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  <p:sldId id="269" r:id="rId3"/>
    <p:sldId id="257" r:id="rId4"/>
    <p:sldId id="258" r:id="rId5"/>
    <p:sldId id="256" r:id="rId6"/>
    <p:sldId id="262" r:id="rId7"/>
    <p:sldId id="264" r:id="rId8"/>
    <p:sldId id="261" r:id="rId9"/>
    <p:sldId id="260" r:id="rId10"/>
    <p:sldId id="263" r:id="rId11"/>
    <p:sldId id="265" r:id="rId12"/>
    <p:sldId id="266" r:id="rId13"/>
    <p:sldId id="267" r:id="rId14"/>
    <p:sldId id="268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КРОССЕНС  </a:t>
            </a:r>
            <a:br>
              <a:rPr lang="ru-RU" dirty="0" smtClean="0"/>
            </a:br>
            <a:r>
              <a:rPr lang="ru-RU" dirty="0" smtClean="0"/>
              <a:t>как приём развития логического и творческого </a:t>
            </a:r>
            <a:r>
              <a:rPr lang="ru-RU" dirty="0" smtClean="0"/>
              <a:t>мышления</a:t>
            </a:r>
            <a:endParaRPr lang="ru-RU" dirty="0"/>
          </a:p>
        </p:txBody>
      </p:sp>
      <p:pic>
        <p:nvPicPr>
          <p:cNvPr id="5" name="Содержимое 4" descr="кросс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772816"/>
            <a:ext cx="6453336" cy="50851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4" name="Содержимое 5" descr="КРОССЕНС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0"/>
            <a:ext cx="6858000" cy="68580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4" name="Содержимое 3" descr="img1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7" y="620687"/>
            <a:ext cx="7704854" cy="577864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809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err="1" smtClean="0"/>
              <a:t>Кроссенс</a:t>
            </a:r>
            <a:r>
              <a:rPr lang="ru-RU" dirty="0" smtClean="0"/>
              <a:t> – это современная интеллектуальная игра («пересечение смыслов»).</a:t>
            </a:r>
            <a:br>
              <a:rPr lang="ru-RU" dirty="0" smtClean="0"/>
            </a:br>
            <a:r>
              <a:rPr lang="ru-RU" dirty="0" smtClean="0"/>
              <a:t>В поле из девяти квадратов зашифрованы ассоциации с помощью картинок. Каждая картинка несет в себе важную информацию – ассоциацию. 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772400" cy="1470025"/>
          </a:xfrm>
        </p:spPr>
        <p:txBody>
          <a:bodyPr>
            <a:normAutofit/>
          </a:bodyPr>
          <a:lstStyle/>
          <a:p>
            <a:r>
              <a:rPr lang="ru-RU" sz="7200" dirty="0" smtClean="0"/>
              <a:t>Виды </a:t>
            </a:r>
            <a:r>
              <a:rPr lang="ru-RU" sz="7200" dirty="0" err="1" smtClean="0"/>
              <a:t>кроссенса</a:t>
            </a: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 descr="hello_html_m20887e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36912"/>
            <a:ext cx="8403091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8" name="Содержимое 7" descr="img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3463" r="8236" b="2317"/>
          <a:stretch>
            <a:fillRect/>
          </a:stretch>
        </p:blipFill>
        <p:spPr>
          <a:xfrm>
            <a:off x="899592" y="476672"/>
            <a:ext cx="7040887" cy="584176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6" name="Содержимое 5" descr="img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270" r="4657" b="2317"/>
          <a:stretch>
            <a:fillRect/>
          </a:stretch>
        </p:blipFill>
        <p:spPr>
          <a:xfrm>
            <a:off x="827585" y="548679"/>
            <a:ext cx="7488832" cy="589478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Содержимое 4" descr="новый коллаж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6282" y="0"/>
            <a:ext cx="6858000" cy="68580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8219256" cy="2722314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5" name="Рисунок 4" descr="антонимы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6" name="Содержимое 5" descr="есенин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7682" y="0"/>
            <a:ext cx="6858000" cy="68580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6" name="Содержимое 5" descr="ТД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-1"/>
            <a:ext cx="8136903" cy="6720341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4" name="Содержимое 3" descr="пин кроссенс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0992" y="0"/>
            <a:ext cx="6858000" cy="68580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6" name="Содержимое 5" descr="кроссенс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2196" cy="6157884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4" name="Содержимое 3" descr="UI00l_9b0s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7016" y="0"/>
            <a:ext cx="6858000" cy="68580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3898776" cy="5458618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Если ученик в школе не научился сам ничего творить, то и в жизни он всегда будет только подражать, копировать, так как мало таких, которые бы, научившись копировать, умели сделать самостоятельное приложение этих сведений.</a:t>
            </a:r>
            <a:r>
              <a:rPr lang="ru-RU" sz="3100" b="1" dirty="0" smtClean="0"/>
              <a:t> 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Л.Н.Толстой 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dirty="0" smtClean="0"/>
              <a:t>                                                           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Tolsto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548680"/>
            <a:ext cx="4257079" cy="5112568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</TotalTime>
  <Words>66</Words>
  <Application>Microsoft Office PowerPoint</Application>
  <PresentationFormat>Экран (4:3)</PresentationFormat>
  <Paragraphs>17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КРОССЕНС   как приём развития логического и творческого мышления</vt:lpstr>
      <vt:lpstr>  </vt:lpstr>
      <vt:lpstr>  </vt:lpstr>
      <vt:lpstr>Кроссенс – это современная интеллектуальная игра («пересечение смыслов»). В поле из девяти квадратов зашифрованы ассоциации с помощью картинок. Каждая картинка несет в себе важную информацию – ассоциацию.   </vt:lpstr>
      <vt:lpstr>Виды кроссенса</vt:lpstr>
      <vt:lpstr> </vt:lpstr>
      <vt:lpstr> </vt:lpstr>
      <vt:lpstr> </vt:lpstr>
      <vt:lpstr>Презентация PowerPoint</vt:lpstr>
      <vt:lpstr> </vt:lpstr>
      <vt:lpstr> </vt:lpstr>
      <vt:lpstr>  </vt:lpstr>
      <vt:lpstr>  </vt:lpstr>
      <vt:lpstr>  </vt:lpstr>
      <vt:lpstr>Если ученик в школе не научился сам ничего творить, то и в жизни он всегда будет только подражать, копировать, так как мало таких, которые бы, научившись копировать, умели сделать самостоятельное приложение этих сведений.  Л.Н.Толстой                                                       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КРОССЕНС  как приём развития логического и творческого мышления</dc:title>
  <dc:creator>Admin</dc:creator>
  <cp:lastModifiedBy>Дом</cp:lastModifiedBy>
  <cp:revision>8</cp:revision>
  <dcterms:created xsi:type="dcterms:W3CDTF">2017-03-14T16:07:29Z</dcterms:created>
  <dcterms:modified xsi:type="dcterms:W3CDTF">2018-02-25T17:38:33Z</dcterms:modified>
</cp:coreProperties>
</file>