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8" r:id="rId10"/>
    <p:sldId id="264" r:id="rId11"/>
    <p:sldId id="269" r:id="rId12"/>
    <p:sldId id="271" r:id="rId13"/>
    <p:sldId id="265" r:id="rId14"/>
    <p:sldId id="270" r:id="rId15"/>
    <p:sldId id="266" r:id="rId16"/>
    <p:sldId id="274" r:id="rId17"/>
    <p:sldId id="267" r:id="rId18"/>
    <p:sldId id="275" r:id="rId19"/>
    <p:sldId id="272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Евгений Виноградов" initials="ЕВ" lastIdx="1" clrIdx="0">
    <p:extLst>
      <p:ext uri="{19B8F6BF-5375-455C-9EA6-DF929625EA0E}">
        <p15:presenceInfo xmlns:p15="http://schemas.microsoft.com/office/powerpoint/2012/main" userId="1c865d2b95806db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21T20:52:09.683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AEC6B-B742-4F19-9061-76FE86FBD904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E60551-C5E9-48EF-B346-FEA953DD4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389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904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586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27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58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882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274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31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138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46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656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152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38832-B9A6-48AA-BD3D-7C8B7BE673C3}" type="datetimeFigureOut">
              <a:rPr lang="ru-RU" smtClean="0"/>
              <a:t>25.01.2020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E319E-F035-42E1-A568-5435A0944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763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0050" y="715003"/>
            <a:ext cx="1129811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Проект </a:t>
            </a:r>
            <a:endParaRPr lang="ru-RU" sz="8000" b="1" dirty="0" smtClean="0">
              <a:ln w="95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ru-RU" sz="8000" b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</a:t>
            </a:r>
            <a:r>
              <a:rPr lang="ru-RU" sz="8000" b="1" dirty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Береза – русская красавица!»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11058" y="4553938"/>
            <a:ext cx="64359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Муниципальное дошкольное образовательное учреждение. Детский сад комбинированного вида №19 «Пчелка»</a:t>
            </a:r>
          </a:p>
          <a:p>
            <a:pPr algn="ctr"/>
            <a:r>
              <a:rPr lang="ru-RU" sz="20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Московская область, г. Дмитров </a:t>
            </a:r>
          </a:p>
          <a:p>
            <a:pPr algn="ctr"/>
            <a:r>
              <a:rPr lang="ru-RU" sz="200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Воспитатели: Рагимова </a:t>
            </a:r>
            <a:r>
              <a:rPr lang="ru-RU" sz="20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Н.Н</a:t>
            </a:r>
            <a:r>
              <a:rPr lang="ru-RU" sz="200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  <a:p>
            <a:pPr algn="ctr"/>
            <a:r>
              <a:rPr lang="ru-RU" sz="200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Зайцева </a:t>
            </a:r>
            <a:r>
              <a:rPr lang="ru-RU" sz="20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М.А.</a:t>
            </a:r>
            <a:endParaRPr lang="ru-RU" sz="20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476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097" y="0"/>
            <a:ext cx="4831903" cy="6891068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340242" y="179754"/>
            <a:ext cx="11600121" cy="6391167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26273" y="38536"/>
            <a:ext cx="1063869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Экологически-познавательный проект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«Береза – русская красавица! 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 детей подготовительной группы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детей о березе, как символе России. Несоблюдение правил экологически грамотного поведения, в том числе в семьях детей. Непонимание значимости воспитания русской культуры у детей и сохранения древних исконно русских традиций.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Актуальность заключается в том, что работа над проектом способствует приобщению детей к народной культуре, воспитанию интереса к историческим корням русского народа. Обогащает чувственный опыт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его реальное представление об окружающем мире и вызывает желание общаться с природой, оказывать посильную помощь в ее охране. Это позволяет научить детей видеть себя потомками и наследниками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554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097" y="0"/>
            <a:ext cx="4831903" cy="6891068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244549" y="319562"/>
            <a:ext cx="11685181" cy="6251943"/>
          </a:xfrm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80113" y="977024"/>
            <a:ext cx="1141405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– сформировать у детей старшего дошкольного возраста экологическую культуру через воспитание бережного отношения к природе.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познакомить детей с березой как символом страны, сформировать представления о жизни растения, его развитии;</a:t>
            </a: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развивать познавательный интерес ко всему живому, желание получать новые знания из книг, наблюдений, исследований;</a:t>
            </a: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расширять кругозор на основе доступного материала;</a:t>
            </a: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познакомить с рассказами, стихами, песнями, загадками, пословицами о березе;</a:t>
            </a: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развивать творческое воображение, мышление, коммуникативные навыки;</a:t>
            </a: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расширять и пополнять словарный запас детей;</a:t>
            </a: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развивать продуктивную деятельность, совершенствовать навыки и умения в рисовании, лепке, аппликации.</a:t>
            </a:r>
          </a:p>
          <a:p>
            <a:endParaRPr lang="ru-RU" sz="20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305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097" y="0"/>
            <a:ext cx="4831903" cy="6891068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318977" y="179754"/>
            <a:ext cx="11497884" cy="6412432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97442" y="520102"/>
            <a:ext cx="10388009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участников проекта: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дети старшего дошкольного возраста.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воспитатели, руководитель физкультуры, воспитанники, родители.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краткосрочный, 1 неделя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результаты: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реализации проекта дети расширят представления о природе, её значении в жизни человека. Сформируются такие нравственные понятия, как любовь к Родине, гордость за её природные богатства. У детей появится инициатива, сообразительность, потребность общаться с природой. Реализация данного проекта научит дошкольников сравнивать, анализировать, делать выводы: разовьётся творческое и интеллектуальное мышление, умение приобретать знания из различных источников, анализировать факты, высказывать собственное суждение. Дети приобретут новый опыт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поисковоисследовательской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деятельности.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149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097" y="0"/>
            <a:ext cx="4831903" cy="6891068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12650" y="179754"/>
            <a:ext cx="11706447" cy="6454962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01749" y="255182"/>
            <a:ext cx="11115111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Поэтапная работа над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Подготовительный:</a:t>
            </a:r>
            <a:endParaRPr lang="ru-RU" sz="2000" b="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Продумывание НОД труда, наблюдений.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Посещение воспитателем районной библиотеки.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Подбор соответствующей художественной литературы о березе, стихов, пословиц, народных примет, загадок, песен.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Привлечение  родителей к посильной помощи, поиску соответствующего    </a:t>
            </a:r>
          </a:p>
          <a:p>
            <a:r>
              <a:rPr lang="ru-RU" sz="20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   материала.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Организационный: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иллюстрационного материала.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сказок, рассказов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березе. Знакомство с народными приметами, песнями, разучивание пословиц и поговорок, загадывание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загадок, разучивание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стихотворения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Прокофьева «Люблю березку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русскую».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бесед: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 «Русская береза – символ России», «Почему березы белые?», «О пользе березы Человеку». Чтение художественных произведений: В. Бианки «Волшебная береза»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И.Соколов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-Микитов «Береза», С. Есенин «Белая береза». 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 и разучивание русских народных игр:  хоровод «Во поле берёза стояла»; Разучивание физкультминутки «Белая березка», подвижные, хороводные игры о березе. хоровода «Мы вокруг березки встанем в хоровод».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0" i="0" dirty="0" smtClean="0">
              <a:solidFill>
                <a:srgbClr val="000000"/>
              </a:solidFill>
              <a:effectLst/>
              <a:latin typeface="Open Sans"/>
            </a:endParaRPr>
          </a:p>
          <a:p>
            <a:endParaRPr lang="ru-RU" b="0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51212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097" y="0"/>
            <a:ext cx="4831903" cy="6891068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425302" y="212651"/>
            <a:ext cx="11536325" cy="6305107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1588" y="490879"/>
            <a:ext cx="10334847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окружающим миром: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«Русская березка – символ России»; Наблюдения на участке за березой. 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Экспериментирование: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бересты под лупой. 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Художественное творчество: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аппликация «Кудрявая береза» техника – мятая бумага». Рисование «Березка осенью» техника рисования ватными палочками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Просматривание репродукций картин: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А.И.Куинджи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«Березовая роща»,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И.Левитана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«Березовая роща».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«Что где растет?», «Чьи детки?», «Угадай с какого дерева лист», «Найди дерево по описанию?», «Что сначала, что потом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?».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Заключительный: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работ.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знаний детей по теме проекта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его окончанию.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родителями: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иллюстраций, открыток. Совместная помощь детей и родителей в сборе природного материала (листья, ветки, семена 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Чтение художественной литературы о берёзе.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84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896" y="0"/>
            <a:ext cx="12462711" cy="742152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362466" y="109415"/>
            <a:ext cx="11465986" cy="6981092"/>
          </a:xfrm>
          <a:prstGeom prst="flowChartAlternateProcess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403498" y="1850065"/>
            <a:ext cx="963309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Организованная</a:t>
            </a:r>
            <a:r>
              <a:rPr lang="ru-RU" sz="8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 </a:t>
            </a:r>
            <a:r>
              <a:rPr lang="ru-RU" sz="88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деятельность</a:t>
            </a:r>
            <a:r>
              <a:rPr lang="ru-RU" sz="8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52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49" y="54854"/>
            <a:ext cx="11632018" cy="6677247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52892" y="746687"/>
            <a:ext cx="1101533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i="1" dirty="0" smtClean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Беседа «Русская береза – символ России», «Почему березы белые?», «О пользе березы Человеку». </a:t>
            </a:r>
          </a:p>
          <a:p>
            <a:pPr algn="just"/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углубить представление о взаимосвязях живой и неживой природы и о факторах, которые влияют на жизнедеятельность берёзы, познакомить детей с тем, как издавна простые русские люди проявляли интерес к русской берёзке, сочиняли о ней стихи, песни, водили хороводы, отмечали праздник «Русской берёзки». Воспитывать любовь к русской берёзе, бережное к ней отношение, подвести детей к пониманию того, что деревья имеют огромное значение в жизни человека. Познакомить с тем, как берёзу использовали в древности.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46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65" y="648587"/>
            <a:ext cx="5103625" cy="38277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84" r="19457"/>
          <a:stretch/>
        </p:blipFill>
        <p:spPr>
          <a:xfrm>
            <a:off x="6120805" y="2124369"/>
            <a:ext cx="5028702" cy="3840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023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179" y="92592"/>
            <a:ext cx="4661783" cy="6648450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850605" y="269369"/>
            <a:ext cx="1060066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аппликация </a:t>
            </a:r>
            <a:r>
              <a:rPr lang="ru-RU" sz="3200" b="1" i="1" dirty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«Кудрявая </a:t>
            </a:r>
            <a:r>
              <a:rPr lang="ru-RU" sz="3200" b="1" i="1" dirty="0" smtClean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береза» (техника </a:t>
            </a:r>
            <a:r>
              <a:rPr lang="ru-RU" sz="3200" b="1" i="1" dirty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мятая </a:t>
            </a:r>
            <a:r>
              <a:rPr lang="ru-RU" sz="3200" b="1" i="1" dirty="0" smtClean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бумага</a:t>
            </a:r>
            <a:r>
              <a:rPr lang="ru-RU" sz="3200" b="1" i="1" dirty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b="1" i="1" dirty="0" smtClean="0">
              <a:ln w="12700" cmpd="sng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Вызвать у детей желание создать коллективную композицию. Отрабатывать приёмы вырезания и наклеивания. Учить детей рваной техники аппликации, закрепить навыки аппликационных навыков развитие воображения творческих.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народных, обрядовых действий, красоту березы через художественное слово, иллюстрации, приобщая обучаемых к культуре русского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народа. закрепление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обобщение знаний и умений по конструированию из бумаги  и аппликации, полученных на предыдущих занятиях.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воображение, мелкую моторику, эстетическое отношение к окружающему миру.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 детей нравственную, эмоционально-эстетическую, интеллектуально-информационную и коммуникативную культуру.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87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7" b="14264"/>
          <a:stretch/>
        </p:blipFill>
        <p:spPr>
          <a:xfrm>
            <a:off x="947340" y="1520456"/>
            <a:ext cx="4772978" cy="37591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99" b="13953"/>
          <a:stretch/>
        </p:blipFill>
        <p:spPr>
          <a:xfrm>
            <a:off x="6423108" y="1231749"/>
            <a:ext cx="4202075" cy="4047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037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75" b="11937"/>
          <a:stretch/>
        </p:blipFill>
        <p:spPr>
          <a:xfrm>
            <a:off x="2077216" y="584792"/>
            <a:ext cx="7824354" cy="53375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556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57199" y="776176"/>
            <a:ext cx="1133328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«Березка осенью» техника рисования ватными палочками.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продолжать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детей с нетрадиционными приемами рисования, развивать умение формировать композицию рисунка, передавать колорит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осеннего дерева средствами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рисунка (цвет,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форма), вызвать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положительный эмоциональный отклик на явления природы и желание передать свое отношение средствами изобразительного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искусства, развивать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образное мышление, воспитывать эстетическое отношение к природе и её изображению в рисунке, развивать мелкую моторику пальцев, усидчивость, внимание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Просматривание репродукций картин: А. И. Куинджи «Березовая роща», И. Левитана «Березовая роща».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20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71" y="404037"/>
            <a:ext cx="3649183" cy="4865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158" y="550234"/>
            <a:ext cx="6156251" cy="4617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612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201479" y="510363"/>
            <a:ext cx="9037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70" b="9147"/>
          <a:stretch/>
        </p:blipFill>
        <p:spPr>
          <a:xfrm>
            <a:off x="1364512" y="833528"/>
            <a:ext cx="9144000" cy="4922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226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25031" y="179754"/>
            <a:ext cx="112705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окружающим миром: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«Русская березка – символ России»; Наблюдения на участке за березой. </a:t>
            </a: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Экспериментирование: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бересты под лупой.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089" y="1508385"/>
            <a:ext cx="3517162" cy="4689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51"/>
          <a:stretch/>
        </p:blipFill>
        <p:spPr>
          <a:xfrm>
            <a:off x="5191346" y="1403497"/>
            <a:ext cx="6258425" cy="4475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05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89" y="54854"/>
            <a:ext cx="4770253" cy="680314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106326" y="298057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778377" y="298057"/>
            <a:ext cx="1038800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 и разучивание русских народных игр: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хоровод «Во поле берёза стояла»; Разучивание физкультминутки «Белая березка»,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(раз, два, три к березе беги и т.д.),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хороводные игры о березе. хоровода «Мы вокруг березки встанем в хоровод».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312" y="1983151"/>
            <a:ext cx="5209713" cy="39072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11" y="1943359"/>
            <a:ext cx="5262771" cy="3947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185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896" y="0"/>
            <a:ext cx="12462711" cy="7421526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362466" y="220217"/>
            <a:ext cx="11465986" cy="6981092"/>
          </a:xfrm>
          <a:prstGeom prst="flowChartAlternateProcess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33377" y="2775098"/>
            <a:ext cx="9462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Результаты проекта</a:t>
            </a:r>
            <a:endParaRPr lang="ru-RU" sz="7200" b="1" i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9744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244550" y="179754"/>
            <a:ext cx="11685180" cy="6316739"/>
          </a:xfrm>
          <a:prstGeom prst="flowChartAlternateProcess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82773" y="754911"/>
            <a:ext cx="1154695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сформировалась заинтересованность в приобретаемых знаниях, которые могут пригодиться им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жизни.  Сформировались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о березе, как, самом почитаемом дереве. Они узнали, что береза может быть разных видов, что велико значение березы в жизни человека. Узнали дети также о взаимосвязи березы с живой и неживой природой.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Сформировалось умение детей самостоятельно добывать знания из разных источников (энциклопедий, интернет, телевидение, из опыта родителей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Расширился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обогатился и активизировался словарный запас детей.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трудно переоценить значение работы с точки зрения эстетического воспитания. Дети познакомились с произведениями великих русских мастеров воспевших березу. Дети любовались репродукциями картин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И. Куинджи «Березовая роща», И. Левитана «Березовая роща». 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большим вниманием слушали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 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Бианки «Волшебная береза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Соколов-Микитов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«Береза», С. Есенин «Белая береза».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большим воодушевлением водили ребята хоровод под русскую народную песню «Во поле березонька стояла».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у родителей повысилась заинтересованность в помощи детям. Ведь во время совместной работы дети учились собирать информацию, анализировать, выдвигать гипотезы и делать соответствующие выводы, а также украшать свой интерьер поделками из веточек берёзки.</a:t>
            </a:r>
          </a:p>
        </p:txBody>
      </p:sp>
    </p:spTree>
    <p:extLst>
      <p:ext uri="{BB962C8B-B14F-4D97-AF65-F5344CB8AC3E}">
        <p14:creationId xmlns:p14="http://schemas.microsoft.com/office/powerpoint/2010/main" val="177073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829</Words>
  <Application>Microsoft Office PowerPoint</Application>
  <PresentationFormat>Широкоэкранный</PresentationFormat>
  <Paragraphs>62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Open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Евгений Виноградов</dc:creator>
  <cp:lastModifiedBy>Евгений Виноградов</cp:lastModifiedBy>
  <cp:revision>23</cp:revision>
  <dcterms:created xsi:type="dcterms:W3CDTF">2020-01-21T17:36:39Z</dcterms:created>
  <dcterms:modified xsi:type="dcterms:W3CDTF">2020-01-24T21:32:26Z</dcterms:modified>
</cp:coreProperties>
</file>