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8" r:id="rId2"/>
    <p:sldId id="263" r:id="rId3"/>
    <p:sldId id="289" r:id="rId4"/>
    <p:sldId id="262" r:id="rId5"/>
    <p:sldId id="270" r:id="rId6"/>
    <p:sldId id="291" r:id="rId7"/>
    <p:sldId id="286" r:id="rId8"/>
    <p:sldId id="271" r:id="rId9"/>
    <p:sldId id="292" r:id="rId10"/>
    <p:sldId id="274" r:id="rId11"/>
    <p:sldId id="293" r:id="rId12"/>
    <p:sldId id="279" r:id="rId13"/>
    <p:sldId id="276" r:id="rId14"/>
    <p:sldId id="282" r:id="rId15"/>
    <p:sldId id="278" r:id="rId16"/>
    <p:sldId id="287" r:id="rId17"/>
    <p:sldId id="288" r:id="rId18"/>
    <p:sldId id="277" r:id="rId19"/>
    <p:sldId id="290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54AC39-37C5-4443-AC5C-E2CAC6E547D6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FA8BBD-1C8A-4476-8332-22385D23D14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FA8BBD-1C8A-4476-8332-22385D23D147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3CDF5-CD47-414B-9732-0C13B74A7EC7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183D1-9BF3-49E3-9167-CDBE116975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3CDF5-CD47-414B-9732-0C13B74A7EC7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183D1-9BF3-49E3-9167-CDBE116975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3CDF5-CD47-414B-9732-0C13B74A7EC7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183D1-9BF3-49E3-9167-CDBE116975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3CDF5-CD47-414B-9732-0C13B74A7EC7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183D1-9BF3-49E3-9167-CDBE116975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3CDF5-CD47-414B-9732-0C13B74A7EC7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183D1-9BF3-49E3-9167-CDBE116975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3CDF5-CD47-414B-9732-0C13B74A7EC7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183D1-9BF3-49E3-9167-CDBE116975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3CDF5-CD47-414B-9732-0C13B74A7EC7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183D1-9BF3-49E3-9167-CDBE116975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3CDF5-CD47-414B-9732-0C13B74A7EC7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183D1-9BF3-49E3-9167-CDBE116975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3CDF5-CD47-414B-9732-0C13B74A7EC7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183D1-9BF3-49E3-9167-CDBE116975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3CDF5-CD47-414B-9732-0C13B74A7EC7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183D1-9BF3-49E3-9167-CDBE116975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3CDF5-CD47-414B-9732-0C13B74A7EC7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183D1-9BF3-49E3-9167-CDBE116975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23CDF5-CD47-414B-9732-0C13B74A7EC7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E183D1-9BF3-49E3-9167-CDBE116975D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i.pinimg.com/originals/af/db/9f/afdb9ff1747a92ebd112497f0a797f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700809"/>
            <a:ext cx="7772400" cy="189964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«Развитие мелкой моторики у детей раннего возраста посредством пальчиковых игр»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47864" y="4869160"/>
            <a:ext cx="5544616" cy="1512168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Воспитатель МБДОУ </a:t>
            </a:r>
            <a:r>
              <a:rPr lang="ru-RU" smtClean="0">
                <a:solidFill>
                  <a:schemeClr val="tx1"/>
                </a:solidFill>
              </a:rPr>
              <a:t>№</a:t>
            </a:r>
            <a:r>
              <a:rPr lang="ru-RU" smtClean="0">
                <a:solidFill>
                  <a:schemeClr val="tx1"/>
                </a:solidFill>
              </a:rPr>
              <a:t>127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err="1" smtClean="0">
                <a:solidFill>
                  <a:schemeClr val="tx1"/>
                </a:solidFill>
              </a:rPr>
              <a:t>Родак</a:t>
            </a:r>
            <a:r>
              <a:rPr lang="ru-RU" dirty="0" smtClean="0">
                <a:solidFill>
                  <a:schemeClr val="tx1"/>
                </a:solidFill>
              </a:rPr>
              <a:t> Маргарита Сергеевна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.pinimg.com/originals/af/db/9f/afdb9ff1747a92ebd112497f0a797f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6792"/>
            <a:ext cx="8229600" cy="3672408"/>
          </a:xfrm>
        </p:spPr>
        <p:txBody>
          <a:bodyPr>
            <a:noAutofit/>
          </a:bodyPr>
          <a:lstStyle/>
          <a:p>
            <a:pPr algn="l"/>
            <a:r>
              <a:rPr lang="ru-RU" sz="2800" dirty="0" smtClean="0"/>
              <a:t>«Ум ребенка находится на кончиках его пальцев» « Чем больше мастерства в детской руке, тем ребенок умнее. Именно руки учат ребенка точности, аккуратности, ясности мышления. Движения рук возбуждают мозг, заставляя его развиваться»</a:t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                                                            В. А. Сухомлинский</a:t>
            </a:r>
            <a:endParaRPr lang="ru-RU" sz="25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.pinimg.com/originals/af/db/9f/afdb9ff1747a92ebd112497f0a797f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3888432"/>
          </a:xfrm>
        </p:spPr>
        <p:txBody>
          <a:bodyPr>
            <a:noAutofit/>
          </a:bodyPr>
          <a:lstStyle/>
          <a:p>
            <a:pPr algn="l"/>
            <a:r>
              <a:rPr lang="ru-RU" sz="2800" dirty="0" smtClean="0"/>
              <a:t>                                      Актуальность</a:t>
            </a:r>
            <a:br>
              <a:rPr lang="ru-RU" sz="28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Ребенок постоянно изучает, постигает окружающий мир. Основной метод накопления информации – прикосновения. Ребенку необходимо все хватать, трогать, гладить и пробовать на вкус.</a:t>
            </a:r>
            <a:br>
              <a:rPr lang="ru-RU" sz="2400" dirty="0" smtClean="0"/>
            </a:br>
            <a:r>
              <a:rPr lang="ru-RU" sz="2400" dirty="0" smtClean="0"/>
              <a:t>Роль взрослого помочь ему в этом, дать необходимый стимул для развития. Поэтому начинать работу по развитию мелкой моторики нужно с самого раннего возраста.</a:t>
            </a:r>
            <a:r>
              <a:rPr lang="ru-RU" sz="2800" dirty="0" smtClean="0"/>
              <a:t> </a:t>
            </a:r>
            <a:endParaRPr lang="ru-RU" sz="2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.pinimg.com/originals/af/db/9f/afdb9ff1747a92ebd112497f0a797f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616624"/>
          </a:xfrm>
        </p:spPr>
        <p:txBody>
          <a:bodyPr>
            <a:normAutofit fontScale="90000"/>
          </a:bodyPr>
          <a:lstStyle/>
          <a:p>
            <a:pPr algn="l"/>
            <a:r>
              <a:rPr lang="ru-RU" sz="3300" dirty="0" smtClean="0"/>
              <a:t>                                        Цель: 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Создать условия для развития и совершенствования мелкой моторики рук у детей раннего возраста  </a:t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3300" dirty="0" smtClean="0"/>
              <a:t>                                      Задачи: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1. Развивать мелкую моторику пальцев рук у детей раннего возраста посредством пальчиковых игр и упражнений.</a:t>
            </a:r>
            <a:br>
              <a:rPr lang="ru-RU" sz="2700" dirty="0" smtClean="0"/>
            </a:br>
            <a:r>
              <a:rPr lang="ru-RU" sz="2700" dirty="0" smtClean="0"/>
              <a:t>2. Развивать тактильную чувствительность рук детей.</a:t>
            </a:r>
            <a:br>
              <a:rPr lang="ru-RU" sz="2700" dirty="0" smtClean="0"/>
            </a:br>
            <a:r>
              <a:rPr lang="ru-RU" sz="2400" dirty="0" smtClean="0"/>
              <a:t>3.</a:t>
            </a:r>
            <a:r>
              <a:rPr lang="ru-RU" sz="2700" dirty="0" smtClean="0"/>
              <a:t>Совершенствовать развивающую предметно-пространственную среду группы.</a:t>
            </a:r>
            <a:br>
              <a:rPr lang="ru-RU" sz="2700" dirty="0" smtClean="0"/>
            </a:br>
            <a:r>
              <a:rPr lang="ru-RU" sz="2700" dirty="0" smtClean="0"/>
              <a:t>4.Способствовать формированию благоприятного эмоционального фона в детском коллективе.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.pinimg.com/originals/af/db/9f/afdb9ff1747a92ebd112497f0a797f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4320480"/>
          </a:xfrm>
        </p:spPr>
        <p:txBody>
          <a:bodyPr>
            <a:normAutofit fontScale="90000"/>
          </a:bodyPr>
          <a:lstStyle/>
          <a:p>
            <a:pPr algn="l"/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3100" dirty="0" smtClean="0"/>
              <a:t>Что же понимают под термином «мелкая моторика»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800" dirty="0" smtClean="0"/>
              <a:t>Моторика, в переводе с латинского – движение.</a:t>
            </a:r>
            <a:br>
              <a:rPr lang="ru-RU" sz="2800" dirty="0" smtClean="0"/>
            </a:br>
            <a:r>
              <a:rPr lang="ru-RU" sz="2800" dirty="0" smtClean="0"/>
              <a:t>Мелкая моторика – это способность манипулировать мелкими предметами и выполнять более точные действия. При мелкой моторике работают мелкие мышцы.</a:t>
            </a:r>
            <a:br>
              <a:rPr lang="ru-RU" sz="2800" dirty="0" smtClean="0"/>
            </a:br>
            <a:r>
              <a:rPr lang="ru-RU" sz="2800" dirty="0" smtClean="0"/>
              <a:t>Застегивание пуговиц, завязывание узелков, игра на музыкальных инструментах, рисование, вырезание – это все мелкая моторика. </a:t>
            </a:r>
            <a:br>
              <a:rPr lang="ru-RU" sz="2800" dirty="0" smtClean="0"/>
            </a:br>
            <a:r>
              <a:rPr lang="ru-RU" sz="2800" dirty="0" smtClean="0"/>
              <a:t> </a:t>
            </a:r>
            <a:endParaRPr lang="ru-RU" sz="2800" dirty="0"/>
          </a:p>
        </p:txBody>
      </p:sp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.pinimg.com/originals/af/db/9f/afdb9ff1747a92ebd112497f0a797f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538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34682"/>
          </a:xfrm>
        </p:spPr>
        <p:txBody>
          <a:bodyPr>
            <a:normAutofit fontScale="90000"/>
          </a:bodyPr>
          <a:lstStyle/>
          <a:p>
            <a:pPr algn="l"/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Очень часто в начале года в группу приходят дети, большинство которых не владеет тонкими движениями рук. У них наблюдается мышечная напряженность, нарушение общей моторики. Этих деток отличает общая скованность и медлительность в выполнении движений. Для них оказываются трудными многие упражнения: пальчики непослушные, малоподвижные, слишком напряжены, темп даже самых легких упражнений замедленный. </a:t>
            </a:r>
            <a:br>
              <a:rPr lang="ru-RU" sz="2700" dirty="0" smtClean="0"/>
            </a:br>
            <a:r>
              <a:rPr lang="ru-RU" sz="2700" dirty="0" smtClean="0"/>
              <a:t>Исходя из этого, была изучена научно-методическая литература по данной теме; составлены картотеки пальчиковых игр для развития мелкой моторики;</a:t>
            </a:r>
            <a:br>
              <a:rPr lang="ru-RU" sz="2700" dirty="0" smtClean="0"/>
            </a:br>
            <a:r>
              <a:rPr lang="ru-RU" sz="2700" dirty="0" smtClean="0"/>
              <a:t>проводилась разработка перспективного плана работы по развитию мелкой моторики; а так же подбор наглядно – информационного и консультативного материала для родителей.</a:t>
            </a:r>
            <a:br>
              <a:rPr lang="ru-RU" sz="2700" dirty="0" smtClean="0"/>
            </a:br>
            <a:endParaRPr lang="ru-RU" sz="2400" dirty="0"/>
          </a:p>
        </p:txBody>
      </p:sp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.pinimg.com/originals/af/db/9f/afdb9ff1747a92ebd112497f0a797f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4968552"/>
          </a:xfrm>
        </p:spPr>
        <p:txBody>
          <a:bodyPr>
            <a:normAutofit fontScale="90000"/>
          </a:bodyPr>
          <a:lstStyle/>
          <a:p>
            <a:pPr algn="l"/>
            <a:r>
              <a:rPr lang="ru-RU" sz="2700" dirty="0" smtClean="0">
                <a:cs typeface="Times New Roman" pitchFamily="18" charset="0"/>
              </a:rPr>
              <a:t/>
            </a:r>
            <a:br>
              <a:rPr lang="ru-RU" sz="2700" dirty="0" smtClean="0">
                <a:cs typeface="Times New Roman" pitchFamily="18" charset="0"/>
              </a:rPr>
            </a:br>
            <a:r>
              <a:rPr lang="ru-RU" sz="2700" dirty="0" smtClean="0">
                <a:cs typeface="Times New Roman" pitchFamily="18" charset="0"/>
              </a:rPr>
              <a:t/>
            </a:r>
            <a:br>
              <a:rPr lang="ru-RU" sz="2700" dirty="0" smtClean="0">
                <a:cs typeface="Times New Roman" pitchFamily="18" charset="0"/>
              </a:rPr>
            </a:br>
            <a:r>
              <a:rPr lang="ru-RU" sz="2700" dirty="0" smtClean="0">
                <a:cs typeface="Times New Roman" pitchFamily="18" charset="0"/>
              </a:rPr>
              <a:t/>
            </a:r>
            <a:br>
              <a:rPr lang="ru-RU" sz="2700" dirty="0" smtClean="0">
                <a:cs typeface="Times New Roman" pitchFamily="18" charset="0"/>
              </a:rPr>
            </a:br>
            <a:r>
              <a:rPr lang="ru-RU" sz="3300" dirty="0" smtClean="0">
                <a:cs typeface="Times New Roman" pitchFamily="18" charset="0"/>
              </a:rPr>
              <a:t>Рекомендации к проведению игр и упражнений</a:t>
            </a:r>
            <a:br>
              <a:rPr lang="ru-RU" sz="3300" dirty="0" smtClean="0">
                <a:cs typeface="Times New Roman" pitchFamily="18" charset="0"/>
              </a:rPr>
            </a:br>
            <a:r>
              <a:rPr lang="ru-RU" sz="3300" dirty="0" smtClean="0">
                <a:cs typeface="Times New Roman" pitchFamily="18" charset="0"/>
              </a:rPr>
              <a:t/>
            </a:r>
            <a:br>
              <a:rPr lang="ru-RU" sz="3300" dirty="0" smtClean="0">
                <a:cs typeface="Times New Roman" pitchFamily="18" charset="0"/>
              </a:rPr>
            </a:br>
            <a:r>
              <a:rPr lang="ru-RU" sz="2700" dirty="0" smtClean="0"/>
              <a:t>Работу по пальчиковой гимнастике я провожу каждый день утром и после сна по 2 -3 минуты. </a:t>
            </a:r>
            <a:r>
              <a:rPr lang="ru-RU" sz="2700" dirty="0" smtClean="0">
                <a:cs typeface="Times New Roman" pitchFamily="18" charset="0"/>
              </a:rPr>
              <a:t/>
            </a:r>
            <a:br>
              <a:rPr lang="ru-RU" sz="2700" dirty="0" smtClean="0">
                <a:cs typeface="Times New Roman" pitchFamily="18" charset="0"/>
              </a:rPr>
            </a:br>
            <a:r>
              <a:rPr lang="ru-RU" sz="2700" dirty="0" smtClean="0">
                <a:cs typeface="Times New Roman" pitchFamily="18" charset="0"/>
              </a:rPr>
              <a:t>Начинать пальчиковые игры надо с разминки пальцев (дети разогревают ладони легкими поглаживаниями, массажем).</a:t>
            </a:r>
            <a:br>
              <a:rPr lang="ru-RU" sz="2700" dirty="0" smtClean="0">
                <a:cs typeface="Times New Roman" pitchFamily="18" charset="0"/>
              </a:rPr>
            </a:br>
            <a:r>
              <a:rPr lang="ru-RU" sz="2700" dirty="0" smtClean="0">
                <a:cs typeface="Calibri" pitchFamily="34" charset="0"/>
              </a:rPr>
              <a:t>Начинать с показа. Если возникают затруднения, надо взять руку ребенка в свою и выполнять вместе.</a:t>
            </a:r>
            <a:br>
              <a:rPr lang="ru-RU" sz="2700" dirty="0" smtClean="0">
                <a:cs typeface="Calibri" pitchFamily="34" charset="0"/>
              </a:rPr>
            </a:br>
            <a:r>
              <a:rPr lang="ru-RU" sz="2700" dirty="0" smtClean="0">
                <a:cs typeface="Calibri" pitchFamily="34" charset="0"/>
              </a:rPr>
              <a:t>Не принуждать и не настаивать на запоминании текста, достаточно того, чтобы ребенок повторял за взрослым движения.</a:t>
            </a:r>
            <a:r>
              <a:rPr lang="ru-RU" sz="2700" dirty="0" smtClean="0">
                <a:cs typeface="Times New Roman" pitchFamily="18" charset="0"/>
              </a:rPr>
              <a:t/>
            </a:r>
            <a:br>
              <a:rPr lang="ru-RU" sz="2700" dirty="0" smtClean="0">
                <a:cs typeface="Times New Roman" pitchFamily="18" charset="0"/>
              </a:rPr>
            </a:br>
            <a:r>
              <a:rPr lang="ru-RU" sz="2700" dirty="0" smtClean="0">
                <a:cs typeface="Times New Roman" pitchFamily="18" charset="0"/>
              </a:rPr>
              <a:t>Проводить эмоционально, активно, обязательно хвалить малыша за успехи.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.pinimg.com/originals/af/db/9f/afdb9ff1747a92ebd112497f0a797f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5904656"/>
          </a:xfrm>
        </p:spPr>
        <p:txBody>
          <a:bodyPr>
            <a:noAutofit/>
          </a:bodyPr>
          <a:lstStyle/>
          <a:p>
            <a:pPr algn="l"/>
            <a:r>
              <a:rPr lang="ru-RU" sz="2800" dirty="0" smtClean="0"/>
              <a:t>Вначале дети испытывали затруднения в выполнении многих упражнений. Каждый ребенок по - своему реагировал на приглашение заняться пальчиковой гимнастикой и играми. Были и такие дети, которые в самом начале обучения отказывались от гимнастики и наблюдали за происходящим. Поэтому отрабатывались упражнения постепенно и вначале выполняли пассивно в медленном темпе. Учитывала индивидуальный подход к каждому ребенку и особенности развития каждого ребенка. </a:t>
            </a:r>
            <a:br>
              <a:rPr lang="ru-RU" sz="2800" dirty="0" smtClean="0"/>
            </a:br>
            <a:r>
              <a:rPr lang="ru-RU" sz="2800" dirty="0" smtClean="0"/>
              <a:t>Моей задачей была – заинтересовать ребенка и помочь ему овладеть мелкой моторикой рук, превратив обучение в игру.</a:t>
            </a:r>
            <a:endParaRPr lang="ru-RU" sz="2800" dirty="0"/>
          </a:p>
        </p:txBody>
      </p:sp>
    </p:spTree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.pinimg.com/originals/af/db/9f/afdb9ff1747a92ebd112497f0a797f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3240360"/>
          </a:xfrm>
        </p:spPr>
        <p:txBody>
          <a:bodyPr>
            <a:noAutofit/>
          </a:bodyPr>
          <a:lstStyle/>
          <a:p>
            <a:pPr algn="l"/>
            <a:r>
              <a:rPr lang="ru-RU" sz="2400" dirty="0" smtClean="0"/>
              <a:t>К работе по развитию мелкой моторики я подключаю родителей: мною подготовлена картотека игр с пальчиками, чтобы родители могли в домашней обстановке поиграть со своими детьми. Совместная работа с родителями по развитию мелкой моторики и координации движений детей положительно влияет на формирование познавательных процессов: восприятия, памяти, мышления, внимания, воображения</a:t>
            </a:r>
            <a:endParaRPr lang="ru-RU" sz="2400" dirty="0"/>
          </a:p>
        </p:txBody>
      </p:sp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.pinimg.com/originals/af/db/9f/afdb9ff1747a92ebd112497f0a797f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2808312"/>
          </a:xfrm>
        </p:spPr>
        <p:txBody>
          <a:bodyPr>
            <a:noAutofit/>
          </a:bodyPr>
          <a:lstStyle/>
          <a:p>
            <a:pPr algn="l"/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Большая роль в развитии мелкой моторики в раннем возрасте отводится пальчиковым играм. Известны многие старинные забавы с пальчиками: </a:t>
            </a:r>
            <a:r>
              <a:rPr lang="ru-RU" sz="2400" dirty="0" err="1" smtClean="0"/>
              <a:t>пестушки</a:t>
            </a:r>
            <a:r>
              <a:rPr lang="ru-RU" sz="2400" dirty="0" smtClean="0"/>
              <a:t>, прибаутки, </a:t>
            </a:r>
            <a:r>
              <a:rPr lang="ru-RU" sz="2400" dirty="0" err="1" smtClean="0"/>
              <a:t>потешки</a:t>
            </a:r>
            <a:r>
              <a:rPr lang="ru-RU" sz="2400" dirty="0" smtClean="0"/>
              <a:t>. Игры с пальчиками очень увлекательны. Они просты, эмоциональны и не требуют никаких приспособлений и специальной подготовки</a:t>
            </a:r>
            <a:br>
              <a:rPr lang="ru-RU" sz="2400" dirty="0" smtClean="0"/>
            </a:br>
            <a:r>
              <a:rPr lang="ru-RU" sz="1000" dirty="0" smtClean="0"/>
              <a:t/>
            </a:r>
            <a:br>
              <a:rPr lang="ru-RU" sz="10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5" name="Рисунок 4" descr="https://vospitanie.guru/wp-content/uploads/2019/07/Ris.-4-Igra-s-palchikami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3356992"/>
            <a:ext cx="4025900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.pinimg.com/originals/af/db/9f/afdb9ff1747a92ebd112497f0a797f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06690"/>
          </a:xfrm>
        </p:spPr>
        <p:txBody>
          <a:bodyPr>
            <a:noAutofit/>
          </a:bodyPr>
          <a:lstStyle/>
          <a:p>
            <a:pPr algn="l"/>
            <a:r>
              <a:rPr lang="ru-RU" sz="2600" dirty="0" smtClean="0"/>
              <a:t>В группе была создана необходимая развивающая предметно-пространственная среда. Она представлена следующими компонентами: </a:t>
            </a:r>
            <a:br>
              <a:rPr lang="ru-RU" sz="2600" dirty="0" smtClean="0"/>
            </a:br>
            <a:r>
              <a:rPr lang="ru-RU" sz="2600" dirty="0" smtClean="0"/>
              <a:t>- пальчиковые бассейны с различными наполнителями; </a:t>
            </a:r>
            <a:br>
              <a:rPr lang="ru-RU" sz="2600" dirty="0" smtClean="0"/>
            </a:br>
            <a:r>
              <a:rPr lang="ru-RU" sz="2600" dirty="0" smtClean="0"/>
              <a:t>игры-шнуровки; </a:t>
            </a:r>
            <a:br>
              <a:rPr lang="ru-RU" sz="2600" dirty="0" smtClean="0"/>
            </a:br>
            <a:r>
              <a:rPr lang="ru-RU" sz="2600" dirty="0" smtClean="0"/>
              <a:t>- контейнеры с разнообразным материалом трубочки для коктейля, бусы деревянные, прищепки; </a:t>
            </a:r>
            <a:br>
              <a:rPr lang="ru-RU" sz="2600" dirty="0" smtClean="0"/>
            </a:br>
            <a:r>
              <a:rPr lang="ru-RU" sz="2600" dirty="0" smtClean="0"/>
              <a:t>- мозаика, конструктор;</a:t>
            </a:r>
            <a:br>
              <a:rPr lang="ru-RU" sz="2600" dirty="0" smtClean="0"/>
            </a:br>
            <a:r>
              <a:rPr lang="ru-RU" sz="2600" dirty="0" smtClean="0"/>
              <a:t>- разрезные картинки;</a:t>
            </a:r>
            <a:br>
              <a:rPr lang="ru-RU" sz="2600" dirty="0" smtClean="0"/>
            </a:br>
            <a:r>
              <a:rPr lang="ru-RU" sz="2600" dirty="0" smtClean="0"/>
              <a:t>- дидактические игры с пуговицами, липучками, молниями;</a:t>
            </a:r>
            <a:br>
              <a:rPr lang="ru-RU" sz="2600" dirty="0" smtClean="0"/>
            </a:br>
            <a:r>
              <a:rPr lang="ru-RU" sz="2600" dirty="0" smtClean="0"/>
              <a:t>- пирамидки, вкладыши различного типа;</a:t>
            </a:r>
            <a:br>
              <a:rPr lang="ru-RU" sz="2600" dirty="0" smtClean="0"/>
            </a:br>
            <a:r>
              <a:rPr lang="ru-RU" sz="2600" dirty="0" smtClean="0"/>
              <a:t>- изготовлены информационные стенды для родителей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.pinimg.com/originals/af/db/9f/afdb9ff1747a92ebd112497f0a797f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090466"/>
          </a:xfrm>
        </p:spPr>
        <p:txBody>
          <a:bodyPr>
            <a:noAutofit/>
          </a:bodyPr>
          <a:lstStyle/>
          <a:p>
            <a:pPr algn="l"/>
            <a:r>
              <a:rPr lang="ru-RU" sz="3000" dirty="0" smtClean="0"/>
              <a:t>            Игры с сыпучими материалами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В качестве наполнителя песочницы можно использовать различные сыпучие материалы, например крупы: манную, гречневую, горох, фасоль.</a:t>
            </a:r>
            <a:br>
              <a:rPr lang="ru-RU" sz="2400" dirty="0" smtClean="0"/>
            </a:br>
            <a:r>
              <a:rPr lang="ru-RU" sz="2400" dirty="0" smtClean="0"/>
              <a:t>Организация игр с такими материалами обеспечивает разнообразие.</a:t>
            </a:r>
            <a:br>
              <a:rPr lang="ru-RU" sz="2400" dirty="0" smtClean="0"/>
            </a:br>
            <a:r>
              <a:rPr lang="ru-RU" sz="2400" dirty="0" smtClean="0"/>
              <a:t>Внешне простые манипуляции с сыпучими материалами: пересыпание, перебирание, закапывание мелких предметов – позволяют значительно уменьшить внутреннюю тревогу, снять напряжение.</a:t>
            </a:r>
            <a:endParaRPr lang="ru-RU" sz="2400" dirty="0"/>
          </a:p>
        </p:txBody>
      </p:sp>
      <p:pic>
        <p:nvPicPr>
          <p:cNvPr id="4" name="Рисунок 3" descr="C:\Users\home\Desktop\detsad-320274-154859449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4509120"/>
            <a:ext cx="2304256" cy="2161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home\Desktop\9781237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4509120"/>
            <a:ext cx="2736304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4509120"/>
            <a:ext cx="2736304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.pinimg.com/originals/af/db/9f/afdb9ff1747a92ebd112497f0a797f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874442"/>
          </a:xfrm>
        </p:spPr>
        <p:txBody>
          <a:bodyPr>
            <a:normAutofit fontScale="90000"/>
          </a:bodyPr>
          <a:lstStyle/>
          <a:p>
            <a:pPr algn="l"/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                                            </a:t>
            </a:r>
            <a:r>
              <a:rPr lang="ru-RU" sz="3300" dirty="0" smtClean="0"/>
              <a:t>Игры с прищепками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2700" dirty="0" smtClean="0"/>
              <a:t>Игры с прищепками очень полезное занятие, довольно веселое и интересное. Тренировка пальцев и выполнение ребенком движений руками, вносят бесценный вклад в полноценное развитие головного мозга малыша. Вариантов игр с прищепками очень много («Ёжик», «Цветок», «Солнышко», «Ёлочка», «Рыбка» и другие)</a:t>
            </a:r>
            <a:br>
              <a:rPr lang="ru-RU" sz="2700" dirty="0" smtClean="0"/>
            </a:br>
            <a:r>
              <a:rPr lang="ru-RU" sz="2700" dirty="0" smtClean="0"/>
              <a:t>Можно использовать пластиковую подставку для карандашей ежик и трубочки. Предложить детям игру «Каждому ёжику свои иголочки»</a:t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 </a:t>
            </a: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C:\Users\home\Desktop\DSC_082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4005064"/>
            <a:ext cx="3705065" cy="247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amelica.com/wp-content/uploads/2015/06/skachat_shablony_i_kartinki_dlya_igr_s_prshchepkami_8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4005064"/>
            <a:ext cx="3679299" cy="2520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.pinimg.com/originals/af/db/9f/afdb9ff1747a92ebd112497f0a797f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4032448"/>
          </a:xfrm>
        </p:spPr>
        <p:txBody>
          <a:bodyPr>
            <a:noAutofit/>
          </a:bodyPr>
          <a:lstStyle/>
          <a:p>
            <a:pPr algn="l"/>
            <a:r>
              <a:rPr lang="ru-RU" sz="2400" dirty="0" smtClean="0"/>
              <a:t>                         </a:t>
            </a:r>
            <a:r>
              <a:rPr lang="ru-RU" sz="3200" dirty="0" smtClean="0"/>
              <a:t>    Нанизывание предметов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Продемонстрируйте ребенку процесс нанизывания бусин (они должны быть достаточно крупными) на шнур.</a:t>
            </a:r>
            <a:br>
              <a:rPr lang="ru-RU" sz="2400" dirty="0" smtClean="0"/>
            </a:br>
            <a:r>
              <a:rPr lang="ru-RU" sz="2400" dirty="0" smtClean="0"/>
              <a:t>Также на веревочку можно предложить нанизывать деревянные колечки или пробки.</a:t>
            </a:r>
            <a:br>
              <a:rPr lang="ru-RU" sz="2400" dirty="0" smtClean="0"/>
            </a:br>
            <a:r>
              <a:rPr lang="ru-RU" sz="2400" dirty="0" smtClean="0"/>
              <a:t>Шнуровка. Игры со шнуровками подготавливают малыша к освоению более сложных навыков – лепке, рисованию. Ребенок учится подобным образом концентрировать зрительное внимание, координировать свои движения, осваивать тонкие движения пальцев.</a:t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005064"/>
            <a:ext cx="3312368" cy="2509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pp.userapi.com/c7011/v7011137/43aa9/RruRT7jkMyw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4005064"/>
            <a:ext cx="3168352" cy="251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.pinimg.com/originals/af/db/9f/afdb9ff1747a92ebd112497f0a797f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874442"/>
          </a:xfrm>
        </p:spPr>
        <p:txBody>
          <a:bodyPr>
            <a:noAutofit/>
          </a:bodyPr>
          <a:lstStyle/>
          <a:p>
            <a:pPr algn="l"/>
            <a:r>
              <a:rPr lang="ru-RU" sz="3000" dirty="0" smtClean="0"/>
              <a:t>                 Вкладыши, пирамидки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Пирамидки - способствуют развитию мелкой моторики рук, самостоятельности, внимания, цветового восприятия, целостного восприятия предмета, логического и ассоциативного мышления ребёнка. Ребёнок учится подбирать фигурки по форме и вставлять их в соответствующие отверстия. Благодаря таким занятиям дети развивают мелкую моторику пальцев рук, а также знакомятся с различными геометрическими фигурами и различными цветами.</a:t>
            </a:r>
            <a:endParaRPr lang="ru-RU" sz="2400" dirty="0"/>
          </a:p>
        </p:txBody>
      </p:sp>
      <p:pic>
        <p:nvPicPr>
          <p:cNvPr id="4" name="Рисунок 3" descr="https://static-eu.insales.ru/images/products/1/3395/209022275/dom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4221088"/>
            <a:ext cx="2952328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home\Desktop\IMG_20200310_08184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4221088"/>
            <a:ext cx="2520280" cy="2482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home\Desktop\9494adf7752606b2cdda48cd0c7c365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504" y="4221088"/>
            <a:ext cx="2592288" cy="2435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pinimg.com/originals/af/db/9f/afdb9ff1747a92ebd112497f0a797f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Рисунок 3" descr="C:\Users\home\Desktop\IMG_20200310_08201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987824" y="-99392"/>
            <a:ext cx="2520280" cy="3384376"/>
          </a:xfrm>
          <a:prstGeom prst="rect">
            <a:avLst/>
          </a:prstGeom>
          <a:noFill/>
        </p:spPr>
      </p:pic>
      <p:pic>
        <p:nvPicPr>
          <p:cNvPr id="5" name="Рисунок 4" descr="C:\Users\home\Desktop\IMG_20200310_08193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2924944"/>
            <a:ext cx="3316982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home\Desktop\IMG_20200310_08181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2924944"/>
            <a:ext cx="2808312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.pinimg.com/originals/af/db/9f/afdb9ff1747a92ebd112497f0a797f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</p:spPr>
        <p:txBody>
          <a:bodyPr>
            <a:normAutofit fontScale="90000"/>
          </a:bodyPr>
          <a:lstStyle/>
          <a:p>
            <a:pPr algn="l"/>
            <a:r>
              <a:rPr lang="ru-RU" sz="2800" dirty="0" smtClean="0"/>
              <a:t>                                        Мозаика</a:t>
            </a:r>
            <a:r>
              <a:rPr lang="ru-RU" sz="3000" dirty="0" smtClean="0"/>
              <a:t/>
            </a:r>
            <a:br>
              <a:rPr lang="ru-RU" sz="3000" dirty="0" smtClean="0"/>
            </a:br>
            <a:r>
              <a:rPr lang="ru-RU" sz="2400" dirty="0" smtClean="0"/>
              <a:t>Мозаика – это оригинальная, увлекательная, развивающая игра для детей всех возрастов, совмещающая в себе элементы конструктора, настольной игры, головоломки и набора для творчества. </a:t>
            </a:r>
            <a:br>
              <a:rPr lang="ru-RU" sz="2400" dirty="0" smtClean="0"/>
            </a:br>
            <a:r>
              <a:rPr lang="ru-RU" sz="2800" dirty="0" smtClean="0"/>
              <a:t>                                       Лепка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Данный вид занятия способствует развитию моторики рук, стимуляции тактильной чувствительности детских пальчиков. Вначале мы должны будем показать ребенку сам процесс превращения бесформенного комочка в фигурки, заинтересовать его. </a:t>
            </a: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>                        </a:t>
            </a:r>
            <a:r>
              <a:rPr lang="ru-RU" sz="2800" dirty="0" smtClean="0"/>
              <a:t>Игры с конструктором </a:t>
            </a:r>
            <a:r>
              <a:rPr lang="ru-RU" sz="2800" dirty="0" err="1" smtClean="0"/>
              <a:t>Лего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err="1" smtClean="0"/>
              <a:t>Лего</a:t>
            </a:r>
            <a:r>
              <a:rPr lang="ru-RU" sz="2400" dirty="0" smtClean="0"/>
              <a:t> - способствует развитию мелкой моторики</a:t>
            </a:r>
            <a:br>
              <a:rPr lang="ru-RU" sz="2400" dirty="0" smtClean="0"/>
            </a:br>
            <a:r>
              <a:rPr lang="ru-RU" sz="2400" dirty="0" smtClean="0"/>
              <a:t>Соединение и </a:t>
            </a:r>
            <a:r>
              <a:rPr lang="ru-RU" sz="2400" dirty="0" err="1" smtClean="0"/>
              <a:t>рассоединение</a:t>
            </a:r>
            <a:r>
              <a:rPr lang="ru-RU" sz="2400" dirty="0" smtClean="0"/>
              <a:t> деталей разных размеров и форм требует от ребенка усилий, различных по направленности, силе и длительности, тем самым отлично тренируя руку а также способствуя развитию мышления малыша</a:t>
            </a:r>
            <a:endParaRPr lang="ru-RU" sz="2400" dirty="0"/>
          </a:p>
        </p:txBody>
      </p:sp>
    </p:spTree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.pinimg.com/originals/af/db/9f/afdb9ff1747a92ebd112497f0a797f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5904656"/>
          </a:xfrm>
        </p:spPr>
        <p:txBody>
          <a:bodyPr>
            <a:noAutofit/>
          </a:bodyPr>
          <a:lstStyle/>
          <a:p>
            <a:pPr algn="l"/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800" dirty="0" smtClean="0"/>
              <a:t>                                           Вывод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Пальчиковые игры и упражнения – уникальное средство для развития мелкой моторики. Помимо этого, пальчиковые игры расширяют кругозор и словарный запас детей, дают первоначальные математические представления и экологические знания, обогащают знания детей о собственном теле, создают положительное эмоциональное состояние, воспитывают уверенность в себе. </a:t>
            </a:r>
            <a:br>
              <a:rPr lang="ru-RU" sz="2400" dirty="0" smtClean="0"/>
            </a:br>
            <a:r>
              <a:rPr lang="ru-RU" sz="2400" dirty="0" smtClean="0"/>
              <a:t>Однако, играя с детьми, я заметила что положительное влияние пальчиковых игр на развитие ребенка может иметь место только при условии, что он будет играть не по принуждению, а по собственному желанию. Кроме того, следует подбирать для малыша посильные игры, и по возможности сопровождать их стихами и песенками, побуждая ребенка повторять их за вами.</a:t>
            </a:r>
            <a:br>
              <a:rPr lang="ru-RU" sz="2400" dirty="0" smtClean="0"/>
            </a:br>
            <a:endParaRPr lang="ru-RU" sz="2400" dirty="0"/>
          </a:p>
        </p:txBody>
      </p:sp>
    </p:spTree>
  </p:cSld>
  <p:clrMapOvr>
    <a:masterClrMapping/>
  </p:clrMapOvr>
  <p:transition spd="slow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.pinimg.com/originals/af/db/9f/afdb9ff1747a92ebd112497f0a797f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>
            <a:normAutofit fontScale="90000"/>
          </a:bodyPr>
          <a:lstStyle/>
          <a:p>
            <a:pPr lvl="0" algn="l"/>
            <a:r>
              <a:rPr lang="ru-RU" sz="3600" dirty="0" smtClean="0"/>
              <a:t>               </a:t>
            </a:r>
            <a:br>
              <a:rPr lang="ru-RU" sz="3600" dirty="0" smtClean="0"/>
            </a:br>
            <a:r>
              <a:rPr lang="ru-RU" sz="3600" dirty="0" smtClean="0"/>
              <a:t>                         </a:t>
            </a:r>
            <a:br>
              <a:rPr lang="ru-RU" sz="3600" dirty="0" smtClean="0"/>
            </a:br>
            <a:r>
              <a:rPr lang="ru-RU" sz="3600" dirty="0" smtClean="0"/>
              <a:t>                       Список литературы</a:t>
            </a:r>
            <a:br>
              <a:rPr lang="ru-RU" sz="3600" dirty="0" smtClean="0"/>
            </a:br>
            <a:r>
              <a:rPr lang="ru-RU" sz="2200" dirty="0" smtClean="0"/>
              <a:t>1.Волков,Б.С. Психология детей от рождения до трех лет в вопросах и ответах[Текст]/Б.С. Волков, Н.В.Волкова .- М.: ТЦ Сфера, 2015.- 128с.</a:t>
            </a:r>
            <a:br>
              <a:rPr lang="ru-RU" sz="2200" dirty="0" smtClean="0"/>
            </a:br>
            <a:r>
              <a:rPr lang="ru-RU" sz="2200" dirty="0" smtClean="0"/>
              <a:t>2. Дошкольное образование: проблема оценки качества. //Современное дошкольное образование. Теория и практика. – 2016. - № 5. – С. 26-33.</a:t>
            </a:r>
            <a:br>
              <a:rPr lang="ru-RU" sz="2200" dirty="0" smtClean="0"/>
            </a:br>
            <a:r>
              <a:rPr lang="ru-RU" sz="2200" dirty="0" smtClean="0"/>
              <a:t>3. Комплексная образовательная программа для детей раннего возраста «Первые шаги» / Е.О. Смирнова, Л.Н. </a:t>
            </a:r>
            <a:r>
              <a:rPr lang="ru-RU" sz="2200" dirty="0" err="1" smtClean="0"/>
              <a:t>Галигузова</a:t>
            </a:r>
            <a:r>
              <a:rPr lang="ru-RU" sz="2200" dirty="0" smtClean="0"/>
              <a:t>, С.Ю. Мещерякова. — 3-е изд. — М.: ООО «Русское слово — учебник», 2019. — 168 с.</a:t>
            </a:r>
            <a:br>
              <a:rPr lang="ru-RU" sz="2200" dirty="0" smtClean="0"/>
            </a:br>
            <a:r>
              <a:rPr lang="ru-RU" sz="2200" dirty="0" smtClean="0"/>
              <a:t>4. Комплексная образовательная программа дошкольного образования «Мир открытий» / </a:t>
            </a:r>
            <a:r>
              <a:rPr lang="ru-RU" sz="2200" dirty="0" err="1" smtClean="0"/>
              <a:t>науч</a:t>
            </a:r>
            <a:r>
              <a:rPr lang="ru-RU" sz="2200" dirty="0" smtClean="0"/>
              <a:t>. рук. Л.Г. </a:t>
            </a:r>
            <a:r>
              <a:rPr lang="ru-RU" sz="2200" dirty="0" err="1" smtClean="0"/>
              <a:t>Петерсон</a:t>
            </a:r>
            <a:r>
              <a:rPr lang="ru-RU" sz="2200" dirty="0" smtClean="0"/>
              <a:t>; под общ. ред. Л.Г. </a:t>
            </a:r>
            <a:r>
              <a:rPr lang="ru-RU" sz="2200" dirty="0" err="1" smtClean="0"/>
              <a:t>Петерсон</a:t>
            </a:r>
            <a:r>
              <a:rPr lang="ru-RU" sz="2200" dirty="0" smtClean="0"/>
              <a:t>, И.А. Лыковой. — 5-е изд., </a:t>
            </a:r>
            <a:r>
              <a:rPr lang="ru-RU" sz="2200" dirty="0" err="1" smtClean="0"/>
              <a:t>перераб</a:t>
            </a:r>
            <a:r>
              <a:rPr lang="ru-RU" sz="2200" dirty="0" smtClean="0"/>
              <a:t>. и доп. — М.: БИНОМ. Лаборатория знаний, 2019. — 352 с.</a:t>
            </a:r>
            <a:br>
              <a:rPr lang="ru-RU" sz="2200" dirty="0" smtClean="0"/>
            </a:br>
            <a:r>
              <a:rPr lang="ru-RU" sz="2200" dirty="0" smtClean="0"/>
              <a:t>5. Первый год жизни малыша: рекомендации родителям и педагогам: авт.-сост. К.Ю. Белая – М.: ООО «Русское слово – учебник», 2019. – 66 с.</a:t>
            </a:r>
            <a:br>
              <a:rPr lang="ru-RU" sz="2200" dirty="0" smtClean="0"/>
            </a:br>
            <a:r>
              <a:rPr lang="ru-RU" sz="2200" dirty="0" smtClean="0"/>
              <a:t>6. Смирнова Е.О., </a:t>
            </a:r>
            <a:r>
              <a:rPr lang="ru-RU" sz="2200" dirty="0" err="1" smtClean="0"/>
              <a:t>Галигузова</a:t>
            </a:r>
            <a:r>
              <a:rPr lang="ru-RU" sz="2200" dirty="0" smtClean="0"/>
              <a:t> Л.Н., Мещерякова С.Ю.Комплексная образовательная программа для детей раннего возраста «Первые шаги»— М.: ООО «Русское слово — учебник», 2015. — 168 с. </a:t>
            </a:r>
            <a:br>
              <a:rPr lang="ru-RU" sz="2200" dirty="0" smtClean="0"/>
            </a:br>
            <a:r>
              <a:rPr lang="ru-RU" sz="2200" dirty="0" smtClean="0"/>
              <a:t>7. </a:t>
            </a:r>
            <a:r>
              <a:rPr lang="ru-RU" sz="2200" dirty="0" err="1" smtClean="0"/>
              <a:t>Янушко</a:t>
            </a:r>
            <a:r>
              <a:rPr lang="ru-RU" sz="2200" dirty="0" smtClean="0"/>
              <a:t> Е. А. Развитие мелкой моторики рук у детей раннего возраста. </a:t>
            </a:r>
            <a:r>
              <a:rPr lang="ru-RU" sz="2200" i="1" dirty="0" smtClean="0"/>
              <a:t>(1-3 года)</a:t>
            </a:r>
            <a:r>
              <a:rPr lang="ru-RU" sz="2200" dirty="0" smtClean="0"/>
              <a:t>. Методическое пособие для воспитателей и родителей Москва ВЛАДОС 2019. – 288 с.</a:t>
            </a:r>
            <a:br>
              <a:rPr lang="ru-RU" sz="22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905</TotalTime>
  <Words>216</Words>
  <Application>Microsoft Office PowerPoint</Application>
  <PresentationFormat>Экран (4:3)</PresentationFormat>
  <Paragraphs>21</Paragraphs>
  <Slides>19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«Развитие мелкой моторики у детей раннего возраста посредством пальчиковых игр»</vt:lpstr>
      <vt:lpstr>«Ум ребенка находится на кончиках его пальцев» « Чем больше мастерства в детской руке, тем ребенок умнее. Именно руки учат ребенка точности, аккуратности, ясности мышления. Движения рук возбуждают мозг, заставляя его развиваться»                                                               В. А. Сухомлинский</vt:lpstr>
      <vt:lpstr>                                      Актуальность  Ребенок постоянно изучает, постигает окружающий мир. Основной метод накопления информации – прикосновения. Ребенку необходимо все хватать, трогать, гладить и пробовать на вкус. Роль взрослого помочь ему в этом, дать необходимый стимул для развития. Поэтому начинать работу по развитию мелкой моторики нужно с самого раннего возраста. </vt:lpstr>
      <vt:lpstr>                                        Цель:  Создать условия для развития и совершенствования мелкой моторики рук у детей раннего возраста                                          Задачи: 1. Развивать мелкую моторику пальцев рук у детей раннего возраста посредством пальчиковых игр и упражнений. 2. Развивать тактильную чувствительность рук детей. 3.Совершенствовать развивающую предметно-пространственную среду группы. 4.Способствовать формированию благоприятного эмоционального фона в детском коллективе.  </vt:lpstr>
      <vt:lpstr> Что же понимают под термином «мелкая моторика»  Моторика, в переводе с латинского – движение. Мелкая моторика – это способность манипулировать мелкими предметами и выполнять более точные действия. При мелкой моторике работают мелкие мышцы. Застегивание пуговиц, завязывание узелков, игра на музыкальных инструментах, рисование, вырезание – это все мелкая моторика.   </vt:lpstr>
      <vt:lpstr>  Очень часто в начале года в группу приходят дети, большинство которых не владеет тонкими движениями рук. У них наблюдается мышечная напряженность, нарушение общей моторики. Этих деток отличает общая скованность и медлительность в выполнении движений. Для них оказываются трудными многие упражнения: пальчики непослушные, малоподвижные, слишком напряжены, темп даже самых легких упражнений замедленный.  Исходя из этого, была изучена научно-методическая литература по данной теме; составлены картотеки пальчиковых игр для развития мелкой моторики; проводилась разработка перспективного плана работы по развитию мелкой моторики; а так же подбор наглядно – информационного и консультативного материала для родителей. </vt:lpstr>
      <vt:lpstr>   Рекомендации к проведению игр и упражнений  Работу по пальчиковой гимнастике я провожу каждый день утром и после сна по 2 -3 минуты.  Начинать пальчиковые игры надо с разминки пальцев (дети разогревают ладони легкими поглаживаниями, массажем). Начинать с показа. Если возникают затруднения, надо взять руку ребенка в свою и выполнять вместе. Не принуждать и не настаивать на запоминании текста, достаточно того, чтобы ребенок повторял за взрослым движения. Проводить эмоционально, активно, обязательно хвалить малыша за успехи.   </vt:lpstr>
      <vt:lpstr>Вначале дети испытывали затруднения в выполнении многих упражнений. Каждый ребенок по - своему реагировал на приглашение заняться пальчиковой гимнастикой и играми. Были и такие дети, которые в самом начале обучения отказывались от гимнастики и наблюдали за происходящим. Поэтому отрабатывались упражнения постепенно и вначале выполняли пассивно в медленном темпе. Учитывала индивидуальный подход к каждому ребенку и особенности развития каждого ребенка.  Моей задачей была – заинтересовать ребенка и помочь ему овладеть мелкой моторикой рук, превратив обучение в игру.</vt:lpstr>
      <vt:lpstr>К работе по развитию мелкой моторики я подключаю родителей: мною подготовлена картотека игр с пальчиками, чтобы родители могли в домашней обстановке поиграть со своими детьми. Совместная работа с родителями по развитию мелкой моторики и координации движений детей положительно влияет на формирование познавательных процессов: восприятия, памяти, мышления, внимания, воображения</vt:lpstr>
      <vt:lpstr>   Большая роль в развитии мелкой моторики в раннем возрасте отводится пальчиковым играм. Известны многие старинные забавы с пальчиками: пестушки, прибаутки, потешки. Игры с пальчиками очень увлекательны. Они просты, эмоциональны и не требуют никаких приспособлений и специальной подготовки    </vt:lpstr>
      <vt:lpstr>В группе была создана необходимая развивающая предметно-пространственная среда. Она представлена следующими компонентами:  - пальчиковые бассейны с различными наполнителями;  игры-шнуровки;  - контейнеры с разнообразным материалом трубочки для коктейля, бусы деревянные, прищепки;  - мозаика, конструктор; - разрезные картинки; - дидактические игры с пуговицами, липучками, молниями; - пирамидки, вкладыши различного типа; - изготовлены информационные стенды для родителей.</vt:lpstr>
      <vt:lpstr>            Игры с сыпучими материалами В качестве наполнителя песочницы можно использовать различные сыпучие материалы, например крупы: манную, гречневую, горох, фасоль. Организация игр с такими материалами обеспечивает разнообразие. Внешне простые манипуляции с сыпучими материалами: пересыпание, перебирание, закапывание мелких предметов – позволяют значительно уменьшить внутреннюю тревогу, снять напряжение.</vt:lpstr>
      <vt:lpstr>                                                   Игры с прищепками Игры с прищепками очень полезное занятие, довольно веселое и интересное. Тренировка пальцев и выполнение ребенком движений руками, вносят бесценный вклад в полноценное развитие головного мозга малыша. Вариантов игр с прищепками очень много («Ёжик», «Цветок», «Солнышко», «Ёлочка», «Рыбка» и другие) Можно использовать пластиковую подставку для карандашей ежик и трубочки. Предложить детям игру «Каждому ёжику свои иголочки»      </vt:lpstr>
      <vt:lpstr>                             Нанизывание предметов  Продемонстрируйте ребенку процесс нанизывания бусин (они должны быть достаточно крупными) на шнур. Также на веревочку можно предложить нанизывать деревянные колечки или пробки. Шнуровка. Игры со шнуровками подготавливают малыша к освоению более сложных навыков – лепке, рисованию. Ребенок учится подобным образом концентрировать зрительное внимание, координировать свои движения, осваивать тонкие движения пальцев. </vt:lpstr>
      <vt:lpstr>                 Вкладыши, пирамидки Пирамидки - способствуют развитию мелкой моторики рук, самостоятельности, внимания, цветового восприятия, целостного восприятия предмета, логического и ассоциативного мышления ребёнка. Ребёнок учится подбирать фигурки по форме и вставлять их в соответствующие отверстия. Благодаря таким занятиям дети развивают мелкую моторику пальцев рук, а также знакомятся с различными геометрическими фигурами и различными цветами.</vt:lpstr>
      <vt:lpstr>Слайд 16</vt:lpstr>
      <vt:lpstr>                                        Мозаика Мозаика – это оригинальная, увлекательная, развивающая игра для детей всех возрастов, совмещающая в себе элементы конструктора, настольной игры, головоломки и набора для творчества.                                         Лепка Данный вид занятия способствует развитию моторики рук, стимуляции тактильной чувствительности детских пальчиков. Вначале мы должны будем показать ребенку сам процесс превращения бесформенного комочка в фигурки, заинтересовать его.                          Игры с конструктором Лего Лего - способствует развитию мелкой моторики Соединение и рассоединение деталей разных размеров и форм требует от ребенка усилий, различных по направленности, силе и длительности, тем самым отлично тренируя руку а также способствуя развитию мышления малыша</vt:lpstr>
      <vt:lpstr>                                            Вывод Пальчиковые игры и упражнения – уникальное средство для развития мелкой моторики. Помимо этого, пальчиковые игры расширяют кругозор и словарный запас детей, дают первоначальные математические представления и экологические знания, обогащают знания детей о собственном теле, создают положительное эмоциональное состояние, воспитывают уверенность в себе.  Однако, играя с детьми, я заметила что положительное влияние пальчиковых игр на развитие ребенка может иметь место только при условии, что он будет играть не по принуждению, а по собственному желанию. Кроме того, следует подбирать для малыша посильные игры, и по возможности сопровождать их стихами и песенками, побуждая ребенка повторять их за вами. </vt:lpstr>
      <vt:lpstr>                                                                 Список литературы 1.Волков,Б.С. Психология детей от рождения до трех лет в вопросах и ответах[Текст]/Б.С. Волков, Н.В.Волкова .- М.: ТЦ Сфера, 2015.- 128с. 2. Дошкольное образование: проблема оценки качества. //Современное дошкольное образование. Теория и практика. – 2016. - № 5. – С. 26-33. 3. Комплексная образовательная программа для детей раннего возраста «Первые шаги» / Е.О. Смирнова, Л.Н. Галигузова, С.Ю. Мещерякова. — 3-е изд. — М.: ООО «Русское слово — учебник», 2019. — 168 с. 4. Комплексная образовательная программа дошкольного образования «Мир открытий» / науч. рук. Л.Г. Петерсон; под общ. ред. Л.Г. Петерсон, И.А. Лыковой. — 5-е изд., перераб. и доп. — М.: БИНОМ. Лаборатория знаний, 2019. — 352 с. 5. Первый год жизни малыша: рекомендации родителям и педагогам: авт.-сост. К.Ю. Белая – М.: ООО «Русское слово – учебник», 2019. – 66 с. 6. Смирнова Е.О., Галигузова Л.Н., Мещерякова С.Ю.Комплексная образовательная программа для детей раннего возраста «Первые шаги»— М.: ООО «Русское слово — учебник», 2015. — 168 с.  7. Янушко Е. А. Развитие мелкой моторики рук у детей раннего возраста. (1-3 года). Методическое пособие для воспитателей и родителей Москва ВЛАДОС 2019. – 288 с.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home</dc:creator>
  <cp:lastModifiedBy>home</cp:lastModifiedBy>
  <cp:revision>85</cp:revision>
  <dcterms:created xsi:type="dcterms:W3CDTF">2020-02-25T14:00:46Z</dcterms:created>
  <dcterms:modified xsi:type="dcterms:W3CDTF">2021-03-17T17:55:05Z</dcterms:modified>
</cp:coreProperties>
</file>