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898" r:id="rId2"/>
  </p:sldMasterIdLst>
  <p:notesMasterIdLst>
    <p:notesMasterId r:id="rId17"/>
  </p:notesMasterIdLst>
  <p:handoutMasterIdLst>
    <p:handoutMasterId r:id="rId18"/>
  </p:handoutMasterIdLst>
  <p:sldIdLst>
    <p:sldId id="365" r:id="rId3"/>
    <p:sldId id="352" r:id="rId4"/>
    <p:sldId id="353" r:id="rId5"/>
    <p:sldId id="356" r:id="rId6"/>
    <p:sldId id="360" r:id="rId7"/>
    <p:sldId id="355" r:id="rId8"/>
    <p:sldId id="364" r:id="rId9"/>
    <p:sldId id="361" r:id="rId10"/>
    <p:sldId id="362" r:id="rId11"/>
    <p:sldId id="363" r:id="rId12"/>
    <p:sldId id="357" r:id="rId13"/>
    <p:sldId id="358" r:id="rId14"/>
    <p:sldId id="359" r:id="rId15"/>
    <p:sldId id="366" r:id="rId16"/>
  </p:sldIdLst>
  <p:sldSz cx="9144000" cy="6858000" type="screen4x3"/>
  <p:notesSz cx="6858000" cy="91440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2800" kern="1200" baseline="-25000">
        <a:solidFill>
          <a:schemeClr val="bg1"/>
        </a:solidFill>
        <a:latin typeface="Century Gothic" pitchFamily="34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 baseline="-25000">
        <a:solidFill>
          <a:schemeClr val="bg1"/>
        </a:solidFill>
        <a:latin typeface="Century Gothic" pitchFamily="34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 baseline="-25000">
        <a:solidFill>
          <a:schemeClr val="bg1"/>
        </a:solidFill>
        <a:latin typeface="Century Gothic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 baseline="-25000">
        <a:solidFill>
          <a:schemeClr val="bg1"/>
        </a:solidFill>
        <a:latin typeface="Century Gothic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 baseline="-25000">
        <a:solidFill>
          <a:schemeClr val="bg1"/>
        </a:solidFill>
        <a:latin typeface="Century Gothic" pitchFamily="34" charset="0"/>
        <a:ea typeface="+mn-ea"/>
        <a:cs typeface="Arial" charset="0"/>
      </a:defRPr>
    </a:lvl5pPr>
    <a:lvl6pPr marL="2286000" algn="l" defTabSz="914400" rtl="0" eaLnBrk="1" latinLnBrk="0" hangingPunct="1">
      <a:defRPr sz="2800" kern="1200" baseline="-25000">
        <a:solidFill>
          <a:schemeClr val="bg1"/>
        </a:solidFill>
        <a:latin typeface="Century Gothic" pitchFamily="34" charset="0"/>
        <a:ea typeface="+mn-ea"/>
        <a:cs typeface="Arial" charset="0"/>
      </a:defRPr>
    </a:lvl6pPr>
    <a:lvl7pPr marL="2743200" algn="l" defTabSz="914400" rtl="0" eaLnBrk="1" latinLnBrk="0" hangingPunct="1">
      <a:defRPr sz="2800" kern="1200" baseline="-25000">
        <a:solidFill>
          <a:schemeClr val="bg1"/>
        </a:solidFill>
        <a:latin typeface="Century Gothic" pitchFamily="34" charset="0"/>
        <a:ea typeface="+mn-ea"/>
        <a:cs typeface="Arial" charset="0"/>
      </a:defRPr>
    </a:lvl7pPr>
    <a:lvl8pPr marL="3200400" algn="l" defTabSz="914400" rtl="0" eaLnBrk="1" latinLnBrk="0" hangingPunct="1">
      <a:defRPr sz="2800" kern="1200" baseline="-25000">
        <a:solidFill>
          <a:schemeClr val="bg1"/>
        </a:solidFill>
        <a:latin typeface="Century Gothic" pitchFamily="34" charset="0"/>
        <a:ea typeface="+mn-ea"/>
        <a:cs typeface="Arial" charset="0"/>
      </a:defRPr>
    </a:lvl8pPr>
    <a:lvl9pPr marL="3657600" algn="l" defTabSz="914400" rtl="0" eaLnBrk="1" latinLnBrk="0" hangingPunct="1">
      <a:defRPr sz="2800" kern="1200" baseline="-25000">
        <a:solidFill>
          <a:schemeClr val="bg1"/>
        </a:solidFill>
        <a:latin typeface="Century Gothic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387">
          <p15:clr>
            <a:srgbClr val="A4A3A4"/>
          </p15:clr>
        </p15:guide>
        <p15:guide id="2" orient="horz" pos="890">
          <p15:clr>
            <a:srgbClr val="A4A3A4"/>
          </p15:clr>
        </p15:guide>
        <p15:guide id="3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Пользователь" initials="П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00B0F0"/>
    <a:srgbClr val="3366FF"/>
    <a:srgbClr val="33CC33"/>
    <a:srgbClr val="FA0000"/>
    <a:srgbClr val="E31E0F"/>
    <a:srgbClr val="F92D0B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6953" autoAdjust="0"/>
  </p:normalViewPr>
  <p:slideViewPr>
    <p:cSldViewPr>
      <p:cViewPr varScale="1">
        <p:scale>
          <a:sx n="73" d="100"/>
          <a:sy n="73" d="100"/>
        </p:scale>
        <p:origin x="1320" y="84"/>
      </p:cViewPr>
      <p:guideLst>
        <p:guide orient="horz" pos="2387"/>
        <p:guide orient="horz" pos="89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5-04-12T17:30:36.217" idx="1">
    <p:pos x="3150" y="900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defRPr sz="1200" baseline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defRPr sz="1200" baseline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defRPr sz="1200" baseline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aseline="0">
                <a:solidFill>
                  <a:schemeClr val="tx1"/>
                </a:solidFill>
                <a:latin typeface="Arial" charset="0"/>
              </a:defRPr>
            </a:lvl1pPr>
          </a:lstStyle>
          <a:p>
            <a:fld id="{129AEDCD-46D6-43F8-BE1B-97A42F74D477}" type="slidenum">
              <a:rPr lang="de-DE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440554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defRPr sz="1200" baseline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defRPr sz="1200" baseline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defRPr sz="1200" baseline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aseline="0">
                <a:solidFill>
                  <a:schemeClr val="tx1"/>
                </a:solidFill>
                <a:latin typeface="Arial" charset="0"/>
              </a:defRPr>
            </a:lvl1pPr>
          </a:lstStyle>
          <a:p>
            <a:fld id="{0ADBD42F-FD51-46A7-882B-90FC90C2AA47}" type="slidenum">
              <a:rPr lang="de-DE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118286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 userDrawn="1"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800" baseline="-2500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800" baseline="-2500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800" baseline="-2500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800" baseline="-2500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800" baseline="-2500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aseline="-2500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aseline="-2500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aseline="-2500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aseline="-2500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ru-RU" smtClean="0"/>
          </a:p>
        </p:txBody>
      </p:sp>
      <p:sp>
        <p:nvSpPr>
          <p:cNvPr id="139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GB" noProof="0" smtClean="0"/>
          </a:p>
        </p:txBody>
      </p:sp>
      <p:sp>
        <p:nvSpPr>
          <p:cNvPr id="139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ru-RU" noProof="0" smtClean="0"/>
              <a:t>Образец подзаголовка</a:t>
            </a:r>
            <a:endParaRPr lang="en-GB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B7AFBE-BFB0-4DC1-A7FE-BD1F5E84FCD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3857B6-6424-42B4-86AE-28A417AD301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2EC434-8CCE-477B-993B-3372244EFC3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DDDC91-E434-4A8C-8ED7-9911FEF8369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4183EF-0E91-48B8-BE90-1F4302F4F96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6B7879-6EFE-4461-BF75-631252BD9A1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EDEAB1-1790-443B-BC7C-5D1F752490B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62C694-F260-4317-865B-8EC6C097247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E394AA-8D33-4687-B116-E645E3EFBA8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0D365F-8977-4CE1-9FFD-7F1ADD0D2CE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08A1F7D-B269-478A-98CD-2660F388A30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D845F-E914-41CD-8DEE-DCE3DD9971B5}" type="datetimeFigureOut">
              <a:rPr lang="en-US"/>
              <a:pPr>
                <a:defRPr/>
              </a:pPr>
              <a:t>3/20/2016</a:t>
            </a:fld>
            <a:endParaRPr lang="en-US" sz="160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3A7E65-9B1C-4D5F-AF09-2D16866B677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FB1C8-B5F9-475B-9DE6-04BD83D6919A}" type="datetimeFigureOut">
              <a:rPr lang="en-US"/>
              <a:pPr>
                <a:defRPr/>
              </a:pPr>
              <a:t>3/20/2016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5BBFBE-5C79-4634-B123-B3638190D83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9E05B-774F-4008-BC28-F97EB556997D}" type="datetimeFigureOut">
              <a:rPr lang="en-US"/>
              <a:pPr>
                <a:defRPr/>
              </a:pPr>
              <a:t>3/20/2016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F22A98-C67D-4F08-98E0-C258FEE1B94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B6A78-1028-46F7-AB5B-ECD8FECE7E03}" type="datetimeFigureOut">
              <a:rPr lang="en-US"/>
              <a:pPr>
                <a:defRPr/>
              </a:pPr>
              <a:t>3/20/2016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430C3F-5615-4B1C-B45A-1063A348C92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B2C831-C5FD-43F5-AAAB-3857AF0E97E4}" type="datetimeFigureOut">
              <a:rPr lang="en-US"/>
              <a:pPr>
                <a:defRPr/>
              </a:pPr>
              <a:t>3/20/2016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CB3E24-4ACB-4817-9435-3BAF0AEA05A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943F1-3487-4A8B-9F85-E7A1AAEE8691}" type="datetimeFigureOut">
              <a:rPr lang="en-US"/>
              <a:pPr>
                <a:defRPr/>
              </a:pPr>
              <a:t>3/20/2016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63AF3F-B2D7-4FBE-955F-A348D36A189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9B1CDF-5F04-4029-9782-8786864E75D1}" type="datetimeFigureOut">
              <a:rPr lang="en-US"/>
              <a:pPr>
                <a:defRPr/>
              </a:pPr>
              <a:t>3/20/2016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35A507-7638-4777-87CA-0DE118F40EE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81F9D2-DFE3-4112-A447-62AA8A69490C}" type="datetimeFigureOut">
              <a:rPr lang="en-US"/>
              <a:pPr>
                <a:defRPr/>
              </a:pPr>
              <a:t>3/20/2016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EB34CD-BC1F-451F-8F86-EB7831915C2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21E7D-0015-4FC4-B50A-68A22BD53BB5}" type="datetimeFigureOut">
              <a:rPr lang="en-US"/>
              <a:pPr>
                <a:defRPr/>
              </a:pPr>
              <a:t>3/20/2016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DF191C-D1A1-4F19-9705-1245FA0ABAE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60925-3CDB-4A6E-A864-85E104B40BF0}" type="datetimeFigureOut">
              <a:rPr lang="en-US"/>
              <a:pPr>
                <a:defRPr/>
              </a:pPr>
              <a:t>3/20/2016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EB5F1C-A77E-40B1-A0A9-226DE8C7AC5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6192E-1670-4C4F-9E8B-334C4CB1CE0E}" type="datetimeFigureOut">
              <a:rPr lang="en-US"/>
              <a:pPr>
                <a:defRPr/>
              </a:pPr>
              <a:t>3/20/2016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B5B01C-225C-4BDE-8185-1832221F12E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chemeClr val="accent1"/>
            </a:gs>
            <a:gs pos="50000">
              <a:schemeClr val="accent1">
                <a:gamma/>
                <a:shade val="82353"/>
                <a:invGamma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GB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GB" smtClean="0"/>
          </a:p>
        </p:txBody>
      </p:sp>
      <p:sp>
        <p:nvSpPr>
          <p:cNvPr id="138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defRPr sz="140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8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defRPr sz="140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8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aseline="0">
                <a:solidFill>
                  <a:schemeClr val="tx1"/>
                </a:solidFill>
                <a:latin typeface="Arial" charset="0"/>
              </a:defRPr>
            </a:lvl1pPr>
          </a:lstStyle>
          <a:p>
            <a:fld id="{D763E7F9-6659-4A33-A4B4-3B182C77F567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800" baseline="-2500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800" baseline="-2500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800" baseline="-2500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800" baseline="-2500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800" baseline="-2500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aseline="-2500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aseline="-2500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aseline="-2500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aseline="-2500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ru-RU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82" r:id="rId1"/>
    <p:sldLayoutId id="2147484772" r:id="rId2"/>
    <p:sldLayoutId id="2147484773" r:id="rId3"/>
    <p:sldLayoutId id="2147484774" r:id="rId4"/>
    <p:sldLayoutId id="2147484775" r:id="rId5"/>
    <p:sldLayoutId id="2147484776" r:id="rId6"/>
    <p:sldLayoutId id="2147484777" r:id="rId7"/>
    <p:sldLayoutId id="2147484778" r:id="rId8"/>
    <p:sldLayoutId id="2147484779" r:id="rId9"/>
    <p:sldLayoutId id="2147484780" r:id="rId10"/>
    <p:sldLayoutId id="2147484781" r:id="rId11"/>
  </p:sldLayoutIdLst>
  <p:transition advClick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6F8F71C0-2E6B-441C-A5E0-0009785AC853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83" r:id="rId1"/>
    <p:sldLayoutId id="2147484784" r:id="rId2"/>
    <p:sldLayoutId id="2147484785" r:id="rId3"/>
    <p:sldLayoutId id="2147484786" r:id="rId4"/>
    <p:sldLayoutId id="2147484787" r:id="rId5"/>
    <p:sldLayoutId id="2147484788" r:id="rId6"/>
    <p:sldLayoutId id="2147484789" r:id="rId7"/>
    <p:sldLayoutId id="2147484790" r:id="rId8"/>
    <p:sldLayoutId id="2147484791" r:id="rId9"/>
    <p:sldLayoutId id="2147484792" r:id="rId10"/>
    <p:sldLayoutId id="214748479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audio" Target="../media/media6.WAV"/><Relationship Id="rId18" Type="http://schemas.microsoft.com/office/2007/relationships/media" Target="../media/media9.WAV"/><Relationship Id="rId26" Type="http://schemas.openxmlformats.org/officeDocument/2006/relationships/image" Target="../media/image7.png"/><Relationship Id="rId3" Type="http://schemas.openxmlformats.org/officeDocument/2006/relationships/audio" Target="file:///C:\Users\admin\Desktop\&#1048;&#1075;&#1088;&#1099;%20&#1076;&#1083;&#1103;%20&#1053;.&#1042;\&#1074;&#1077;&#1089;&#1085;&#1072;%20&#1088;&#1091;&#1095;&#1077;&#1081;%201.mp3" TargetMode="External"/><Relationship Id="rId21" Type="http://schemas.openxmlformats.org/officeDocument/2006/relationships/image" Target="../media/image3.png"/><Relationship Id="rId34" Type="http://schemas.openxmlformats.org/officeDocument/2006/relationships/image" Target="../media/image14.gif"/><Relationship Id="rId7" Type="http://schemas.openxmlformats.org/officeDocument/2006/relationships/audio" Target="../media/media3.WAV"/><Relationship Id="rId12" Type="http://schemas.microsoft.com/office/2007/relationships/media" Target="../media/media6.WAV"/><Relationship Id="rId17" Type="http://schemas.openxmlformats.org/officeDocument/2006/relationships/audio" Target="../media/media8.WAV"/><Relationship Id="rId25" Type="http://schemas.openxmlformats.org/officeDocument/2006/relationships/image" Target="../media/image1.jpeg"/><Relationship Id="rId33" Type="http://schemas.openxmlformats.org/officeDocument/2006/relationships/image" Target="../media/image13.png"/><Relationship Id="rId2" Type="http://schemas.openxmlformats.org/officeDocument/2006/relationships/audio" Target="../media/media1.WAV"/><Relationship Id="rId16" Type="http://schemas.microsoft.com/office/2007/relationships/media" Target="../media/media8.WAV"/><Relationship Id="rId20" Type="http://schemas.openxmlformats.org/officeDocument/2006/relationships/slideLayout" Target="../slideLayouts/slideLayout13.xml"/><Relationship Id="rId29" Type="http://schemas.openxmlformats.org/officeDocument/2006/relationships/image" Target="../media/image9.png"/><Relationship Id="rId1" Type="http://schemas.microsoft.com/office/2007/relationships/media" Target="../media/media1.WAV"/><Relationship Id="rId6" Type="http://schemas.microsoft.com/office/2007/relationships/media" Target="../media/media3.WAV"/><Relationship Id="rId11" Type="http://schemas.openxmlformats.org/officeDocument/2006/relationships/audio" Target="../media/media5.WAV"/><Relationship Id="rId24" Type="http://schemas.openxmlformats.org/officeDocument/2006/relationships/image" Target="../media/image6.png"/><Relationship Id="rId32" Type="http://schemas.openxmlformats.org/officeDocument/2006/relationships/image" Target="../media/image12.png"/><Relationship Id="rId5" Type="http://schemas.openxmlformats.org/officeDocument/2006/relationships/audio" Target="../media/media2.WAV"/><Relationship Id="rId15" Type="http://schemas.openxmlformats.org/officeDocument/2006/relationships/audio" Target="../media/media7.WAV"/><Relationship Id="rId23" Type="http://schemas.openxmlformats.org/officeDocument/2006/relationships/image" Target="../media/image5.png"/><Relationship Id="rId28" Type="http://schemas.openxmlformats.org/officeDocument/2006/relationships/image" Target="../media/image2.png"/><Relationship Id="rId10" Type="http://schemas.microsoft.com/office/2007/relationships/media" Target="../media/media5.WAV"/><Relationship Id="rId19" Type="http://schemas.openxmlformats.org/officeDocument/2006/relationships/audio" Target="../media/media9.WAV"/><Relationship Id="rId31" Type="http://schemas.openxmlformats.org/officeDocument/2006/relationships/image" Target="../media/image11.png"/><Relationship Id="rId4" Type="http://schemas.microsoft.com/office/2007/relationships/media" Target="../media/media2.WAV"/><Relationship Id="rId9" Type="http://schemas.openxmlformats.org/officeDocument/2006/relationships/audio" Target="../media/media4.WAV"/><Relationship Id="rId14" Type="http://schemas.microsoft.com/office/2007/relationships/media" Target="../media/media7.WAV"/><Relationship Id="rId22" Type="http://schemas.openxmlformats.org/officeDocument/2006/relationships/image" Target="../media/image4.png"/><Relationship Id="rId27" Type="http://schemas.openxmlformats.org/officeDocument/2006/relationships/image" Target="../media/image8.png"/><Relationship Id="rId30" Type="http://schemas.openxmlformats.org/officeDocument/2006/relationships/image" Target="../media/image10.gif"/><Relationship Id="rId8" Type="http://schemas.microsoft.com/office/2007/relationships/media" Target="../media/media4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image" Target="../media/image1.jpeg"/><Relationship Id="rId18" Type="http://schemas.openxmlformats.org/officeDocument/2006/relationships/image" Target="../media/image2.png"/><Relationship Id="rId3" Type="http://schemas.microsoft.com/office/2007/relationships/media" Target="../media/media11.WAV"/><Relationship Id="rId7" Type="http://schemas.openxmlformats.org/officeDocument/2006/relationships/audio" Target="file:///C:\Users\admin\Desktop\&#1048;&#1075;&#1088;&#1099;%20&#1076;&#1083;&#1103;%20&#1053;.&#1042;\&#1074;&#1077;&#1089;&#1085;&#1072;%20&#1088;&#1091;&#1095;&#1077;&#1081;%201.mp3" TargetMode="External"/><Relationship Id="rId12" Type="http://schemas.openxmlformats.org/officeDocument/2006/relationships/image" Target="../media/image4.png"/><Relationship Id="rId17" Type="http://schemas.openxmlformats.org/officeDocument/2006/relationships/image" Target="../media/image12.png"/><Relationship Id="rId2" Type="http://schemas.openxmlformats.org/officeDocument/2006/relationships/audio" Target="../media/media10.WAV"/><Relationship Id="rId16" Type="http://schemas.openxmlformats.org/officeDocument/2006/relationships/image" Target="../media/image17.png"/><Relationship Id="rId1" Type="http://schemas.microsoft.com/office/2007/relationships/media" Target="../media/media10.WAV"/><Relationship Id="rId6" Type="http://schemas.openxmlformats.org/officeDocument/2006/relationships/audio" Target="file:///C:\Users\admin\Desktop\&#1048;&#1075;&#1088;&#1099;%20&#1076;&#1083;&#1103;%20&#1053;.&#1042;\&#1085;&#1072;&#1088;&#1086;&#1076;&#1085;&#1072;&#1103;%20&#1074;&#1077;&#1089;&#1085;&#1072;2%20(mp3cut.ru).mp3" TargetMode="External"/><Relationship Id="rId11" Type="http://schemas.openxmlformats.org/officeDocument/2006/relationships/image" Target="../media/image16.png"/><Relationship Id="rId5" Type="http://schemas.openxmlformats.org/officeDocument/2006/relationships/audio" Target="file:///C:\Users\admin\Desktop\&#1048;&#1075;&#1088;&#1099;%20&#1076;&#1083;&#1103;%20&#1053;.&#1042;\&#1085;&#1072;&#1088;&#1086;&#1076;&#1085;&#1072;&#1103;%20&#1074;&#1077;&#1089;&#1085;&#1072;%201(mp3cut.ru).mp3" TargetMode="External"/><Relationship Id="rId15" Type="http://schemas.openxmlformats.org/officeDocument/2006/relationships/image" Target="../media/image10.gif"/><Relationship Id="rId10" Type="http://schemas.openxmlformats.org/officeDocument/2006/relationships/image" Target="../media/image3.png"/><Relationship Id="rId4" Type="http://schemas.openxmlformats.org/officeDocument/2006/relationships/audio" Target="../media/media11.WAV"/><Relationship Id="rId9" Type="http://schemas.openxmlformats.org/officeDocument/2006/relationships/image" Target="../media/image15.png"/><Relationship Id="rId1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15.WAV"/><Relationship Id="rId13" Type="http://schemas.openxmlformats.org/officeDocument/2006/relationships/image" Target="../media/image19.png"/><Relationship Id="rId18" Type="http://schemas.openxmlformats.org/officeDocument/2006/relationships/image" Target="../media/image13.png"/><Relationship Id="rId3" Type="http://schemas.microsoft.com/office/2007/relationships/media" Target="../media/media13.WAV"/><Relationship Id="rId7" Type="http://schemas.microsoft.com/office/2007/relationships/media" Target="../media/media15.WAV"/><Relationship Id="rId12" Type="http://schemas.openxmlformats.org/officeDocument/2006/relationships/image" Target="../media/image18.png"/><Relationship Id="rId17" Type="http://schemas.openxmlformats.org/officeDocument/2006/relationships/image" Target="../media/image14.gif"/><Relationship Id="rId2" Type="http://schemas.openxmlformats.org/officeDocument/2006/relationships/audio" Target="../media/media12.WAV"/><Relationship Id="rId16" Type="http://schemas.openxmlformats.org/officeDocument/2006/relationships/image" Target="../media/image20.png"/><Relationship Id="rId1" Type="http://schemas.microsoft.com/office/2007/relationships/media" Target="../media/media12.WAV"/><Relationship Id="rId6" Type="http://schemas.openxmlformats.org/officeDocument/2006/relationships/audio" Target="../media/media14.WAV"/><Relationship Id="rId11" Type="http://schemas.openxmlformats.org/officeDocument/2006/relationships/image" Target="../media/image4.png"/><Relationship Id="rId5" Type="http://schemas.microsoft.com/office/2007/relationships/media" Target="../media/media14.WAV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3.xml"/><Relationship Id="rId4" Type="http://schemas.openxmlformats.org/officeDocument/2006/relationships/audio" Target="../media/media13.WAV"/><Relationship Id="rId9" Type="http://schemas.openxmlformats.org/officeDocument/2006/relationships/audio" Target="file:///C:\Users\admin\Desktop\&#1048;&#1075;&#1088;&#1099;%20&#1076;&#1083;&#1103;%20&#1053;.&#1042;\&#1074;&#1077;&#1089;&#1085;&#1072;%20&#1088;&#1091;&#1095;&#1077;&#1081;%201.mp3" TargetMode="External"/><Relationship Id="rId1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18.WAV"/><Relationship Id="rId13" Type="http://schemas.openxmlformats.org/officeDocument/2006/relationships/image" Target="../media/image4.png"/><Relationship Id="rId18" Type="http://schemas.openxmlformats.org/officeDocument/2006/relationships/image" Target="../media/image24.jpeg"/><Relationship Id="rId3" Type="http://schemas.openxmlformats.org/officeDocument/2006/relationships/audio" Target="../media/media16.WAV"/><Relationship Id="rId7" Type="http://schemas.microsoft.com/office/2007/relationships/media" Target="../media/media18.WAV"/><Relationship Id="rId12" Type="http://schemas.openxmlformats.org/officeDocument/2006/relationships/image" Target="../media/image23.png"/><Relationship Id="rId17" Type="http://schemas.openxmlformats.org/officeDocument/2006/relationships/image" Target="../media/image3.png"/><Relationship Id="rId2" Type="http://schemas.microsoft.com/office/2007/relationships/media" Target="../media/media16.WAV"/><Relationship Id="rId16" Type="http://schemas.openxmlformats.org/officeDocument/2006/relationships/image" Target="../media/image14.gif"/><Relationship Id="rId1" Type="http://schemas.openxmlformats.org/officeDocument/2006/relationships/tags" Target="../tags/tag1.xml"/><Relationship Id="rId6" Type="http://schemas.openxmlformats.org/officeDocument/2006/relationships/audio" Target="file:///C:\Users\admin\Desktop\&#1048;&#1075;&#1088;&#1099;%20&#1076;&#1083;&#1103;%20&#1053;.&#1042;\&#1074;&#1077;&#1089;&#1085;&#1072;%20&#1088;&#1091;&#1095;&#1077;&#1081;%201.mp3" TargetMode="External"/><Relationship Id="rId11" Type="http://schemas.openxmlformats.org/officeDocument/2006/relationships/image" Target="../media/image22.png"/><Relationship Id="rId5" Type="http://schemas.openxmlformats.org/officeDocument/2006/relationships/audio" Target="../media/media17.WAV"/><Relationship Id="rId15" Type="http://schemas.openxmlformats.org/officeDocument/2006/relationships/image" Target="../media/image2.png"/><Relationship Id="rId10" Type="http://schemas.openxmlformats.org/officeDocument/2006/relationships/image" Target="../media/image21.png"/><Relationship Id="rId4" Type="http://schemas.microsoft.com/office/2007/relationships/media" Target="../media/media17.WAV"/><Relationship Id="rId9" Type="http://schemas.openxmlformats.org/officeDocument/2006/relationships/slideLayout" Target="../slideLayouts/slideLayout13.xml"/><Relationship Id="rId1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image" Target="../media/image14.gif"/><Relationship Id="rId3" Type="http://schemas.openxmlformats.org/officeDocument/2006/relationships/audio" Target="../media/media19.WAV"/><Relationship Id="rId7" Type="http://schemas.openxmlformats.org/officeDocument/2006/relationships/audio" Target="../media/media21.WAV"/><Relationship Id="rId12" Type="http://schemas.openxmlformats.org/officeDocument/2006/relationships/image" Target="../media/image25.png"/><Relationship Id="rId2" Type="http://schemas.microsoft.com/office/2007/relationships/media" Target="../media/media19.WAV"/><Relationship Id="rId16" Type="http://schemas.openxmlformats.org/officeDocument/2006/relationships/comments" Target="../comments/comment1.xml"/><Relationship Id="rId1" Type="http://schemas.openxmlformats.org/officeDocument/2006/relationships/audio" Target="file:///C:\Users\admin\Desktop\&#1048;&#1075;&#1088;&#1099;%20&#1076;&#1083;&#1103;%20&#1053;.&#1042;\&#1074;&#1077;&#1089;&#1085;&#1072;%20&#1088;&#1091;&#1095;&#1077;&#1081;%201.mp3" TargetMode="External"/><Relationship Id="rId6" Type="http://schemas.microsoft.com/office/2007/relationships/media" Target="../media/media21.WAV"/><Relationship Id="rId11" Type="http://schemas.openxmlformats.org/officeDocument/2006/relationships/image" Target="../media/image2.png"/><Relationship Id="rId5" Type="http://schemas.openxmlformats.org/officeDocument/2006/relationships/audio" Target="../media/media20.WAV"/><Relationship Id="rId15" Type="http://schemas.openxmlformats.org/officeDocument/2006/relationships/image" Target="../media/image26.png"/><Relationship Id="rId10" Type="http://schemas.openxmlformats.org/officeDocument/2006/relationships/image" Target="../media/image1.jpeg"/><Relationship Id="rId4" Type="http://schemas.microsoft.com/office/2007/relationships/media" Target="../media/media20.WAV"/><Relationship Id="rId9" Type="http://schemas.openxmlformats.org/officeDocument/2006/relationships/image" Target="../media/image4.png"/><Relationship Id="rId1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audio" Target="../media/media27.WAV"/><Relationship Id="rId18" Type="http://schemas.microsoft.com/office/2007/relationships/media" Target="../media/media30.WAV"/><Relationship Id="rId26" Type="http://schemas.openxmlformats.org/officeDocument/2006/relationships/image" Target="../media/image13.png"/><Relationship Id="rId39" Type="http://schemas.openxmlformats.org/officeDocument/2006/relationships/image" Target="../media/image39.png"/><Relationship Id="rId21" Type="http://schemas.openxmlformats.org/officeDocument/2006/relationships/audio" Target="../media/media31.WAV"/><Relationship Id="rId34" Type="http://schemas.openxmlformats.org/officeDocument/2006/relationships/image" Target="../media/image34.jpeg"/><Relationship Id="rId7" Type="http://schemas.openxmlformats.org/officeDocument/2006/relationships/audio" Target="../media/media24.WAV"/><Relationship Id="rId12" Type="http://schemas.microsoft.com/office/2007/relationships/media" Target="../media/media27.WAV"/><Relationship Id="rId17" Type="http://schemas.openxmlformats.org/officeDocument/2006/relationships/audio" Target="../media/media29.WAV"/><Relationship Id="rId25" Type="http://schemas.openxmlformats.org/officeDocument/2006/relationships/image" Target="../media/image1.jpeg"/><Relationship Id="rId33" Type="http://schemas.openxmlformats.org/officeDocument/2006/relationships/image" Target="../media/image33.png"/><Relationship Id="rId38" Type="http://schemas.openxmlformats.org/officeDocument/2006/relationships/image" Target="../media/image38.png"/><Relationship Id="rId2" Type="http://schemas.microsoft.com/office/2007/relationships/media" Target="../media/media22.WAV"/><Relationship Id="rId16" Type="http://schemas.microsoft.com/office/2007/relationships/media" Target="../media/media29.WAV"/><Relationship Id="rId20" Type="http://schemas.microsoft.com/office/2007/relationships/media" Target="../media/media31.WAV"/><Relationship Id="rId29" Type="http://schemas.openxmlformats.org/officeDocument/2006/relationships/image" Target="../media/image29.png"/><Relationship Id="rId1" Type="http://schemas.openxmlformats.org/officeDocument/2006/relationships/audio" Target="file:///C:\Users\admin\Desktop\&#1048;&#1075;&#1088;&#1099;%20&#1076;&#1083;&#1103;%20&#1053;.&#1042;\&#1074;&#1077;&#1089;&#1085;&#1072;%20&#1088;&#1091;&#1095;&#1077;&#1081;%201.mp3" TargetMode="External"/><Relationship Id="rId6" Type="http://schemas.microsoft.com/office/2007/relationships/media" Target="../media/media24.WAV"/><Relationship Id="rId11" Type="http://schemas.openxmlformats.org/officeDocument/2006/relationships/audio" Target="../media/media26.WAV"/><Relationship Id="rId24" Type="http://schemas.openxmlformats.org/officeDocument/2006/relationships/image" Target="../media/image4.png"/><Relationship Id="rId32" Type="http://schemas.openxmlformats.org/officeDocument/2006/relationships/image" Target="../media/image32.png"/><Relationship Id="rId37" Type="http://schemas.openxmlformats.org/officeDocument/2006/relationships/image" Target="../media/image37.png"/><Relationship Id="rId5" Type="http://schemas.openxmlformats.org/officeDocument/2006/relationships/audio" Target="../media/media23.WAV"/><Relationship Id="rId15" Type="http://schemas.openxmlformats.org/officeDocument/2006/relationships/audio" Target="../media/media28.WAV"/><Relationship Id="rId23" Type="http://schemas.openxmlformats.org/officeDocument/2006/relationships/image" Target="../media/image23.png"/><Relationship Id="rId28" Type="http://schemas.openxmlformats.org/officeDocument/2006/relationships/image" Target="../media/image28.png"/><Relationship Id="rId36" Type="http://schemas.openxmlformats.org/officeDocument/2006/relationships/image" Target="../media/image36.jpeg"/><Relationship Id="rId10" Type="http://schemas.microsoft.com/office/2007/relationships/media" Target="../media/media26.WAV"/><Relationship Id="rId19" Type="http://schemas.openxmlformats.org/officeDocument/2006/relationships/audio" Target="../media/media30.WAV"/><Relationship Id="rId31" Type="http://schemas.openxmlformats.org/officeDocument/2006/relationships/image" Target="../media/image31.gif"/><Relationship Id="rId4" Type="http://schemas.microsoft.com/office/2007/relationships/media" Target="../media/media23.WAV"/><Relationship Id="rId9" Type="http://schemas.openxmlformats.org/officeDocument/2006/relationships/audio" Target="../media/media25.WAV"/><Relationship Id="rId14" Type="http://schemas.microsoft.com/office/2007/relationships/media" Target="../media/media28.WAV"/><Relationship Id="rId22" Type="http://schemas.openxmlformats.org/officeDocument/2006/relationships/slideLayout" Target="../slideLayouts/slideLayout13.xml"/><Relationship Id="rId27" Type="http://schemas.openxmlformats.org/officeDocument/2006/relationships/image" Target="../media/image27.gif"/><Relationship Id="rId30" Type="http://schemas.openxmlformats.org/officeDocument/2006/relationships/image" Target="../media/image30.png"/><Relationship Id="rId35" Type="http://schemas.openxmlformats.org/officeDocument/2006/relationships/image" Target="../media/image35.png"/><Relationship Id="rId8" Type="http://schemas.microsoft.com/office/2007/relationships/media" Target="../media/media25.WAV"/><Relationship Id="rId3" Type="http://schemas.openxmlformats.org/officeDocument/2006/relationships/audio" Target="../media/media22.WAV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media" Target="../media/media35.WAV"/><Relationship Id="rId13" Type="http://schemas.openxmlformats.org/officeDocument/2006/relationships/audio" Target="../media/media37.WAV"/><Relationship Id="rId18" Type="http://schemas.openxmlformats.org/officeDocument/2006/relationships/image" Target="../media/image1.jpeg"/><Relationship Id="rId3" Type="http://schemas.microsoft.com/office/2007/relationships/media" Target="../media/media33.WAV"/><Relationship Id="rId21" Type="http://schemas.openxmlformats.org/officeDocument/2006/relationships/image" Target="../media/image14.gif"/><Relationship Id="rId7" Type="http://schemas.openxmlformats.org/officeDocument/2006/relationships/audio" Target="../media/media34.WAV"/><Relationship Id="rId12" Type="http://schemas.microsoft.com/office/2007/relationships/media" Target="../media/media37.WAV"/><Relationship Id="rId17" Type="http://schemas.openxmlformats.org/officeDocument/2006/relationships/image" Target="../media/image4.png"/><Relationship Id="rId2" Type="http://schemas.openxmlformats.org/officeDocument/2006/relationships/audio" Target="../media/media32.WAV"/><Relationship Id="rId16" Type="http://schemas.openxmlformats.org/officeDocument/2006/relationships/image" Target="../media/image41.png"/><Relationship Id="rId20" Type="http://schemas.openxmlformats.org/officeDocument/2006/relationships/image" Target="../media/image42.jpeg"/><Relationship Id="rId1" Type="http://schemas.microsoft.com/office/2007/relationships/media" Target="../media/media32.WAV"/><Relationship Id="rId6" Type="http://schemas.microsoft.com/office/2007/relationships/media" Target="../media/media34.WAV"/><Relationship Id="rId11" Type="http://schemas.openxmlformats.org/officeDocument/2006/relationships/audio" Target="../media/media36.WAV"/><Relationship Id="rId24" Type="http://schemas.openxmlformats.org/officeDocument/2006/relationships/image" Target="../media/image3.png"/><Relationship Id="rId5" Type="http://schemas.openxmlformats.org/officeDocument/2006/relationships/audio" Target="file:///C:\Users\admin\Desktop\&#1048;&#1075;&#1088;&#1099;%20&#1076;&#1083;&#1103;%20&#1053;.&#1042;\&#1074;&#1077;&#1089;&#1085;&#1072;%20&#1088;&#1091;&#1095;&#1077;&#1081;%201.mp3" TargetMode="External"/><Relationship Id="rId15" Type="http://schemas.openxmlformats.org/officeDocument/2006/relationships/image" Target="../media/image40.png"/><Relationship Id="rId23" Type="http://schemas.openxmlformats.org/officeDocument/2006/relationships/image" Target="../media/image44.png"/><Relationship Id="rId10" Type="http://schemas.microsoft.com/office/2007/relationships/media" Target="../media/media36.WAV"/><Relationship Id="rId19" Type="http://schemas.openxmlformats.org/officeDocument/2006/relationships/image" Target="../media/image2.png"/><Relationship Id="rId4" Type="http://schemas.openxmlformats.org/officeDocument/2006/relationships/audio" Target="../media/media33.WAV"/><Relationship Id="rId9" Type="http://schemas.openxmlformats.org/officeDocument/2006/relationships/audio" Target="../media/media35.WAV"/><Relationship Id="rId14" Type="http://schemas.openxmlformats.org/officeDocument/2006/relationships/slideLayout" Target="../slideLayouts/slideLayout13.xml"/><Relationship Id="rId22" Type="http://schemas.openxmlformats.org/officeDocument/2006/relationships/image" Target="../media/image4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image" Target="../media/image45.jpeg"/><Relationship Id="rId3" Type="http://schemas.openxmlformats.org/officeDocument/2006/relationships/audio" Target="file:///C:\Users\admin\Desktop\&#1048;&#1075;&#1088;&#1099;%20&#1076;&#1083;&#1103;%20&#1053;.&#1042;\&#1074;&#1077;&#1089;&#1085;&#1072;%20&#1088;&#1091;&#1095;&#1077;&#1081;%201.mp3" TargetMode="External"/><Relationship Id="rId7" Type="http://schemas.openxmlformats.org/officeDocument/2006/relationships/audio" Target="../media/media40.WAV"/><Relationship Id="rId12" Type="http://schemas.openxmlformats.org/officeDocument/2006/relationships/image" Target="../media/image2.png"/><Relationship Id="rId2" Type="http://schemas.openxmlformats.org/officeDocument/2006/relationships/audio" Target="../media/media38.WAV"/><Relationship Id="rId1" Type="http://schemas.microsoft.com/office/2007/relationships/media" Target="../media/media38.WAV"/><Relationship Id="rId6" Type="http://schemas.microsoft.com/office/2007/relationships/media" Target="../media/media40.WAV"/><Relationship Id="rId11" Type="http://schemas.openxmlformats.org/officeDocument/2006/relationships/image" Target="../media/image1.jpeg"/><Relationship Id="rId5" Type="http://schemas.openxmlformats.org/officeDocument/2006/relationships/audio" Target="../media/media39.WAV"/><Relationship Id="rId15" Type="http://schemas.openxmlformats.org/officeDocument/2006/relationships/image" Target="../media/image46.png"/><Relationship Id="rId10" Type="http://schemas.openxmlformats.org/officeDocument/2006/relationships/image" Target="../media/image4.png"/><Relationship Id="rId4" Type="http://schemas.microsoft.com/office/2007/relationships/media" Target="../media/media39.WAV"/><Relationship Id="rId9" Type="http://schemas.openxmlformats.org/officeDocument/2006/relationships/image" Target="../media/image3.png"/><Relationship Id="rId14" Type="http://schemas.openxmlformats.org/officeDocument/2006/relationships/image" Target="../media/image14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image" Target="../media/image47.jpeg"/><Relationship Id="rId3" Type="http://schemas.openxmlformats.org/officeDocument/2006/relationships/audio" Target="../media/media41.WAV"/><Relationship Id="rId7" Type="http://schemas.openxmlformats.org/officeDocument/2006/relationships/audio" Target="../media/media43.WAV"/><Relationship Id="rId12" Type="http://schemas.openxmlformats.org/officeDocument/2006/relationships/image" Target="../media/image2.png"/><Relationship Id="rId2" Type="http://schemas.microsoft.com/office/2007/relationships/media" Target="../media/media41.WAV"/><Relationship Id="rId16" Type="http://schemas.openxmlformats.org/officeDocument/2006/relationships/image" Target="../media/image3.png"/><Relationship Id="rId1" Type="http://schemas.openxmlformats.org/officeDocument/2006/relationships/audio" Target="file:///C:\Users\admin\Desktop\&#1048;&#1075;&#1088;&#1099;%20&#1076;&#1083;&#1103;%20&#1053;.&#1042;\&#1074;&#1077;&#1089;&#1085;&#1072;%20&#1088;&#1091;&#1095;&#1077;&#1081;%201.mp3" TargetMode="External"/><Relationship Id="rId6" Type="http://schemas.microsoft.com/office/2007/relationships/media" Target="../media/media43.WAV"/><Relationship Id="rId11" Type="http://schemas.openxmlformats.org/officeDocument/2006/relationships/image" Target="../media/image1.jpeg"/><Relationship Id="rId5" Type="http://schemas.openxmlformats.org/officeDocument/2006/relationships/audio" Target="../media/media42.WAV"/><Relationship Id="rId15" Type="http://schemas.openxmlformats.org/officeDocument/2006/relationships/image" Target="../media/image39.png"/><Relationship Id="rId10" Type="http://schemas.openxmlformats.org/officeDocument/2006/relationships/image" Target="../media/image4.png"/><Relationship Id="rId4" Type="http://schemas.microsoft.com/office/2007/relationships/media" Target="../media/media42.WAV"/><Relationship Id="rId9" Type="http://schemas.openxmlformats.org/officeDocument/2006/relationships/image" Target="../media/image23.png"/><Relationship Id="rId14" Type="http://schemas.openxmlformats.org/officeDocument/2006/relationships/image" Target="../media/image14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audio" Target="../media/media44.WAV"/><Relationship Id="rId7" Type="http://schemas.openxmlformats.org/officeDocument/2006/relationships/image" Target="../media/image4.png"/><Relationship Id="rId12" Type="http://schemas.openxmlformats.org/officeDocument/2006/relationships/image" Target="../media/image13.png"/><Relationship Id="rId2" Type="http://schemas.microsoft.com/office/2007/relationships/media" Target="../media/media44.WAV"/><Relationship Id="rId1" Type="http://schemas.openxmlformats.org/officeDocument/2006/relationships/audio" Target="file:///C:\Users\admin\Desktop\&#1048;&#1075;&#1088;&#1099;%20&#1076;&#1083;&#1103;%20&#1053;.&#1042;\&#1074;&#1077;&#1089;&#1085;&#1072;%20&#1088;&#1091;&#1095;&#1077;&#1081;%201.mp3" TargetMode="External"/><Relationship Id="rId6" Type="http://schemas.openxmlformats.org/officeDocument/2006/relationships/slideLayout" Target="../slideLayouts/slideLayout13.xml"/><Relationship Id="rId11" Type="http://schemas.openxmlformats.org/officeDocument/2006/relationships/image" Target="../media/image14.gif"/><Relationship Id="rId5" Type="http://schemas.openxmlformats.org/officeDocument/2006/relationships/audio" Target="../media/media45.WAV"/><Relationship Id="rId10" Type="http://schemas.openxmlformats.org/officeDocument/2006/relationships/image" Target="../media/image48.png"/><Relationship Id="rId4" Type="http://schemas.microsoft.com/office/2007/relationships/media" Target="../media/media45.WAV"/><Relationship Id="rId9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audio" Target="../media/media46.WAV"/><Relationship Id="rId7" Type="http://schemas.openxmlformats.org/officeDocument/2006/relationships/image" Target="../media/image4.png"/><Relationship Id="rId12" Type="http://schemas.openxmlformats.org/officeDocument/2006/relationships/image" Target="../media/image13.png"/><Relationship Id="rId2" Type="http://schemas.microsoft.com/office/2007/relationships/media" Target="../media/media46.WAV"/><Relationship Id="rId1" Type="http://schemas.openxmlformats.org/officeDocument/2006/relationships/audio" Target="file:///C:\Users\admin\Desktop\&#1048;&#1075;&#1088;&#1099;%20&#1076;&#1083;&#1103;%20&#1053;.&#1042;\&#1074;&#1077;&#1089;&#1085;&#1072;%20&#1088;&#1091;&#1095;&#1077;&#1081;%201.mp3" TargetMode="External"/><Relationship Id="rId6" Type="http://schemas.openxmlformats.org/officeDocument/2006/relationships/slideLayout" Target="../slideLayouts/slideLayout13.xml"/><Relationship Id="rId11" Type="http://schemas.openxmlformats.org/officeDocument/2006/relationships/image" Target="../media/image14.gif"/><Relationship Id="rId5" Type="http://schemas.openxmlformats.org/officeDocument/2006/relationships/audio" Target="../media/media47.WAV"/><Relationship Id="rId10" Type="http://schemas.openxmlformats.org/officeDocument/2006/relationships/image" Target="../media/image49.png"/><Relationship Id="rId4" Type="http://schemas.microsoft.com/office/2007/relationships/media" Target="../media/media47.WAV"/><Relationship Id="rId9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53.png"/><Relationship Id="rId3" Type="http://schemas.openxmlformats.org/officeDocument/2006/relationships/audio" Target="file:///C:\Users\admin\Desktop\&#1048;&#1075;&#1088;&#1099;%20&#1076;&#1083;&#1103;%20&#1053;.&#1042;\&#1085;&#1072;&#1088;&#1086;&#1076;&#1085;&#1072;&#1103;%20&#1074;&#1077;&#1089;&#1085;&#1072;%202.mp3" TargetMode="External"/><Relationship Id="rId7" Type="http://schemas.openxmlformats.org/officeDocument/2006/relationships/image" Target="../media/image50.png"/><Relationship Id="rId12" Type="http://schemas.openxmlformats.org/officeDocument/2006/relationships/image" Target="../media/image52.png"/><Relationship Id="rId2" Type="http://schemas.openxmlformats.org/officeDocument/2006/relationships/audio" Target="../media/media48.wma"/><Relationship Id="rId16" Type="http://schemas.openxmlformats.org/officeDocument/2006/relationships/image" Target="../media/image2.png"/><Relationship Id="rId1" Type="http://schemas.microsoft.com/office/2007/relationships/media" Target="../media/media48.wma"/><Relationship Id="rId6" Type="http://schemas.openxmlformats.org/officeDocument/2006/relationships/image" Target="../media/image48.png"/><Relationship Id="rId11" Type="http://schemas.openxmlformats.org/officeDocument/2006/relationships/image" Target="../media/image3.png"/><Relationship Id="rId5" Type="http://schemas.openxmlformats.org/officeDocument/2006/relationships/image" Target="../media/image1.jpeg"/><Relationship Id="rId15" Type="http://schemas.openxmlformats.org/officeDocument/2006/relationships/image" Target="../media/image55.png"/><Relationship Id="rId10" Type="http://schemas.openxmlformats.org/officeDocument/2006/relationships/image" Target="../media/image51.png"/><Relationship Id="rId4" Type="http://schemas.openxmlformats.org/officeDocument/2006/relationships/slideLayout" Target="../slideLayouts/slideLayout13.xml"/><Relationship Id="rId9" Type="http://schemas.openxmlformats.org/officeDocument/2006/relationships/image" Target="../media/image49.png"/><Relationship Id="rId14" Type="http://schemas.openxmlformats.org/officeDocument/2006/relationships/image" Target="../media/image5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9.png"/><Relationship Id="rId5" Type="http://schemas.openxmlformats.org/officeDocument/2006/relationships/image" Target="../media/image26.png"/><Relationship Id="rId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Рисунок 19" descr="фон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2400" y="-111778"/>
            <a:ext cx="929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Box 48"/>
          <p:cNvSpPr txBox="1">
            <a:spLocks noChangeArrowheads="1"/>
          </p:cNvSpPr>
          <p:nvPr/>
        </p:nvSpPr>
        <p:spPr bwMode="auto">
          <a:xfrm>
            <a:off x="1928813" y="4286250"/>
            <a:ext cx="1857375" cy="37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ru-RU"/>
          </a:p>
        </p:txBody>
      </p:sp>
      <p:pic>
        <p:nvPicPr>
          <p:cNvPr id="8" name="Рисунок 54" descr="весна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1836" y="2025604"/>
            <a:ext cx="3747329" cy="4676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323528" y="258217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aseline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quest Script" pitchFamily="2" charset="0"/>
              </a:rPr>
              <a:t>Загадки Весны</a:t>
            </a:r>
            <a:endParaRPr lang="ru-RU" sz="4800" b="1" cap="small" baseline="0" dirty="0">
              <a:solidFill>
                <a:srgbClr val="00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47863" y="993487"/>
            <a:ext cx="57638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baseline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Загадки и </a:t>
            </a:r>
            <a:r>
              <a:rPr lang="ru-RU" baseline="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упражнения по лексической теме «Весна</a:t>
            </a:r>
            <a:r>
              <a:rPr lang="ru-RU" baseline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» (цветы)</a:t>
            </a:r>
            <a:endParaRPr lang="ru-RU" baseline="0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868144" y="5837663"/>
            <a:ext cx="3096344" cy="86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491880" y="2852936"/>
            <a:ext cx="561981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aseline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Подготовили учителя-логопеды </a:t>
            </a:r>
          </a:p>
          <a:p>
            <a:r>
              <a:rPr lang="ru-RU" baseline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МБУ </a:t>
            </a:r>
            <a:r>
              <a:rPr lang="ru-RU" baseline="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ДС № </a:t>
            </a:r>
            <a:r>
              <a:rPr lang="ru-RU" baseline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120 «Сказочный»</a:t>
            </a:r>
          </a:p>
          <a:p>
            <a:r>
              <a:rPr lang="ru-RU" baseline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Саморукова</a:t>
            </a:r>
            <a:r>
              <a:rPr lang="ru-RU" baseline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aseline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Татьяна Вячеславовна,</a:t>
            </a:r>
          </a:p>
          <a:p>
            <a:r>
              <a:rPr lang="ru-RU" baseline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Луночкина</a:t>
            </a:r>
            <a:r>
              <a:rPr lang="ru-RU" baseline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Любовь Петровна</a:t>
            </a:r>
          </a:p>
          <a:p>
            <a:r>
              <a:rPr lang="en-US" baseline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Lady.samorukowa@yandex.ru</a:t>
            </a:r>
            <a:endParaRPr lang="ru-RU" baseline="0" dirty="0" smtClean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5164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5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155" decel="100000"/>
                                        <p:tgtEl>
                                          <p:spTgt spid="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155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155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38" name="весна ручей 1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Записанный звук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4429125" y="32861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Записанный звук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8643938" y="642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Записанный звук">
            <a:hlinkClick r:id="" action="ppaction://media"/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8643938" y="21431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весна ручей 1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Рисунок 19" descr="фон.jpg"/>
          <p:cNvPicPr>
            <a:picLocks noChangeAspect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-152400" y="0"/>
            <a:ext cx="929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106" name="Rectangle 26"/>
          <p:cNvSpPr>
            <a:spLocks noChangeArrowheads="1"/>
          </p:cNvSpPr>
          <p:nvPr/>
        </p:nvSpPr>
        <p:spPr bwMode="auto">
          <a:xfrm>
            <a:off x="4714875" y="0"/>
            <a:ext cx="4429125" cy="912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lstStyle/>
          <a:p>
            <a:pPr eaLnBrk="1" hangingPunct="1">
              <a:defRPr/>
            </a:pPr>
            <a:r>
              <a:rPr lang="ru-RU" sz="4000" b="1" dirty="0">
                <a:solidFill>
                  <a:srgbClr val="003300"/>
                </a:solidFill>
                <a:latin typeface="Bookman Old Style" pitchFamily="18" charset="0"/>
                <a:cs typeface="Arial" panose="020B0604020202020204" pitchFamily="34" charset="0"/>
              </a:rPr>
              <a:t>Рыхлый снег</a:t>
            </a:r>
          </a:p>
          <a:p>
            <a:pPr eaLnBrk="1" hangingPunct="1">
              <a:defRPr/>
            </a:pPr>
            <a:r>
              <a:rPr lang="ru-RU" sz="4000" b="1" dirty="0">
                <a:solidFill>
                  <a:srgbClr val="003300"/>
                </a:solidFill>
                <a:latin typeface="Bookman Old Style" pitchFamily="18" charset="0"/>
                <a:cs typeface="Arial" panose="020B0604020202020204" pitchFamily="34" charset="0"/>
              </a:rPr>
              <a:t>На солнце тает,</a:t>
            </a:r>
          </a:p>
        </p:txBody>
      </p:sp>
      <p:pic>
        <p:nvPicPr>
          <p:cNvPr id="36" name="Записанный звук">
            <a:hlinkClick r:id="" action="ppaction://media"/>
          </p:cNvPr>
          <p:cNvPicPr>
            <a:picLocks noChangeAspect="1"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357188" y="3571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107" name="Rectangle 27"/>
          <p:cNvSpPr>
            <a:spLocks noChangeArrowheads="1"/>
          </p:cNvSpPr>
          <p:nvPr/>
        </p:nvSpPr>
        <p:spPr bwMode="auto">
          <a:xfrm>
            <a:off x="3286125" y="714375"/>
            <a:ext cx="4071938" cy="99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lstStyle/>
          <a:p>
            <a:pPr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/>
            </a:pPr>
            <a:endParaRPr lang="ru-RU" sz="800" dirty="0"/>
          </a:p>
          <a:p>
            <a:pPr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/>
            </a:pPr>
            <a:r>
              <a:rPr lang="ru-RU" sz="4000" b="1" dirty="0">
                <a:solidFill>
                  <a:srgbClr val="003300"/>
                </a:solidFill>
                <a:latin typeface="Bookman Old Style" pitchFamily="18" charset="0"/>
                <a:cs typeface="Times New Roman" pitchFamily="18" charset="0"/>
              </a:rPr>
              <a:t>Ветерок в ветвях играет,</a:t>
            </a:r>
            <a:endParaRPr lang="ru-RU" sz="4000" b="1" dirty="0">
              <a:solidFill>
                <a:srgbClr val="003300"/>
              </a:solidFill>
              <a:latin typeface="Bookman Old Style" pitchFamily="18" charset="0"/>
            </a:endParaRPr>
          </a:p>
        </p:txBody>
      </p:sp>
      <p:pic>
        <p:nvPicPr>
          <p:cNvPr id="48" name="Записанный звук">
            <a:hlinkClick r:id="" action="ppaction://media"/>
          </p:cNvPr>
          <p:cNvPicPr>
            <a:picLocks noChangeAspect="1"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2"/>
              </p:ext>
            </p:extLst>
          </p:nvPr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8358188" y="21431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20" name="TextBox 48"/>
          <p:cNvSpPr txBox="1">
            <a:spLocks noChangeArrowheads="1"/>
          </p:cNvSpPr>
          <p:nvPr/>
        </p:nvSpPr>
        <p:spPr bwMode="auto">
          <a:xfrm>
            <a:off x="1928813" y="4286250"/>
            <a:ext cx="1857375" cy="37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ru-RU"/>
          </a:p>
        </p:txBody>
      </p:sp>
      <p:sp>
        <p:nvSpPr>
          <p:cNvPr id="46108" name="Rectangle 28"/>
          <p:cNvSpPr>
            <a:spLocks noChangeArrowheads="1"/>
          </p:cNvSpPr>
          <p:nvPr/>
        </p:nvSpPr>
        <p:spPr bwMode="auto">
          <a:xfrm>
            <a:off x="1714500" y="1643063"/>
            <a:ext cx="3857625" cy="912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lstStyle/>
          <a:p>
            <a:pPr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/>
            </a:pPr>
            <a:r>
              <a:rPr lang="ru-RU" sz="4000" b="1" dirty="0">
                <a:solidFill>
                  <a:srgbClr val="003300"/>
                </a:solidFill>
                <a:latin typeface="Bookman Old Style" pitchFamily="18" charset="0"/>
                <a:cs typeface="Times New Roman" pitchFamily="18" charset="0"/>
              </a:rPr>
              <a:t>Звонче птичьи голоса</a:t>
            </a:r>
            <a:endParaRPr lang="ru-RU" sz="4000" b="1" dirty="0">
              <a:solidFill>
                <a:srgbClr val="003300"/>
              </a:solidFill>
              <a:latin typeface="Bookman Old Style" pitchFamily="18" charset="0"/>
            </a:endParaRPr>
          </a:p>
        </p:txBody>
      </p:sp>
      <p:pic>
        <p:nvPicPr>
          <p:cNvPr id="52" name="Записанный звук">
            <a:hlinkClick r:id="" action="ppaction://media"/>
          </p:cNvPr>
          <p:cNvPicPr>
            <a:picLocks noChangeAspect="1"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14"/>
              </p:ext>
            </p:extLst>
          </p:nvPr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3786188" y="371475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109" name="Rectangle 29"/>
          <p:cNvSpPr>
            <a:spLocks noChangeArrowheads="1"/>
          </p:cNvSpPr>
          <p:nvPr/>
        </p:nvSpPr>
        <p:spPr bwMode="auto">
          <a:xfrm>
            <a:off x="3643313" y="2214563"/>
            <a:ext cx="3429000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lstStyle/>
          <a:p>
            <a:pPr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/>
            </a:pPr>
            <a:r>
              <a:rPr lang="ru-RU" sz="4000" b="1" dirty="0">
                <a:solidFill>
                  <a:srgbClr val="003300"/>
                </a:solidFill>
                <a:latin typeface="Bookman Old Style" pitchFamily="18" charset="0"/>
                <a:cs typeface="Times New Roman" pitchFamily="18" charset="0"/>
              </a:rPr>
              <a:t>Значит,</a:t>
            </a:r>
            <a:endParaRPr lang="ru-RU" sz="4000" b="1" dirty="0">
              <a:solidFill>
                <a:srgbClr val="003300"/>
              </a:solidFill>
              <a:latin typeface="Bookman Old Style" pitchFamily="18" charset="0"/>
            </a:endParaRPr>
          </a:p>
          <a:p>
            <a:pPr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/>
            </a:pPr>
            <a:r>
              <a:rPr lang="ru-RU" sz="4000" b="1" dirty="0">
                <a:solidFill>
                  <a:srgbClr val="003300"/>
                </a:solidFill>
                <a:latin typeface="Bookman Old Style" pitchFamily="18" charset="0"/>
                <a:cs typeface="Times New Roman" pitchFamily="18" charset="0"/>
              </a:rPr>
              <a:t>К нам</a:t>
            </a:r>
            <a:r>
              <a:rPr lang="ru-RU" sz="4000" b="1" baseline="0" dirty="0">
                <a:solidFill>
                  <a:srgbClr val="003300"/>
                </a:solidFill>
                <a:latin typeface="Bookman Old Style" pitchFamily="18" charset="0"/>
                <a:cs typeface="Times New Roman" pitchFamily="18" charset="0"/>
              </a:rPr>
              <a:t> </a:t>
            </a:r>
            <a:r>
              <a:rPr lang="ru-RU" sz="4000" b="1" dirty="0">
                <a:solidFill>
                  <a:srgbClr val="003300"/>
                </a:solidFill>
                <a:latin typeface="Bookman Old Style" pitchFamily="18" charset="0"/>
                <a:cs typeface="Times New Roman" pitchFamily="18" charset="0"/>
              </a:rPr>
              <a:t>пришла </a:t>
            </a:r>
            <a:r>
              <a:rPr lang="ru-RU" sz="1000" b="1" dirty="0">
                <a:solidFill>
                  <a:srgbClr val="003300"/>
                </a:solidFill>
                <a:latin typeface="Courier New" pitchFamily="49" charset="0"/>
                <a:cs typeface="Times New Roman" pitchFamily="18" charset="0"/>
              </a:rPr>
              <a:t>...</a:t>
            </a:r>
            <a:endParaRPr lang="ru-RU" sz="800" b="1" dirty="0">
              <a:solidFill>
                <a:srgbClr val="003300"/>
              </a:solidFill>
            </a:endParaRPr>
          </a:p>
        </p:txBody>
      </p:sp>
      <p:pic>
        <p:nvPicPr>
          <p:cNvPr id="54" name="Записанный звук">
            <a:hlinkClick r:id="" action="ppaction://media"/>
          </p:cNvPr>
          <p:cNvPicPr>
            <a:picLocks noChangeAspect="1"/>
          </p:cNvPicPr>
          <p:nvPr>
            <a:audioFile r:link="rId17"/>
            <p:extLst>
              <p:ext uri="{DAA4B4D4-6D71-4841-9C94-3DE7FCFB9230}">
                <p14:media xmlns:p14="http://schemas.microsoft.com/office/powerpoint/2010/main" r:embed="rId16"/>
              </p:ext>
            </p:extLst>
          </p:nvPr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8643938" y="107156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Рисунок 54" descr="весна.png"/>
          <p:cNvPicPr>
            <a:picLocks noChangeAspect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5500688" y="2312988"/>
            <a:ext cx="3643312" cy="454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Рисунок 55" descr="30b58ea3.png"/>
          <p:cNvPicPr>
            <a:picLocks noChangeAspect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714375" y="0"/>
            <a:ext cx="1785938" cy="168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Рисунок 56" descr="дерево.gif"/>
          <p:cNvPicPr>
            <a:picLocks noChangeAspect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-738981" y="2548878"/>
            <a:ext cx="4664075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Рисунок 57" descr="воробей.png"/>
          <p:cNvPicPr>
            <a:picLocks noChangeAspect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7358063" y="1285875"/>
            <a:ext cx="1219200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Рисунок 58" descr="снег тает.gif"/>
          <p:cNvPicPr>
            <a:picLocks noChangeAspect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2928938" y="5021263"/>
            <a:ext cx="2357437" cy="167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весна">
            <a:hlinkClick r:id="" action="ppaction://media"/>
          </p:cNvPr>
          <p:cNvPicPr>
            <a:picLocks noChangeAspect="1"/>
          </p:cNvPicPr>
          <p:nvPr>
            <a:audioFile r:link="rId19"/>
            <p:extLst>
              <p:ext uri="{DAA4B4D4-6D71-4841-9C94-3DE7FCFB9230}">
                <p14:media xmlns:p14="http://schemas.microsoft.com/office/powerpoint/2010/main" r:embed="rId18"/>
              </p:ext>
            </p:extLst>
          </p:nvPr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8358188" y="5715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5283200" y="6049963"/>
            <a:ext cx="4791075" cy="101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6372225" y="2835275"/>
            <a:ext cx="2271713" cy="333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4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7221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7221"/>
                            </p:stCondLst>
                            <p:childTnLst>
                              <p:par>
                                <p:cTn id="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6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6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6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221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5453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5674"/>
                            </p:stCondLst>
                            <p:childTnLst>
                              <p:par>
                                <p:cTn id="41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6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6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6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6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6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5057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20731"/>
                            </p:stCondLst>
                            <p:childTnLst>
                              <p:par>
                                <p:cTn id="5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46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46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46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6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4417" fill="hold"/>
                                        <p:tgtEl>
                                          <p:spTgt spid="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25731"/>
                            </p:stCondLst>
                            <p:childTnLst>
                              <p:par>
                                <p:cTn id="6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46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46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46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3746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0731"/>
                            </p:stCondLst>
                            <p:childTnLst>
                              <p:par>
                                <p:cTn id="7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1731"/>
                            </p:stCondLst>
                            <p:childTnLst>
                              <p:par>
                                <p:cTn id="8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3" dur="5000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770" decel="100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770" decel="100000"/>
                                        <p:tgtEl>
                                          <p:spTgt spid="5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7" dur="77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9" dur="77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2" dur="2101" fill="hold"/>
                                        <p:tgtEl>
                                          <p:spTgt spid="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audio>
              <p:cMediaNode showWhenStopped="0">
                <p:cTn id="10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audio>
              <p:cMediaNode vol="80000" showWhenStopped="0">
                <p:cTn id="10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>
                <p:cTn id="10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  <p:audio>
              <p:cMediaNode vol="80000" showWhenStopped="0">
                <p:cTn id="10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audio>
              <p:cMediaNode vol="80000" showWhenStopped="0">
                <p:cTn id="10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"/>
                </p:tgtEl>
              </p:cMediaNode>
            </p:audio>
            <p:audio>
              <p:cMediaNode vol="80000" showWhenStopped="0">
                <p:cTn id="10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2"/>
                </p:tgtEl>
              </p:cMediaNode>
            </p:audio>
            <p:audio>
              <p:cMediaNode vol="80000" showWhenStopped="0">
                <p:cTn id="1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  <p:audio>
              <p:cMediaNode vol="80000" showWhenStopped="0">
                <p:cTn id="1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0"/>
                </p:tgtEl>
              </p:cMediaNode>
            </p:audio>
            <p:audio>
              <p:cMediaNode vol="80000" showWhenStopped="0">
                <p:cTn id="1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"/>
                </p:tgtEl>
              </p:cMediaNode>
            </p:audio>
            <p:audio>
              <p:cMediaNode>
                <p:cTn id="1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46106" grpId="0"/>
      <p:bldP spid="46108" grpId="0"/>
      <p:bldP spid="4610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86250" y="3276600"/>
            <a:ext cx="133350" cy="13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Записанный звук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14875" y="3000375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народная весна 1(mp3cut.ru).mp3">
            <a:hlinkClick r:id="" action="ppaction://media"/>
          </p:cNvPr>
          <p:cNvPicPr>
            <a:picLocks noRot="1" noChangeAspect="1"/>
          </p:cNvPicPr>
          <p:nvPr>
            <a:audioFile r:link="rId5"/>
          </p:nvPr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народная весна2 (mp3cut.ru).mp3">
            <a:hlinkClick r:id="" action="ppaction://media"/>
          </p:cNvPr>
          <p:cNvPicPr>
            <a:picLocks noRot="1" noChangeAspect="1"/>
          </p:cNvPicPr>
          <p:nvPr>
            <a:audioFile r:link="rId6"/>
          </p:nvPr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143125" y="1143000"/>
            <a:ext cx="223838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весна ручей 1.mp3">
            <a:hlinkClick r:id="" action="ppaction://media"/>
          </p:cNvPr>
          <p:cNvPicPr>
            <a:picLocks noRot="1" noChangeAspect="1"/>
          </p:cNvPicPr>
          <p:nvPr>
            <a:audioFile r:link="rId7"/>
          </p:nvPr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Рисунок 19" descr="фон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-152400" y="0"/>
            <a:ext cx="929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TextBox 48"/>
          <p:cNvSpPr txBox="1">
            <a:spLocks noChangeArrowheads="1"/>
          </p:cNvSpPr>
          <p:nvPr/>
        </p:nvSpPr>
        <p:spPr bwMode="auto">
          <a:xfrm>
            <a:off x="1928813" y="4286250"/>
            <a:ext cx="1857375" cy="37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ru-RU"/>
          </a:p>
        </p:txBody>
      </p:sp>
      <p:pic>
        <p:nvPicPr>
          <p:cNvPr id="18437" name="Рисунок 55" descr="30b58ea3.pn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358063" y="0"/>
            <a:ext cx="1785937" cy="168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Рисунок 56" descr="дерево.gif"/>
          <p:cNvPicPr>
            <a:picLocks noChangeAspect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-500063" y="1643063"/>
            <a:ext cx="4857751" cy="550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Рисунок 57" descr="воробей.png"/>
          <p:cNvPicPr>
            <a:picLocks noChangeAspect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14313" y="785813"/>
            <a:ext cx="1138237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Рисунок 58" descr="снег тает.gif"/>
          <p:cNvPicPr>
            <a:picLocks noChangeAspect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357438" y="5183188"/>
            <a:ext cx="2357437" cy="167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Рисунок 54" descr="весна.png"/>
          <p:cNvPicPr>
            <a:picLocks noChangeAspect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5000625" y="1687513"/>
            <a:ext cx="4143375" cy="5170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725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audio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он мороз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214938" y="3643313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Записанный звук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071938" y="2857500"/>
            <a:ext cx="214312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подснежник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786188" y="371475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первым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786313" y="27146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весна ручей 1.mp3">
            <a:hlinkClick r:id="" action="ppaction://media"/>
          </p:cNvPr>
          <p:cNvPicPr>
            <a:picLocks noRot="1" noChangeAspect="1"/>
          </p:cNvPicPr>
          <p:nvPr>
            <a:audioFile r:link="rId9"/>
          </p:nvPr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Рисунок 19" descr="фон.jp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29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TextBox 48"/>
          <p:cNvSpPr txBox="1">
            <a:spLocks noChangeArrowheads="1"/>
          </p:cNvSpPr>
          <p:nvPr/>
        </p:nvSpPr>
        <p:spPr bwMode="auto">
          <a:xfrm>
            <a:off x="1928813" y="4286250"/>
            <a:ext cx="1857375" cy="37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ru-RU"/>
          </a:p>
        </p:txBody>
      </p:sp>
      <p:pic>
        <p:nvPicPr>
          <p:cNvPr id="19461" name="Рисунок 54" descr="весна.png"/>
          <p:cNvPicPr>
            <a:picLocks noChangeAspect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614988" y="2454275"/>
            <a:ext cx="3529012" cy="440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подснежник2.png"/>
          <p:cNvPicPr>
            <a:picLocks noChangeAspect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1344613"/>
            <a:ext cx="5500688" cy="551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214313" y="142875"/>
            <a:ext cx="5857875" cy="97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4200" b="1" i="1">
                <a:solidFill>
                  <a:srgbClr val="003300"/>
                </a:solidFill>
              </a:rPr>
              <a:t>Первым вылез из землицы </a:t>
            </a:r>
            <a:br>
              <a:rPr lang="ru-RU" sz="4200" b="1" i="1">
                <a:solidFill>
                  <a:srgbClr val="003300"/>
                </a:solidFill>
              </a:rPr>
            </a:br>
            <a:r>
              <a:rPr lang="ru-RU" sz="4200" b="1" i="1">
                <a:solidFill>
                  <a:srgbClr val="003300"/>
                </a:solidFill>
              </a:rPr>
              <a:t>На проталинке.</a:t>
            </a:r>
            <a:r>
              <a:rPr lang="ru-RU" sz="4400" b="1" i="1">
                <a:solidFill>
                  <a:srgbClr val="003300"/>
                </a:solidFill>
              </a:rPr>
              <a:t> </a:t>
            </a:r>
          </a:p>
        </p:txBody>
      </p:sp>
      <p:sp>
        <p:nvSpPr>
          <p:cNvPr id="19464" name="Прямоугольник 15"/>
          <p:cNvSpPr>
            <a:spLocks noChangeArrowheads="1"/>
          </p:cNvSpPr>
          <p:nvPr/>
        </p:nvSpPr>
        <p:spPr bwMode="auto">
          <a:xfrm>
            <a:off x="3714750" y="928688"/>
            <a:ext cx="5857875" cy="54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4400" b="1" i="1">
                <a:solidFill>
                  <a:srgbClr val="003300"/>
                </a:solidFill>
              </a:rPr>
              <a:t> </a:t>
            </a:r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auto">
          <a:xfrm>
            <a:off x="4643438" y="1000125"/>
            <a:ext cx="4286250" cy="140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4200" b="1" i="1">
                <a:solidFill>
                  <a:srgbClr val="003300"/>
                </a:solidFill>
              </a:rPr>
              <a:t>Он мороза не боится,</a:t>
            </a:r>
          </a:p>
          <a:p>
            <a:pPr eaLnBrk="1" hangingPunct="1"/>
            <a:r>
              <a:rPr lang="ru-RU" sz="4200" b="1" i="1">
                <a:solidFill>
                  <a:srgbClr val="003300"/>
                </a:solidFill>
              </a:rPr>
              <a:t>Хоть и маленький</a:t>
            </a:r>
          </a:p>
          <a:p>
            <a:pPr eaLnBrk="1" hangingPunct="1"/>
            <a:endParaRPr lang="ru-RU" sz="4400" b="1" i="1">
              <a:solidFill>
                <a:srgbClr val="003300"/>
              </a:solidFill>
            </a:endParaRPr>
          </a:p>
        </p:txBody>
      </p:sp>
      <p:sp>
        <p:nvSpPr>
          <p:cNvPr id="19471" name="TextBox 2"/>
          <p:cNvSpPr txBox="1">
            <a:spLocks noChangeArrowheads="1"/>
          </p:cNvSpPr>
          <p:nvPr/>
        </p:nvSpPr>
        <p:spPr bwMode="auto">
          <a:xfrm>
            <a:off x="679450" y="5348288"/>
            <a:ext cx="4305300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227138" y="2181225"/>
            <a:ext cx="2298700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54013" y="5248275"/>
            <a:ext cx="4792662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74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748"/>
                            </p:stCondLst>
                            <p:childTnLst>
                              <p:par>
                                <p:cTn id="1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721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3147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audio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showWhenStopped="0">
                <p:cTn id="3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showWhenStopped="0">
                <p:cTn id="4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13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Записанный звук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8" name="Записанный звук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20482" name="Записанный звук">
            <a:hlinkClick r:id="" action="ppaction://media"/>
          </p:cNvPr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192588" y="312578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Записанный звук">
            <a:hlinkClick r:id="" action="ppaction://media"/>
          </p:cNvPr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весна ручей 1.mp3">
            <a:hlinkClick r:id="" action="ppaction://media"/>
          </p:cNvPr>
          <p:cNvPicPr>
            <a:picLocks noRot="1" noChangeAspect="1"/>
          </p:cNvPicPr>
          <p:nvPr>
            <a:audioFile r:link="rId6"/>
          </p:nvPr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Рисунок 19" descr="фон.jp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-184150" y="-6350"/>
            <a:ext cx="929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6" name="TextBox 48"/>
          <p:cNvSpPr txBox="1">
            <a:spLocks noChangeArrowheads="1"/>
          </p:cNvSpPr>
          <p:nvPr/>
        </p:nvSpPr>
        <p:spPr bwMode="auto">
          <a:xfrm>
            <a:off x="1928813" y="4286250"/>
            <a:ext cx="1857375" cy="37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ru-RU"/>
          </a:p>
        </p:txBody>
      </p:sp>
      <p:pic>
        <p:nvPicPr>
          <p:cNvPr id="20487" name="Рисунок 54" descr="весна.png"/>
          <p:cNvPicPr>
            <a:picLocks noChangeAspect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614988" y="2454275"/>
            <a:ext cx="3529012" cy="440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214313" y="142875"/>
            <a:ext cx="5857875" cy="140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4200" b="1" i="1" dirty="0">
                <a:solidFill>
                  <a:srgbClr val="003300"/>
                </a:solidFill>
              </a:rPr>
              <a:t>Я знаменита не цветами,</a:t>
            </a:r>
          </a:p>
          <a:p>
            <a:pPr eaLnBrk="1" hangingPunct="1"/>
            <a:r>
              <a:rPr lang="ru-RU" sz="4200" b="1" i="1" dirty="0">
                <a:solidFill>
                  <a:srgbClr val="003300"/>
                </a:solidFill>
              </a:rPr>
              <a:t>А необычными листами:</a:t>
            </a:r>
          </a:p>
          <a:p>
            <a:pPr eaLnBrk="1" hangingPunct="1"/>
            <a:endParaRPr lang="ru-RU" sz="4400" b="1" i="1" dirty="0">
              <a:solidFill>
                <a:srgbClr val="003300"/>
              </a:solidFill>
            </a:endParaRPr>
          </a:p>
        </p:txBody>
      </p:sp>
      <p:sp>
        <p:nvSpPr>
          <p:cNvPr id="20489" name="Прямоугольник 15"/>
          <p:cNvSpPr>
            <a:spLocks noChangeArrowheads="1"/>
          </p:cNvSpPr>
          <p:nvPr/>
        </p:nvSpPr>
        <p:spPr bwMode="auto">
          <a:xfrm>
            <a:off x="3714750" y="928688"/>
            <a:ext cx="5857875" cy="54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4400" b="1" i="1">
                <a:solidFill>
                  <a:srgbClr val="003300"/>
                </a:solidFill>
              </a:rPr>
              <a:t> </a:t>
            </a:r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auto">
          <a:xfrm>
            <a:off x="3924300" y="1000125"/>
            <a:ext cx="500538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4200" b="1" i="1" dirty="0">
                <a:solidFill>
                  <a:srgbClr val="003300"/>
                </a:solidFill>
              </a:rPr>
              <a:t>То твердыми, холодными,</a:t>
            </a:r>
          </a:p>
          <a:p>
            <a:pPr eaLnBrk="1" hangingPunct="1"/>
            <a:r>
              <a:rPr lang="ru-RU" sz="4200" b="1" i="1" dirty="0">
                <a:solidFill>
                  <a:srgbClr val="003300"/>
                </a:solidFill>
              </a:rPr>
              <a:t>То мягкими и теплыми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428728" y="1785926"/>
            <a:ext cx="2170113" cy="409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796925" y="5300663"/>
            <a:ext cx="46926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2400" b="1" i="1"/>
              <a:t>(</a:t>
            </a:r>
            <a:r>
              <a:rPr lang="ru-RU" sz="2400" b="1" i="1" baseline="0">
                <a:solidFill>
                  <a:srgbClr val="003300"/>
                </a:solidFill>
              </a:rPr>
              <a:t>(для ответа щелкни по знаку вопроса)</a:t>
            </a:r>
            <a:endParaRPr lang="ru-RU" sz="2400" b="1" i="1"/>
          </a:p>
        </p:txBody>
      </p:sp>
      <p:pic>
        <p:nvPicPr>
          <p:cNvPr id="20496" name="Звук 10">
            <a:hlinkClick r:id="" action="ppaction://media"/>
          </p:cNvPr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318500" y="603250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Записанный звук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7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00" y="2500306"/>
            <a:ext cx="3651124" cy="4029594"/>
          </a:xfrm>
          <a:prstGeom prst="rect">
            <a:avLst/>
          </a:prstGeom>
          <a:effectLst>
            <a:softEdge rad="127000"/>
          </a:effectLst>
        </p:spPr>
      </p:pic>
    </p:spTree>
    <p:custDataLst>
      <p:tags r:id="rId1"/>
    </p:custDataLst>
  </p:cSld>
  <p:clrMapOvr>
    <a:masterClrMapping/>
  </p:clrMapOvr>
  <p:transition advTm="225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600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00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audio>
              <p:cMediaNode>
                <p:cTn id="3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>
                <p:cTn id="3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>
                <p:cTn id="3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13" grpId="0"/>
      <p:bldP spid="17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весна ручей 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Рисунок 19" descr="фон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29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8" name="TextBox 48"/>
          <p:cNvSpPr txBox="1">
            <a:spLocks noChangeArrowheads="1"/>
          </p:cNvSpPr>
          <p:nvPr/>
        </p:nvSpPr>
        <p:spPr bwMode="auto">
          <a:xfrm>
            <a:off x="1928813" y="4286250"/>
            <a:ext cx="1857375" cy="37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ru-RU"/>
          </a:p>
        </p:txBody>
      </p:sp>
      <p:pic>
        <p:nvPicPr>
          <p:cNvPr id="26629" name="Рисунок 54" descr="весна.pn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614988" y="2454275"/>
            <a:ext cx="3529012" cy="440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214313" y="142875"/>
            <a:ext cx="5857875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4400" b="1" i="1">
                <a:solidFill>
                  <a:srgbClr val="003300"/>
                </a:solidFill>
              </a:rPr>
              <a:t>Я шариком пушистым</a:t>
            </a:r>
          </a:p>
          <a:p>
            <a:pPr eaLnBrk="1" hangingPunct="1"/>
            <a:r>
              <a:rPr lang="ru-RU" sz="4400" b="1" i="1">
                <a:solidFill>
                  <a:srgbClr val="003300"/>
                </a:solidFill>
              </a:rPr>
              <a:t>Белею в поле чистом</a:t>
            </a:r>
            <a:r>
              <a:rPr lang="ru-RU" sz="4400"/>
              <a:t>,</a:t>
            </a:r>
          </a:p>
          <a:p>
            <a:pPr eaLnBrk="1" hangingPunct="1"/>
            <a:endParaRPr lang="ru-RU" sz="4400" b="1" i="1">
              <a:solidFill>
                <a:srgbClr val="003300"/>
              </a:solidFill>
            </a:endParaRPr>
          </a:p>
        </p:txBody>
      </p:sp>
      <p:sp>
        <p:nvSpPr>
          <p:cNvPr id="26631" name="Прямоугольник 15"/>
          <p:cNvSpPr>
            <a:spLocks noChangeArrowheads="1"/>
          </p:cNvSpPr>
          <p:nvPr/>
        </p:nvSpPr>
        <p:spPr bwMode="auto">
          <a:xfrm>
            <a:off x="3714750" y="928688"/>
            <a:ext cx="5857875" cy="54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4400" b="1" i="1">
                <a:solidFill>
                  <a:srgbClr val="003300"/>
                </a:solidFill>
              </a:rPr>
              <a:t> </a:t>
            </a:r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auto">
          <a:xfrm>
            <a:off x="4857750" y="857250"/>
            <a:ext cx="4286250" cy="99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4400" b="1" i="1">
                <a:solidFill>
                  <a:srgbClr val="003300"/>
                </a:solidFill>
              </a:rPr>
              <a:t>А дунул ветерок —</a:t>
            </a:r>
          </a:p>
          <a:p>
            <a:pPr eaLnBrk="1" hangingPunct="1"/>
            <a:r>
              <a:rPr lang="ru-RU" sz="4400" b="1" i="1">
                <a:solidFill>
                  <a:srgbClr val="003300"/>
                </a:solidFill>
              </a:rPr>
              <a:t>Остался стебелёк</a:t>
            </a:r>
            <a:r>
              <a:rPr lang="ru-RU" sz="4400"/>
              <a:t>.</a:t>
            </a:r>
            <a:endParaRPr lang="ru-RU" sz="4400" b="1" i="1">
              <a:solidFill>
                <a:srgbClr val="003300"/>
              </a:solidFill>
            </a:endParaRPr>
          </a:p>
        </p:txBody>
      </p:sp>
      <p:pic>
        <p:nvPicPr>
          <p:cNvPr id="10" name="я шариком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А дунул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одуванчик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508125" y="2373313"/>
            <a:ext cx="2055813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8" name="TextBox 2"/>
          <p:cNvSpPr txBox="1">
            <a:spLocks noChangeArrowheads="1"/>
          </p:cNvSpPr>
          <p:nvPr/>
        </p:nvSpPr>
        <p:spPr bwMode="auto">
          <a:xfrm>
            <a:off x="755650" y="5876925"/>
            <a:ext cx="41021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62000" y="5383213"/>
            <a:ext cx="4792663" cy="101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Рисунок 17" descr="одуванчик.png"/>
          <p:cNvPicPr>
            <a:picLocks noChangeAspect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28625" y="1428750"/>
            <a:ext cx="4572000" cy="563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9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392"/>
                            </p:stCondLst>
                            <p:childTnLst>
                              <p:par>
                                <p:cTn id="1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6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636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60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audio>
              <p:cMediaNode showWhenStopped="0">
                <p:cTn id="3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 showWhenStopped="0">
                <p:cTn id="4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4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13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Записанный звук">
            <a:hlinkClick r:id="" action="ppaction://media"/>
          </p:cNvPr>
          <p:cNvPicPr>
            <a:picLocks noChangeAspect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весна ручей 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Рисунок 19" descr="фон.jpg"/>
          <p:cNvPicPr>
            <a:picLocks noChangeAspect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0" y="0"/>
            <a:ext cx="929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TextBox 48"/>
          <p:cNvSpPr txBox="1">
            <a:spLocks noChangeArrowheads="1"/>
          </p:cNvSpPr>
          <p:nvPr/>
        </p:nvSpPr>
        <p:spPr bwMode="auto">
          <a:xfrm>
            <a:off x="1928813" y="4286250"/>
            <a:ext cx="1857375" cy="37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ru-RU"/>
          </a:p>
        </p:txBody>
      </p:sp>
      <p:sp>
        <p:nvSpPr>
          <p:cNvPr id="2" name="Прямоугольник 12"/>
          <p:cNvSpPr>
            <a:spLocks noChangeArrowheads="1"/>
          </p:cNvSpPr>
          <p:nvPr/>
        </p:nvSpPr>
        <p:spPr bwMode="auto">
          <a:xfrm>
            <a:off x="214313" y="142875"/>
            <a:ext cx="84613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4200" b="1" i="1" dirty="0">
                <a:solidFill>
                  <a:srgbClr val="003300"/>
                </a:solidFill>
              </a:rPr>
              <a:t>А с чем можно сравнить одуванчик ?</a:t>
            </a:r>
          </a:p>
        </p:txBody>
      </p:sp>
      <p:sp>
        <p:nvSpPr>
          <p:cNvPr id="27655" name="Прямоугольник 15"/>
          <p:cNvSpPr>
            <a:spLocks noChangeArrowheads="1"/>
          </p:cNvSpPr>
          <p:nvPr/>
        </p:nvSpPr>
        <p:spPr bwMode="auto">
          <a:xfrm>
            <a:off x="3714750" y="928688"/>
            <a:ext cx="5857875" cy="54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4400" b="1" i="1">
                <a:solidFill>
                  <a:srgbClr val="003300"/>
                </a:solidFill>
              </a:rPr>
              <a:t> </a:t>
            </a:r>
          </a:p>
        </p:txBody>
      </p:sp>
      <p:sp>
        <p:nvSpPr>
          <p:cNvPr id="27656" name="TextBox 2"/>
          <p:cNvSpPr txBox="1">
            <a:spLocks noChangeArrowheads="1"/>
          </p:cNvSpPr>
          <p:nvPr/>
        </p:nvSpPr>
        <p:spPr bwMode="auto">
          <a:xfrm>
            <a:off x="342900" y="5868988"/>
            <a:ext cx="4102100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3200" b="1" dirty="0">
                <a:solidFill>
                  <a:srgbClr val="003300"/>
                </a:solidFill>
              </a:rPr>
              <a:t>легкий, как </a:t>
            </a:r>
          </a:p>
        </p:txBody>
      </p:sp>
      <p:pic>
        <p:nvPicPr>
          <p:cNvPr id="3" name="Рисунок 3"/>
          <p:cNvPicPr>
            <a:picLocks noChangeAspect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392113" y="587375"/>
            <a:ext cx="4606925" cy="82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7" name="TextBox 8"/>
          <p:cNvSpPr txBox="1">
            <a:spLocks noChangeArrowheads="1"/>
          </p:cNvSpPr>
          <p:nvPr/>
        </p:nvSpPr>
        <p:spPr bwMode="auto">
          <a:xfrm>
            <a:off x="155575" y="1900238"/>
            <a:ext cx="25923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3200" b="1" dirty="0">
                <a:solidFill>
                  <a:srgbClr val="003300"/>
                </a:solidFill>
              </a:rPr>
              <a:t>жёлтый</a:t>
            </a:r>
            <a:r>
              <a:rPr lang="ru-RU" sz="3600" b="1" dirty="0">
                <a:solidFill>
                  <a:srgbClr val="003300"/>
                </a:solidFill>
              </a:rPr>
              <a:t>, </a:t>
            </a:r>
            <a:r>
              <a:rPr lang="ru-RU" sz="3200" b="1" dirty="0">
                <a:solidFill>
                  <a:srgbClr val="003300"/>
                </a:solidFill>
              </a:rPr>
              <a:t>как</a:t>
            </a:r>
            <a:r>
              <a:rPr lang="ru-RU" sz="3600" b="1" dirty="0">
                <a:solidFill>
                  <a:srgbClr val="003300"/>
                </a:solidFill>
              </a:rPr>
              <a:t> … </a:t>
            </a:r>
          </a:p>
        </p:txBody>
      </p:sp>
      <p:sp>
        <p:nvSpPr>
          <p:cNvPr id="27659" name="Прямоугольник 17"/>
          <p:cNvSpPr>
            <a:spLocks noChangeArrowheads="1"/>
          </p:cNvSpPr>
          <p:nvPr/>
        </p:nvSpPr>
        <p:spPr bwMode="auto">
          <a:xfrm>
            <a:off x="4067175" y="3546475"/>
            <a:ext cx="3233738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3200" b="1" dirty="0">
                <a:solidFill>
                  <a:srgbClr val="003300"/>
                </a:solidFill>
                <a:latin typeface="Century" pitchFamily="18" charset="0"/>
                <a:ea typeface="Calibri" pitchFamily="34" charset="0"/>
                <a:cs typeface="Times New Roman" pitchFamily="18" charset="0"/>
              </a:rPr>
              <a:t>круглый</a:t>
            </a:r>
            <a:r>
              <a:rPr lang="ru-RU" sz="4000" b="1" dirty="0">
                <a:solidFill>
                  <a:srgbClr val="0066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ru-RU" sz="3200" b="1" dirty="0">
                <a:solidFill>
                  <a:srgbClr val="0066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как</a:t>
            </a:r>
            <a:r>
              <a:rPr lang="ru-RU" sz="4000" b="1" dirty="0">
                <a:solidFill>
                  <a:srgbClr val="0066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…</a:t>
            </a:r>
            <a:endParaRPr lang="ru-RU" sz="4000" b="1" dirty="0">
              <a:solidFill>
                <a:srgbClr val="006600"/>
              </a:solidFill>
              <a:ea typeface="Calibri" pitchFamily="34" charset="0"/>
            </a:endParaRPr>
          </a:p>
        </p:txBody>
      </p:sp>
      <p:sp>
        <p:nvSpPr>
          <p:cNvPr id="27660" name="Прямоугольник 19"/>
          <p:cNvSpPr>
            <a:spLocks noChangeArrowheads="1"/>
          </p:cNvSpPr>
          <p:nvPr/>
        </p:nvSpPr>
        <p:spPr bwMode="auto">
          <a:xfrm>
            <a:off x="4894263" y="1328738"/>
            <a:ext cx="22256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sz="3200" b="1" dirty="0">
                <a:solidFill>
                  <a:srgbClr val="003300"/>
                </a:solidFill>
              </a:rPr>
              <a:t>мягкий</a:t>
            </a:r>
            <a:r>
              <a:rPr lang="ru-RU" sz="3600" b="1" dirty="0">
                <a:solidFill>
                  <a:srgbClr val="003300"/>
                </a:solidFill>
              </a:rPr>
              <a:t>, </a:t>
            </a:r>
            <a:r>
              <a:rPr lang="ru-RU" sz="3200" b="1" dirty="0">
                <a:solidFill>
                  <a:srgbClr val="003300"/>
                </a:solidFill>
              </a:rPr>
              <a:t>как</a:t>
            </a:r>
            <a:r>
              <a:rPr lang="ru-RU" sz="3600" b="1" dirty="0">
                <a:solidFill>
                  <a:srgbClr val="003300"/>
                </a:solidFill>
              </a:rPr>
              <a:t> …</a:t>
            </a:r>
          </a:p>
        </p:txBody>
      </p:sp>
      <p:sp>
        <p:nvSpPr>
          <p:cNvPr id="27661" name="Прямоугольник 20"/>
          <p:cNvSpPr>
            <a:spLocks noChangeArrowheads="1"/>
          </p:cNvSpPr>
          <p:nvPr/>
        </p:nvSpPr>
        <p:spPr bwMode="auto">
          <a:xfrm>
            <a:off x="3313113" y="4970463"/>
            <a:ext cx="38528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sz="3200" b="1" dirty="0">
                <a:solidFill>
                  <a:srgbClr val="003300"/>
                </a:solidFill>
              </a:rPr>
              <a:t>становится</a:t>
            </a:r>
            <a:r>
              <a:rPr lang="ru-RU" sz="3600" b="1" i="1" dirty="0">
                <a:solidFill>
                  <a:srgbClr val="003300"/>
                </a:solidFill>
              </a:rPr>
              <a:t> </a:t>
            </a:r>
            <a:r>
              <a:rPr lang="ru-RU" sz="3200" b="1" dirty="0">
                <a:solidFill>
                  <a:srgbClr val="003300"/>
                </a:solidFill>
              </a:rPr>
              <a:t>белым</a:t>
            </a:r>
            <a:r>
              <a:rPr lang="ru-RU" sz="3600" b="1" dirty="0">
                <a:solidFill>
                  <a:srgbClr val="003300"/>
                </a:solidFill>
              </a:rPr>
              <a:t>, </a:t>
            </a:r>
            <a:r>
              <a:rPr lang="ru-RU" sz="3200" b="1" dirty="0">
                <a:solidFill>
                  <a:srgbClr val="003300"/>
                </a:solidFill>
              </a:rPr>
              <a:t>как</a:t>
            </a:r>
            <a:r>
              <a:rPr lang="ru-RU" sz="3600" b="1" dirty="0">
                <a:solidFill>
                  <a:srgbClr val="003300"/>
                </a:solidFill>
              </a:rPr>
              <a:t> …</a:t>
            </a:r>
          </a:p>
        </p:txBody>
      </p:sp>
      <p:sp>
        <p:nvSpPr>
          <p:cNvPr id="27662" name="Прямоугольник 21"/>
          <p:cNvSpPr>
            <a:spLocks noChangeArrowheads="1"/>
          </p:cNvSpPr>
          <p:nvPr/>
        </p:nvSpPr>
        <p:spPr bwMode="auto">
          <a:xfrm>
            <a:off x="268288" y="3627438"/>
            <a:ext cx="24050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sz="3200" b="1" dirty="0">
                <a:solidFill>
                  <a:srgbClr val="003300"/>
                </a:solidFill>
              </a:rPr>
              <a:t>пушистый</a:t>
            </a:r>
            <a:r>
              <a:rPr lang="ru-RU" sz="3600" b="1" dirty="0">
                <a:solidFill>
                  <a:srgbClr val="003300"/>
                </a:solidFill>
              </a:rPr>
              <a:t>, </a:t>
            </a:r>
            <a:r>
              <a:rPr lang="ru-RU" sz="3200" b="1" dirty="0">
                <a:solidFill>
                  <a:srgbClr val="003300"/>
                </a:solidFill>
              </a:rPr>
              <a:t>как</a:t>
            </a:r>
            <a:r>
              <a:rPr lang="ru-RU" sz="3600" b="1" dirty="0">
                <a:solidFill>
                  <a:srgbClr val="003300"/>
                </a:solidFill>
              </a:rPr>
              <a:t> </a:t>
            </a:r>
          </a:p>
        </p:txBody>
      </p:sp>
      <p:pic>
        <p:nvPicPr>
          <p:cNvPr id="27663" name="Рисунок 6"/>
          <p:cNvPicPr>
            <a:picLocks noChangeAspect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2301875" y="1603375"/>
            <a:ext cx="1131888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4" name="Рисунок 7"/>
          <p:cNvPicPr>
            <a:picLocks noChangeAspect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3460750" y="1584325"/>
            <a:ext cx="1212850" cy="120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5" name="Рисунок 8"/>
          <p:cNvPicPr>
            <a:picLocks noChangeAspect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6415088" y="2797175"/>
            <a:ext cx="1331912" cy="225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6" name="Рисунок 9"/>
          <p:cNvPicPr>
            <a:picLocks noChangeAspect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7612063" y="2901950"/>
            <a:ext cx="1549400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7" name="Рисунок 3"/>
          <p:cNvPicPr>
            <a:picLocks noChangeAspect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194425" y="3195638"/>
            <a:ext cx="957263" cy="115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2" cstate="print"/>
          <a:srcRect l="1007" t="1230" r="24759" b="-1230"/>
          <a:stretch/>
        </p:blipFill>
        <p:spPr>
          <a:xfrm>
            <a:off x="7994650" y="1147763"/>
            <a:ext cx="1233488" cy="13573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7669" name="Рисунок 11"/>
          <p:cNvPicPr>
            <a:picLocks noChangeAspect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 rot="1997040">
            <a:off x="2894013" y="5659438"/>
            <a:ext cx="1330325" cy="71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0" name="Рисунок 1"/>
          <p:cNvPicPr>
            <a:picLocks noChangeAspect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2401888" y="1527175"/>
            <a:ext cx="965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1" name="Рисунок 14"/>
          <p:cNvPicPr>
            <a:picLocks noChangeAspect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7497763" y="5713413"/>
            <a:ext cx="1574800" cy="130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2" name="Рисунок 13"/>
          <p:cNvPicPr>
            <a:picLocks noChangeAspect="1"/>
          </p:cNvPicPr>
          <p:nvPr/>
        </p:nvPicPr>
        <p:blipFill>
          <a:blip r:embed="rId35" cstate="print"/>
          <a:srcRect/>
          <a:stretch>
            <a:fillRect/>
          </a:stretch>
        </p:blipFill>
        <p:spPr bwMode="auto">
          <a:xfrm>
            <a:off x="6618288" y="4803775"/>
            <a:ext cx="166687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3" name="Рисунок 4"/>
          <p:cNvPicPr>
            <a:picLocks noChangeAspect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7208838" y="4773613"/>
            <a:ext cx="901700" cy="109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43" t="-2120" r="14447" b="9280"/>
          <a:stretch/>
        </p:blipFill>
        <p:spPr>
          <a:xfrm>
            <a:off x="1760965" y="4778492"/>
            <a:ext cx="1292917" cy="224299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675" name="Рисунок 5"/>
          <p:cNvPicPr>
            <a:picLocks noChangeAspect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2043113" y="5661025"/>
            <a:ext cx="860425" cy="103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6" name="Рисунок 17"/>
          <p:cNvPicPr>
            <a:picLocks noChangeAspect="1"/>
          </p:cNvPicPr>
          <p:nvPr/>
        </p:nvPicPr>
        <p:blipFill>
          <a:blip r:embed="rId37" cstate="print"/>
          <a:srcRect/>
          <a:stretch>
            <a:fillRect/>
          </a:stretch>
        </p:blipFill>
        <p:spPr bwMode="auto">
          <a:xfrm>
            <a:off x="2300288" y="3057525"/>
            <a:ext cx="1217612" cy="197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7" name="Рисунок 2"/>
          <p:cNvPicPr>
            <a:picLocks noChangeAspect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2638425" y="3294063"/>
            <a:ext cx="900113" cy="109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8" name="Рисунок 12"/>
          <p:cNvPicPr>
            <a:picLocks noChangeAspect="1"/>
          </p:cNvPicPr>
          <p:nvPr/>
        </p:nvPicPr>
        <p:blipFill>
          <a:blip r:embed="rId38" cstate="print"/>
          <a:srcRect r="48582"/>
          <a:stretch>
            <a:fillRect/>
          </a:stretch>
        </p:blipFill>
        <p:spPr bwMode="auto">
          <a:xfrm>
            <a:off x="6662738" y="984250"/>
            <a:ext cx="1263650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79" name="Рисунок 13"/>
          <p:cNvPicPr>
            <a:picLocks noChangeAspect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856413" y="1270000"/>
            <a:ext cx="985837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Записанный звук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9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33" name="Записанный звук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39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35" name="Записанный звук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39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36" name="Записанный звук">
            <a:hlinkClick r:id="" action="ppaction://media"/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37" name="Записанный звук">
            <a:hlinkClick r:id="" action="ppaction://media"/>
          </p:cNvPr>
          <p:cNvPicPr>
            <a:picLocks noChangeAspect="1"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38" name="Записанный звук">
            <a:hlinkClick r:id="" action="ppaction://media"/>
          </p:cNvPr>
          <p:cNvPicPr>
            <a:picLocks noChangeAspect="1"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2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39" name="Записанный звук">
            <a:hlinkClick r:id="" action="ppaction://media"/>
          </p:cNvPr>
          <p:cNvPicPr>
            <a:picLocks noChangeAspect="1"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14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40" name="Записанный звук">
            <a:hlinkClick r:id="" action="ppaction://media"/>
          </p:cNvPr>
          <p:cNvPicPr>
            <a:picLocks noChangeAspect="1"/>
          </p:cNvPicPr>
          <p:nvPr>
            <a:audioFile r:link="rId17"/>
            <p:extLst>
              <p:ext uri="{DAA4B4D4-6D71-4841-9C94-3DE7FCFB9230}">
                <p14:media xmlns:p14="http://schemas.microsoft.com/office/powerpoint/2010/main" r:embed="rId16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41" name="Записанный звук">
            <a:hlinkClick r:id="" action="ppaction://media"/>
          </p:cNvPr>
          <p:cNvPicPr>
            <a:picLocks noChangeAspect="1"/>
          </p:cNvPicPr>
          <p:nvPr>
            <a:audioFile r:link="rId19"/>
            <p:extLst>
              <p:ext uri="{DAA4B4D4-6D71-4841-9C94-3DE7FCFB9230}">
                <p14:media xmlns:p14="http://schemas.microsoft.com/office/powerpoint/2010/main" r:embed="rId18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42" name="Записанный звук">
            <a:hlinkClick r:id="" action="ppaction://media"/>
          </p:cNvPr>
          <p:cNvPicPr>
            <a:picLocks noChangeAspect="1"/>
          </p:cNvPicPr>
          <p:nvPr>
            <a:audioFile r:link="rId21"/>
            <p:extLst>
              <p:ext uri="{DAA4B4D4-6D71-4841-9C94-3DE7FCFB9230}">
                <p14:media xmlns:p14="http://schemas.microsoft.com/office/powerpoint/2010/main" r:embed="rId20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000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5000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5000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76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3" dur="4000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276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6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7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7" dur="4000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276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27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3" dur="3000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9" dur="4000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/>
                                        <p:tgtEl>
                                          <p:spTgt spid="276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2000"/>
                                        <p:tgtEl>
                                          <p:spTgt spid="276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3" dur="4000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 nodeType="clickPar">
                      <p:stCondLst>
                        <p:cond delay="indefinite"/>
                      </p:stCondLst>
                      <p:childTnLst>
                        <p:par>
                          <p:cTn id="1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500"/>
                                        <p:tgtEl>
                                          <p:spTgt spid="276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276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27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27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276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276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276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27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0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audio>
              <p:cMediaNode>
                <p:cTn id="20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audio>
              <p:cMediaNode>
                <p:cTn id="20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audio>
              <p:cMediaNode>
                <p:cTn id="20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audio>
              <p:cMediaNode>
                <p:cTn id="20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>
                <p:cTn id="20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audio>
              <p:cMediaNode>
                <p:cTn id="20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audio>
              <p:cMediaNode>
                <p:cTn id="20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>
                <p:cTn id="20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>
                <p:cTn id="2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  <p:audio>
              <p:cMediaNode>
                <p:cTn id="2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audio>
          </p:childTnLst>
        </p:cTn>
      </p:par>
    </p:tnLst>
    <p:bldLst>
      <p:bldP spid="2" grpId="0"/>
      <p:bldP spid="27656" grpId="0"/>
      <p:bldP spid="27657" grpId="0"/>
      <p:bldP spid="27659" grpId="0"/>
      <p:bldP spid="27660" grpId="0"/>
      <p:bldP spid="27661" grpId="0"/>
      <p:bldP spid="2766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23" name="Записанный звук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34" name="весна ручей 1.mp3">
            <a:hlinkClick r:id="" action="ppaction://media"/>
          </p:cNvPr>
          <p:cNvPicPr>
            <a:picLocks noRot="1" noChangeAspect="1"/>
          </p:cNvPicPr>
          <p:nvPr>
            <a:audioFile r:link="rId5"/>
          </p:nvPr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Рисунок 19" descr="фон.jpg"/>
          <p:cNvPicPr>
            <a:picLocks noChangeAspect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-184150" y="-6350"/>
            <a:ext cx="929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TextBox 48"/>
          <p:cNvSpPr txBox="1">
            <a:spLocks noChangeArrowheads="1"/>
          </p:cNvSpPr>
          <p:nvPr/>
        </p:nvSpPr>
        <p:spPr bwMode="auto">
          <a:xfrm>
            <a:off x="1928813" y="4286250"/>
            <a:ext cx="1857375" cy="37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ru-RU"/>
          </a:p>
        </p:txBody>
      </p:sp>
      <p:pic>
        <p:nvPicPr>
          <p:cNvPr id="21509" name="Рисунок 54" descr="весна.png"/>
          <p:cNvPicPr>
            <a:picLocks noChangeAspect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5614988" y="2454275"/>
            <a:ext cx="3529012" cy="440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214313" y="142875"/>
            <a:ext cx="5857875" cy="140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4200" b="1" i="1" dirty="0">
                <a:solidFill>
                  <a:srgbClr val="003300"/>
                </a:solidFill>
              </a:rPr>
              <a:t>Шмель цветку очень рад,</a:t>
            </a:r>
          </a:p>
          <a:p>
            <a:pPr eaLnBrk="1" hangingPunct="1"/>
            <a:r>
              <a:rPr lang="ru-RU" sz="4200" b="1" i="1" dirty="0">
                <a:solidFill>
                  <a:srgbClr val="003300"/>
                </a:solidFill>
              </a:rPr>
              <a:t>     Ах, медовый аромат!</a:t>
            </a:r>
          </a:p>
          <a:p>
            <a:pPr eaLnBrk="1" hangingPunct="1"/>
            <a:endParaRPr lang="ru-RU" sz="4400" b="1" i="1" dirty="0">
              <a:solidFill>
                <a:srgbClr val="003300"/>
              </a:solidFill>
            </a:endParaRPr>
          </a:p>
        </p:txBody>
      </p:sp>
      <p:sp>
        <p:nvSpPr>
          <p:cNvPr id="21511" name="Прямоугольник 15"/>
          <p:cNvSpPr>
            <a:spLocks noChangeArrowheads="1"/>
          </p:cNvSpPr>
          <p:nvPr/>
        </p:nvSpPr>
        <p:spPr bwMode="auto">
          <a:xfrm>
            <a:off x="3714750" y="928688"/>
            <a:ext cx="5857875" cy="54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4400" b="1" i="1">
                <a:solidFill>
                  <a:srgbClr val="003300"/>
                </a:solidFill>
              </a:rPr>
              <a:t> </a:t>
            </a:r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auto">
          <a:xfrm>
            <a:off x="3924300" y="1000125"/>
            <a:ext cx="500538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4200" b="1" i="1" dirty="0">
                <a:solidFill>
                  <a:srgbClr val="003300"/>
                </a:solidFill>
              </a:rPr>
              <a:t>И цветки красивые-</a:t>
            </a:r>
          </a:p>
          <a:p>
            <a:pPr eaLnBrk="1" hangingPunct="1"/>
            <a:r>
              <a:rPr lang="ru-RU" sz="4200" b="1" i="1" dirty="0">
                <a:solidFill>
                  <a:srgbClr val="003300"/>
                </a:solidFill>
              </a:rPr>
              <a:t>      Розовые, синие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6" y="2428868"/>
            <a:ext cx="4879973" cy="390397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489075" y="2306638"/>
            <a:ext cx="2170113" cy="357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796925" y="5300663"/>
            <a:ext cx="46926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2400" b="1" i="1"/>
              <a:t>(</a:t>
            </a:r>
            <a:r>
              <a:rPr lang="ru-RU" sz="2400" b="1" i="1" baseline="0">
                <a:solidFill>
                  <a:srgbClr val="003300"/>
                </a:solidFill>
              </a:rPr>
              <a:t>(для ответа щелкни по знаку вопроса)</a:t>
            </a:r>
            <a:endParaRPr lang="ru-RU" sz="2400" b="1" i="1"/>
          </a:p>
        </p:txBody>
      </p:sp>
      <p:pic>
        <p:nvPicPr>
          <p:cNvPr id="18" name="Записанный звук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22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9" name="Записанный звук">
            <a:hlinkClick r:id="" action="ppaction://media"/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2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20" name="Записанный звук">
            <a:hlinkClick r:id="" action="ppaction://media"/>
          </p:cNvPr>
          <p:cNvPicPr>
            <a:picLocks noChangeAspect="1"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21" name="Записанный звук">
            <a:hlinkClick r:id="" action="ppaction://media"/>
          </p:cNvPr>
          <p:cNvPicPr>
            <a:picLocks noChangeAspect="1"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2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800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00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000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audio>
              <p:cMediaNode>
                <p:cTn id="3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>
                <p:cTn id="3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>
                <p:cTn id="3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>
                <p:cTn id="3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  <p:bldLst>
      <p:bldP spid="13" grpId="0"/>
      <p:bldP spid="17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34" name="весна ручей 1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Рисунок 19" descr="фон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-184150" y="-6350"/>
            <a:ext cx="929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TextBox 48"/>
          <p:cNvSpPr txBox="1">
            <a:spLocks noChangeArrowheads="1"/>
          </p:cNvSpPr>
          <p:nvPr/>
        </p:nvSpPr>
        <p:spPr bwMode="auto">
          <a:xfrm>
            <a:off x="1928813" y="4286250"/>
            <a:ext cx="1857375" cy="37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ru-RU"/>
          </a:p>
        </p:txBody>
      </p:sp>
      <p:pic>
        <p:nvPicPr>
          <p:cNvPr id="22533" name="Рисунок 54" descr="весна.pn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614988" y="2454275"/>
            <a:ext cx="3529012" cy="440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214313" y="142875"/>
            <a:ext cx="5857875" cy="140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4200" b="1" i="1">
                <a:solidFill>
                  <a:srgbClr val="003300"/>
                </a:solidFill>
              </a:rPr>
              <a:t>Это розовый цветок,</a:t>
            </a:r>
          </a:p>
          <a:p>
            <a:pPr eaLnBrk="1" hangingPunct="1"/>
            <a:r>
              <a:rPr lang="ru-RU" sz="4200" b="1" i="1">
                <a:solidFill>
                  <a:srgbClr val="003300"/>
                </a:solidFill>
              </a:rPr>
              <a:t>Он красив, он высок,</a:t>
            </a:r>
          </a:p>
          <a:p>
            <a:pPr eaLnBrk="1" hangingPunct="1"/>
            <a:endParaRPr lang="ru-RU" sz="4400" b="1" i="1">
              <a:solidFill>
                <a:srgbClr val="003300"/>
              </a:solidFill>
            </a:endParaRPr>
          </a:p>
        </p:txBody>
      </p:sp>
      <p:sp>
        <p:nvSpPr>
          <p:cNvPr id="22535" name="Прямоугольник 15"/>
          <p:cNvSpPr>
            <a:spLocks noChangeArrowheads="1"/>
          </p:cNvSpPr>
          <p:nvPr/>
        </p:nvSpPr>
        <p:spPr bwMode="auto">
          <a:xfrm>
            <a:off x="3714750" y="928688"/>
            <a:ext cx="5857875" cy="54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4400" b="1" i="1">
                <a:solidFill>
                  <a:srgbClr val="003300"/>
                </a:solidFill>
              </a:rPr>
              <a:t> </a:t>
            </a:r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auto">
          <a:xfrm>
            <a:off x="3924300" y="1000125"/>
            <a:ext cx="500538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4200" b="1" i="1">
                <a:solidFill>
                  <a:srgbClr val="003300"/>
                </a:solidFill>
              </a:rPr>
              <a:t>К сожаленью, не пахуч,</a:t>
            </a:r>
          </a:p>
          <a:p>
            <a:pPr eaLnBrk="1" hangingPunct="1"/>
            <a:r>
              <a:rPr lang="ru-RU" sz="4200" b="1" i="1">
                <a:solidFill>
                  <a:srgbClr val="003300"/>
                </a:solidFill>
              </a:rPr>
              <a:t>И конечно, не горюч.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796925" y="5300663"/>
            <a:ext cx="46926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2400" b="1" i="1"/>
              <a:t>(</a:t>
            </a:r>
            <a:r>
              <a:rPr lang="ru-RU" sz="2400" b="1" i="1" baseline="0">
                <a:solidFill>
                  <a:srgbClr val="003300"/>
                </a:solidFill>
              </a:rPr>
              <a:t>(для ответа щелкни по знаку вопроса)</a:t>
            </a:r>
            <a:endParaRPr lang="ru-RU" sz="2400" b="1" i="1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10" y="2428868"/>
            <a:ext cx="4490664" cy="295476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428728" y="1643050"/>
            <a:ext cx="2170113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Записанный звук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21" name="Записанный звук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1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600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00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000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audio>
              <p:cMediaNode>
                <p:cTn id="3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>
                <p:cTn id="3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>
                <p:cTn id="3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  <p:bldLst>
      <p:bldP spid="13" grpId="0"/>
      <p:bldP spid="17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2" name="Записанный звук">
            <a:hlinkClick r:id="" action="ppaction://media"/>
          </p:cNvPr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Записанный звук">
            <a:hlinkClick r:id="" action="ppaction://media"/>
          </p:cNvPr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весна ручей 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Рисунок 19" descr="фон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-125413" y="-106363"/>
            <a:ext cx="9296401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TextBox 48"/>
          <p:cNvSpPr txBox="1">
            <a:spLocks noChangeArrowheads="1"/>
          </p:cNvSpPr>
          <p:nvPr/>
        </p:nvSpPr>
        <p:spPr bwMode="auto">
          <a:xfrm>
            <a:off x="1928813" y="4286250"/>
            <a:ext cx="1857375" cy="37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ru-RU"/>
          </a:p>
        </p:txBody>
      </p:sp>
      <p:pic>
        <p:nvPicPr>
          <p:cNvPr id="23558" name="Рисунок 54" descr="весна.pn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929313" y="3114675"/>
            <a:ext cx="3084512" cy="384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214313" y="142875"/>
            <a:ext cx="5857875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3600" b="1" i="1">
                <a:solidFill>
                  <a:srgbClr val="003300"/>
                </a:solidFill>
              </a:rPr>
              <a:t>Первоцвет, первоцвет,</a:t>
            </a:r>
          </a:p>
          <a:p>
            <a:pPr eaLnBrk="1" hangingPunct="1"/>
            <a:r>
              <a:rPr lang="ru-RU" sz="3600" b="1" i="1">
                <a:solidFill>
                  <a:srgbClr val="003300"/>
                </a:solidFill>
              </a:rPr>
              <a:t>Лучше слова в мире нет, </a:t>
            </a:r>
          </a:p>
          <a:p>
            <a:pPr eaLnBrk="1" hangingPunct="1"/>
            <a:r>
              <a:rPr lang="ru-RU" sz="3600" b="1" i="1">
                <a:solidFill>
                  <a:srgbClr val="003300"/>
                </a:solidFill>
              </a:rPr>
              <a:t>Лучше нет цветка на свете,</a:t>
            </a:r>
          </a:p>
          <a:p>
            <a:pPr eaLnBrk="1" hangingPunct="1"/>
            <a:r>
              <a:rPr lang="ru-RU" sz="3600" b="1" i="1">
                <a:solidFill>
                  <a:srgbClr val="003300"/>
                </a:solidFill>
              </a:rPr>
              <a:t>Он горит весь в желтом цвете</a:t>
            </a:r>
            <a:r>
              <a:rPr lang="ru-RU" sz="4200" b="1" i="1">
                <a:solidFill>
                  <a:srgbClr val="003300"/>
                </a:solidFill>
              </a:rPr>
              <a:t>,</a:t>
            </a:r>
          </a:p>
        </p:txBody>
      </p:sp>
      <p:sp>
        <p:nvSpPr>
          <p:cNvPr id="23560" name="Прямоугольник 15"/>
          <p:cNvSpPr>
            <a:spLocks noChangeArrowheads="1"/>
          </p:cNvSpPr>
          <p:nvPr/>
        </p:nvSpPr>
        <p:spPr bwMode="auto">
          <a:xfrm>
            <a:off x="3714750" y="928688"/>
            <a:ext cx="5857875" cy="54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4400" b="1" i="1">
                <a:solidFill>
                  <a:srgbClr val="003300"/>
                </a:solidFill>
              </a:rPr>
              <a:t> </a:t>
            </a:r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auto">
          <a:xfrm>
            <a:off x="4724400" y="1546225"/>
            <a:ext cx="500538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3600" b="1" i="1">
                <a:solidFill>
                  <a:srgbClr val="003300"/>
                </a:solidFill>
              </a:rPr>
              <a:t>Лепестки его красивы,</a:t>
            </a:r>
          </a:p>
          <a:p>
            <a:pPr eaLnBrk="1" hangingPunct="1"/>
            <a:r>
              <a:rPr lang="ru-RU" sz="3600" b="1" i="1">
                <a:solidFill>
                  <a:srgbClr val="003300"/>
                </a:solidFill>
              </a:rPr>
              <a:t>Золотисты и игривы,</a:t>
            </a:r>
          </a:p>
          <a:p>
            <a:pPr eaLnBrk="1" hangingPunct="1"/>
            <a:r>
              <a:rPr lang="ru-RU" sz="3600" b="1" i="1">
                <a:solidFill>
                  <a:srgbClr val="003300"/>
                </a:solidFill>
              </a:rPr>
              <a:t>Его стебель длинный очень.</a:t>
            </a:r>
          </a:p>
          <a:p>
            <a:pPr eaLnBrk="1" hangingPunct="1"/>
            <a:r>
              <a:rPr lang="ru-RU" sz="3600" b="1" i="1">
                <a:solidFill>
                  <a:srgbClr val="003300"/>
                </a:solidFill>
              </a:rPr>
              <a:t>А красивы как листочки!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72" y="2643182"/>
            <a:ext cx="4312289" cy="352861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7224" y="2357430"/>
            <a:ext cx="2170113" cy="3614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796925" y="5300663"/>
            <a:ext cx="46926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2400" b="1" i="1"/>
              <a:t>(</a:t>
            </a:r>
            <a:r>
              <a:rPr lang="ru-RU" sz="2400" b="1" i="1" baseline="0">
                <a:solidFill>
                  <a:srgbClr val="003300"/>
                </a:solidFill>
              </a:rPr>
              <a:t>(для ответа щелкни по знаку вопроса)</a:t>
            </a:r>
            <a:endParaRPr lang="ru-RU" sz="2400" b="1" i="1"/>
          </a:p>
        </p:txBody>
      </p:sp>
      <p:pic>
        <p:nvPicPr>
          <p:cNvPr id="24" name="Записанный звук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25" name="Записанный звук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26" name="Записанный звук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1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000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2000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000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audio>
              <p:cMediaNode>
                <p:cTn id="3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>
                <p:cTn id="3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>
                <p:cTn id="3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  <p:bldLst>
      <p:bldP spid="13" grpId="0"/>
      <p:bldP spid="17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весна ручей 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Рисунок 19" descr="фон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29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TextBox 48"/>
          <p:cNvSpPr txBox="1">
            <a:spLocks noChangeArrowheads="1"/>
          </p:cNvSpPr>
          <p:nvPr/>
        </p:nvSpPr>
        <p:spPr bwMode="auto">
          <a:xfrm>
            <a:off x="1928813" y="4286250"/>
            <a:ext cx="1857375" cy="37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ru-RU"/>
          </a:p>
        </p:txBody>
      </p:sp>
      <p:pic>
        <p:nvPicPr>
          <p:cNvPr id="24581" name="Рисунок 54" descr="весна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14988" y="2454275"/>
            <a:ext cx="3529012" cy="440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357313" y="285750"/>
            <a:ext cx="6786562" cy="99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4400" b="1" i="1">
                <a:solidFill>
                  <a:srgbClr val="003300"/>
                </a:solidFill>
              </a:rPr>
              <a:t>Стоят в лугах сестрички —</a:t>
            </a:r>
          </a:p>
          <a:p>
            <a:pPr eaLnBrk="1" hangingPunct="1"/>
            <a:r>
              <a:rPr lang="ru-RU" sz="4400" b="1" i="1">
                <a:solidFill>
                  <a:srgbClr val="003300"/>
                </a:solidFill>
              </a:rPr>
              <a:t>Золотой глазок, белые реснички</a:t>
            </a:r>
          </a:p>
        </p:txBody>
      </p:sp>
      <p:pic>
        <p:nvPicPr>
          <p:cNvPr id="19464" name="Рисунок 10" descr="ромашка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643188" y="1285875"/>
            <a:ext cx="2786062" cy="538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Записанный звук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омашки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419225" y="1916113"/>
            <a:ext cx="2405063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8" name="TextBox 2"/>
          <p:cNvSpPr txBox="1">
            <a:spLocks noChangeArrowheads="1"/>
          </p:cNvSpPr>
          <p:nvPr/>
        </p:nvSpPr>
        <p:spPr bwMode="auto">
          <a:xfrm>
            <a:off x="2643188" y="5157788"/>
            <a:ext cx="2786062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88963" y="5473700"/>
            <a:ext cx="4791075" cy="101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Рисунок 9" descr="ромашка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1362075"/>
            <a:ext cx="3521075" cy="521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940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254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audio>
              <p:cMediaNode showWhenStopped="0">
                <p:cTn id="3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весна ручей 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Рисунок 19" descr="фон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152400" y="0"/>
            <a:ext cx="929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TextBox 48"/>
          <p:cNvSpPr txBox="1">
            <a:spLocks noChangeArrowheads="1"/>
          </p:cNvSpPr>
          <p:nvPr/>
        </p:nvSpPr>
        <p:spPr bwMode="auto">
          <a:xfrm>
            <a:off x="1928813" y="4286250"/>
            <a:ext cx="1857375" cy="37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ru-RU"/>
          </a:p>
        </p:txBody>
      </p:sp>
      <p:pic>
        <p:nvPicPr>
          <p:cNvPr id="25605" name="Рисунок 54" descr="весна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14988" y="2454275"/>
            <a:ext cx="3529012" cy="440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857250" y="0"/>
            <a:ext cx="728662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4400" b="1" i="1">
                <a:solidFill>
                  <a:srgbClr val="003300"/>
                </a:solidFill>
              </a:rPr>
              <a:t>Белые горошки</a:t>
            </a:r>
            <a:r>
              <a:rPr lang="ru-RU" sz="4400" b="1" i="1" baseline="0">
                <a:solidFill>
                  <a:srgbClr val="003300"/>
                </a:solidFill>
              </a:rPr>
              <a:t> </a:t>
            </a:r>
            <a:r>
              <a:rPr lang="ru-RU" sz="4400" b="1" i="1">
                <a:solidFill>
                  <a:srgbClr val="003300"/>
                </a:solidFill>
              </a:rPr>
              <a:t>на зелёной ножке.</a:t>
            </a:r>
          </a:p>
        </p:txBody>
      </p:sp>
      <p:pic>
        <p:nvPicPr>
          <p:cNvPr id="20487" name="Рисунок 8" descr="ландыш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42875" y="1728788"/>
            <a:ext cx="5857875" cy="5129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Записанный звук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Записанный звук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276350" y="2405063"/>
            <a:ext cx="2252663" cy="330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11" name="TextBox 2"/>
          <p:cNvSpPr txBox="1">
            <a:spLocks noChangeArrowheads="1"/>
          </p:cNvSpPr>
          <p:nvPr/>
        </p:nvSpPr>
        <p:spPr bwMode="auto">
          <a:xfrm>
            <a:off x="857250" y="6092825"/>
            <a:ext cx="46513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74688" y="5708650"/>
            <a:ext cx="4792662" cy="101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85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86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audio>
              <p:cMediaNode showWhenStopped="0">
                <p:cTn id="2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showWhenStopped="0">
                <p:cTn id="2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Рисунок 19" descr="фон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52400" y="0"/>
            <a:ext cx="929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Box 48"/>
          <p:cNvSpPr txBox="1">
            <a:spLocks noChangeArrowheads="1"/>
          </p:cNvSpPr>
          <p:nvPr/>
        </p:nvSpPr>
        <p:spPr bwMode="auto">
          <a:xfrm>
            <a:off x="1928813" y="4286250"/>
            <a:ext cx="1857375" cy="37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ru-RU"/>
          </a:p>
        </p:txBody>
      </p:sp>
      <p:pic>
        <p:nvPicPr>
          <p:cNvPr id="21510" name="Рисунок 9" descr="ромашка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1350952">
            <a:off x="7182018" y="12059"/>
            <a:ext cx="2240690" cy="2762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Рисунок 10" descr="подснежник3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787312">
            <a:off x="682327" y="-273714"/>
            <a:ext cx="2868761" cy="2401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Рисунок 7" descr="одуванчик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-1806400">
            <a:off x="6475617" y="4672414"/>
            <a:ext cx="2020373" cy="2490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Рисунок 8" descr="ландыш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391877" y="3740966"/>
            <a:ext cx="3447207" cy="3019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3" name="народная весна 2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657294" y="-85448"/>
            <a:ext cx="2496820" cy="2041247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828904" y="5271924"/>
            <a:ext cx="2709741" cy="17832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074493" y="2506598"/>
            <a:ext cx="3041164" cy="243369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447668" y="1924849"/>
            <a:ext cx="2381236" cy="2256848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8" name="Рисунок 54" descr="весна.png"/>
          <p:cNvPicPr>
            <a:picLocks noChangeAspect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828904" y="1138736"/>
            <a:ext cx="3277974" cy="4090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5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155" decel="100000"/>
                                        <p:tgtEl>
                                          <p:spTgt spid="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155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155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400" decel="100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400" decel="100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400" decel="100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400" decel="100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00" decel="100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800" decel="100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105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6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Рисунок 19" descr="фон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0338" y="0"/>
            <a:ext cx="929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Box 48"/>
          <p:cNvSpPr txBox="1">
            <a:spLocks noChangeArrowheads="1"/>
          </p:cNvSpPr>
          <p:nvPr/>
        </p:nvSpPr>
        <p:spPr bwMode="auto">
          <a:xfrm>
            <a:off x="1928813" y="4286250"/>
            <a:ext cx="1857375" cy="37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ru-RU"/>
          </a:p>
        </p:txBody>
      </p:sp>
      <p:pic>
        <p:nvPicPr>
          <p:cNvPr id="8" name="Рисунок 54" descr="весна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3515" y="1288718"/>
            <a:ext cx="3028423" cy="3779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Рисунок 10" descr="подснежник3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0338" y="141621"/>
            <a:ext cx="1541978" cy="1290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Рисунок 7" descr="одуванчик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1806400">
            <a:off x="8106726" y="5493563"/>
            <a:ext cx="1278311" cy="1575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Рисунок 8" descr="ландыш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326214" y="5145231"/>
            <a:ext cx="1955578" cy="1712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971600" y="968516"/>
            <a:ext cx="64087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i="1" baseline="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СПАСИБО ЗА ВНИМАНИЕ!</a:t>
            </a:r>
            <a:endParaRPr lang="ru-RU" baseline="0" dirty="0">
              <a:solidFill>
                <a:srgbClr val="0033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2132856"/>
            <a:ext cx="6206831" cy="341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eaLnBrk="1" fontAlgn="auto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ru-RU" baseline="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В презентации использованы ресурсы интернета:</a:t>
            </a:r>
          </a:p>
          <a:p>
            <a:pPr marL="342900" lvl="0" indent="-342900" eaLnBrk="1" fontAlgn="auto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ru-RU" baseline="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Сервисы Яндекса</a:t>
            </a:r>
            <a:r>
              <a:rPr lang="ru-RU" baseline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:</a:t>
            </a:r>
            <a:r>
              <a:rPr lang="ru-RU" baseline="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/>
            </a:r>
            <a:br>
              <a:rPr lang="ru-RU" baseline="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</a:br>
            <a:r>
              <a:rPr lang="ru-RU" baseline="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картинки (</a:t>
            </a:r>
            <a:r>
              <a:rPr lang="en-US" baseline="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https://yandex.ru/images/</a:t>
            </a:r>
            <a:r>
              <a:rPr lang="ru-RU" baseline="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),</a:t>
            </a:r>
            <a:br>
              <a:rPr lang="ru-RU" baseline="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</a:br>
            <a:r>
              <a:rPr lang="ru-RU" baseline="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поиск (</a:t>
            </a:r>
            <a:r>
              <a:rPr lang="en-US" baseline="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https://yandex.ru/</a:t>
            </a:r>
            <a:r>
              <a:rPr lang="ru-RU" baseline="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1005117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400" decel="100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3"/>
</p:tagLst>
</file>

<file path=ppt/theme/theme1.xml><?xml version="1.0" encoding="utf-8"?>
<a:theme xmlns:a="http://schemas.openxmlformats.org/drawingml/2006/main" name="Алгоритм-работы-с-макросом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de-DE" sz="2800" b="0" i="0" u="none" strike="noStrike" cap="none" normalizeH="0" baseline="-25000" smtClean="0">
            <a:ln>
              <a:noFill/>
            </a:ln>
            <a:solidFill>
              <a:schemeClr val="bg1"/>
            </a:solidFill>
            <a:effectLst/>
            <a:latin typeface="Century Gothic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de-DE" sz="2800" b="0" i="0" u="none" strike="noStrike" cap="none" normalizeH="0" baseline="-25000" smtClean="0">
            <a:ln>
              <a:noFill/>
            </a:ln>
            <a:solidFill>
              <a:schemeClr val="bg1"/>
            </a:solidFill>
            <a:effectLst/>
            <a:latin typeface="Century Gothic" pitchFamily="34" charset="0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Алгоритм-работы-с-макросом</Template>
  <TotalTime>3743</TotalTime>
  <Words>268</Words>
  <Application>Microsoft Office PowerPoint</Application>
  <PresentationFormat>Экран (4:3)</PresentationFormat>
  <Paragraphs>65</Paragraphs>
  <Slides>14</Slides>
  <Notes>0</Notes>
  <HiddenSlides>0</HiddenSlides>
  <MMClips>63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24" baseType="lpstr">
      <vt:lpstr>Acquest Script</vt:lpstr>
      <vt:lpstr>Arial</vt:lpstr>
      <vt:lpstr>Bookman Old Style</vt:lpstr>
      <vt:lpstr>Calibri</vt:lpstr>
      <vt:lpstr>Century</vt:lpstr>
      <vt:lpstr>Century Gothic</vt:lpstr>
      <vt:lpstr>Courier New</vt:lpstr>
      <vt:lpstr>Times New Roman</vt:lpstr>
      <vt:lpstr>Алгоритм-работы-с-макросом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Алгоритм работы с макросом 1 Разрешите выполнение макросов 2 Вставьте объект 3 Назначьте объекту действие – макрос Drag and Drop</dc:title>
  <dc:creator>admin</dc:creator>
  <dc:description>Drag Drop Macro created by quiz@ppt-user.de  Hans Werner Hofmann / Ute Simon</dc:description>
  <cp:lastModifiedBy>USER</cp:lastModifiedBy>
  <cp:revision>369</cp:revision>
  <dcterms:created xsi:type="dcterms:W3CDTF">2014-01-01T20:16:49Z</dcterms:created>
  <dcterms:modified xsi:type="dcterms:W3CDTF">2016-03-20T09:27:20Z</dcterms:modified>
</cp:coreProperties>
</file>