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52" autoAdjust="0"/>
    <p:restoredTop sz="94660"/>
  </p:normalViewPr>
  <p:slideViewPr>
    <p:cSldViewPr>
      <p:cViewPr varScale="1">
        <p:scale>
          <a:sx n="67" d="100"/>
          <a:sy n="67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235B97CA-C5F9-42C2-BC09-6B57559B4EEA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53B2263-1028-4AC8-AC48-15BF2B647B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52536" y="2492896"/>
            <a:ext cx="8062912" cy="1470025"/>
          </a:xfrm>
        </p:spPr>
        <p:txBody>
          <a:bodyPr>
            <a:normAutofit/>
          </a:bodyPr>
          <a:lstStyle/>
          <a:p>
            <a:r>
              <a:rPr lang="ru-RU" dirty="0" smtClean="0"/>
              <a:t>Стирка:</a:t>
            </a:r>
            <a:br>
              <a:rPr lang="ru-RU" dirty="0" smtClean="0"/>
            </a:br>
            <a:r>
              <a:rPr lang="ru-RU" dirty="0" smtClean="0"/>
              <a:t>   Раньше и Сейчас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08720"/>
            <a:ext cx="4402832" cy="5184576"/>
          </a:xfrm>
        </p:spPr>
        <p:txBody>
          <a:bodyPr>
            <a:normAutofit fontScale="85000" lnSpcReduction="10000"/>
          </a:bodyPr>
          <a:lstStyle/>
          <a:p>
            <a:pPr fontAlgn="base"/>
            <a:r>
              <a:rPr lang="ru-RU" dirty="0" smtClean="0"/>
              <a:t>Сейчас со стиркой справится даже ребенок - загрузить стиральную машину, нажать пару кнопок и развесить уже почти сухое белье не сложно. А вот что делали, когда не</a:t>
            </a:r>
            <a:r>
              <a:rPr lang="en-US" dirty="0" smtClean="0"/>
              <a:t> </a:t>
            </a:r>
            <a:r>
              <a:rPr lang="ru-RU" dirty="0" smtClean="0"/>
              <a:t>было таких технологий </a:t>
            </a:r>
          </a:p>
          <a:p>
            <a:pPr fontAlgn="base"/>
            <a:r>
              <a:rPr lang="ru-RU" dirty="0" smtClean="0"/>
              <a:t>Предлагаю небольшую экскурсию в прошлое</a:t>
            </a:r>
          </a:p>
          <a:p>
            <a:pPr fontAlgn="base"/>
            <a:endParaRPr lang="ru-RU" dirty="0"/>
          </a:p>
        </p:txBody>
      </p:sp>
      <p:pic>
        <p:nvPicPr>
          <p:cNvPr id="2050" name="Picture 2" descr="https://s25317.pcdn.co/wp-content/uploads/2012/12/WEB_Misc_Chores_1280x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700808"/>
            <a:ext cx="3888432" cy="29163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067128" cy="1001266"/>
          </a:xfrm>
        </p:spPr>
        <p:txBody>
          <a:bodyPr/>
          <a:lstStyle/>
          <a:p>
            <a:r>
              <a:rPr lang="ru-RU" dirty="0" smtClean="0"/>
              <a:t>ЧЕМ СТИРАЛИ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20688"/>
            <a:ext cx="8136904" cy="4032448"/>
          </a:xfrm>
        </p:spPr>
        <p:txBody>
          <a:bodyPr>
            <a:normAutofit fontScale="25000" lnSpcReduction="20000"/>
          </a:bodyPr>
          <a:lstStyle/>
          <a:p>
            <a:pPr fontAlgn="base">
              <a:buNone/>
            </a:pPr>
            <a:endParaRPr lang="ru-RU" sz="7200" b="1" dirty="0" smtClean="0"/>
          </a:p>
          <a:p>
            <a:pPr fontAlgn="base"/>
            <a:r>
              <a:rPr lang="ru-RU" sz="7200" dirty="0" smtClean="0"/>
              <a:t>Раньше стирали руками с помощью стиральной доски                   Некоторые еще знают, что такое стиральная доска («у моей бабушки такая в деревне»), но мало кто видел ее в действии. А ведь она появилась только в начале 19 века и больше употреблялась в тесных городских условиях, лишенных простора и близкого соседства озера, реки или ручья.</a:t>
            </a:r>
            <a:br>
              <a:rPr lang="ru-RU" sz="7200" dirty="0" smtClean="0"/>
            </a:br>
            <a:r>
              <a:rPr lang="ru-RU" sz="7200" dirty="0" smtClean="0"/>
              <a:t>.Тогда, в 70-х годах в селе стиральных машин не было. Село было не самое захолустное, но и вода в доме была не у всех: носили воду из водопроводных  колонок или из колодцев. Нагревалась на газе вода, выливалась в огромное корыто, белье замачивалось. А потом с помощью стиральной доски отстирывалось. Те, у кого дома были рядом с речкой, стирали и полоскали на реке.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8" name="Picture 4" descr="https://otvet.imgsmail.ru/download/8fccca1111011eca4e4800c5f9628b1c_i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645024"/>
            <a:ext cx="1866649" cy="2978696"/>
          </a:xfrm>
          <a:prstGeom prst="rect">
            <a:avLst/>
          </a:prstGeom>
          <a:noFill/>
        </p:spPr>
      </p:pic>
      <p:pic>
        <p:nvPicPr>
          <p:cNvPr id="1030" name="Picture 6" descr="https://xaax.ru/userfiles/images/ruchnaya-stir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717032"/>
            <a:ext cx="3024336" cy="29362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399032"/>
          </a:xfrm>
        </p:spPr>
        <p:txBody>
          <a:bodyPr/>
          <a:lstStyle/>
          <a:p>
            <a:r>
              <a:rPr lang="ru-RU" dirty="0" smtClean="0"/>
              <a:t>ЧЕМ СТИРАЛИ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836712"/>
            <a:ext cx="7813376" cy="2160240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 smtClean="0"/>
              <a:t>Эра освобожденного от стирки человечества началась в 1925-м году. И уже тогда в СССР в семьях появились первые бытовые стиральные машины. Стирали из них так: наливали воду нужной температуры. насыпали в эту бочку порошок и отбеливатель, клали бельё, нажимали на кнопку и ждали 15 минут. После этого руками выжимали и полоскали уже практически чистое белье.</a:t>
            </a:r>
            <a:endParaRPr lang="ru-RU" sz="2400" dirty="0"/>
          </a:p>
        </p:txBody>
      </p:sp>
      <p:pic>
        <p:nvPicPr>
          <p:cNvPr id="16386" name="Picture 2" descr="http://image2.thematicnews.com/uploads/images/00/00/41/2014/10/13/8ad0acfb0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068960"/>
            <a:ext cx="3024336" cy="3607269"/>
          </a:xfrm>
          <a:prstGeom prst="rect">
            <a:avLst/>
          </a:prstGeom>
          <a:noFill/>
        </p:spPr>
      </p:pic>
      <p:pic>
        <p:nvPicPr>
          <p:cNvPr id="16388" name="Picture 4" descr="https://i.pinimg.com/736x/05/38/67/053867683ef2bc703de8a187a939a7e4--vintage-laundry-washing-cloth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780928"/>
            <a:ext cx="3168352" cy="38706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45838"/>
          </a:xfrm>
        </p:spPr>
        <p:txBody>
          <a:bodyPr/>
          <a:lstStyle/>
          <a:p>
            <a:r>
              <a:rPr lang="ru-RU" dirty="0" smtClean="0"/>
              <a:t>Как утроена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www.elremont.ru/stirm/st_rus/image_riga/riga_1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980728"/>
            <a:ext cx="6317266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980728"/>
          </a:xfrm>
        </p:spPr>
        <p:txBody>
          <a:bodyPr/>
          <a:lstStyle/>
          <a:p>
            <a:r>
              <a:rPr lang="ru-RU" dirty="0" smtClean="0"/>
              <a:t>Чем стирают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36712"/>
            <a:ext cx="8208912" cy="230425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Сейчас же ничего не составляет труда, ведь изобрели стиральные машины лучше прежних которые могут не только отчищать от грязи но и полоскать и выжимать самостоятельно. Для этого на обычной стиральной машине которая стоит сейчас в каждом доме нужно всего лишь: включить кнопку, засыпать в специальный отсек порошок, нажать кнопку ПУСК и просто ждать пока белье постирается </a:t>
            </a:r>
          </a:p>
          <a:p>
            <a:endParaRPr lang="ru-RU" dirty="0"/>
          </a:p>
        </p:txBody>
      </p:sp>
      <p:pic>
        <p:nvPicPr>
          <p:cNvPr id="17410" name="Picture 2" descr="http://www.superteh.ru/wa-data/public/shop/products/25/19/71925/images/11085/11085.750x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96952"/>
            <a:ext cx="2952328" cy="3712060"/>
          </a:xfrm>
          <a:prstGeom prst="rect">
            <a:avLst/>
          </a:prstGeom>
          <a:noFill/>
        </p:spPr>
      </p:pic>
      <p:pic>
        <p:nvPicPr>
          <p:cNvPr id="17412" name="Picture 4" descr="http://www.powellclinch.com/wp-content/uploads/washer-dryer-e15107788198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7" y="3284984"/>
            <a:ext cx="5482767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73830"/>
          </a:xfrm>
        </p:spPr>
        <p:txBody>
          <a:bodyPr/>
          <a:lstStyle/>
          <a:p>
            <a:r>
              <a:rPr lang="ru-RU" dirty="0" smtClean="0"/>
              <a:t>Как устроена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 descr="https://visant-lvz.ru/uploads/tekthumb-ryj-501x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52736"/>
            <a:ext cx="7200800" cy="55926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1296</TotalTime>
  <Words>238</Words>
  <Application>Microsoft Office PowerPoint</Application>
  <PresentationFormat>Экран (4:3)</PresentationFormat>
  <Paragraphs>12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Яркая</vt:lpstr>
      <vt:lpstr>Стирка:    Раньше и Сейчас</vt:lpstr>
      <vt:lpstr>Слайд 2</vt:lpstr>
      <vt:lpstr>ЧЕМ СТИРАЛИ?</vt:lpstr>
      <vt:lpstr>ЧЕМ СТИРАЛИ?</vt:lpstr>
      <vt:lpstr>Как утроена?</vt:lpstr>
      <vt:lpstr>Чем стирают?</vt:lpstr>
      <vt:lpstr>Как устроена?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Стирка:    Раньше и Сейчас</dc:title>
  <dc:creator>DNA7 X64</dc:creator>
  <cp:lastModifiedBy>DNA7 X64</cp:lastModifiedBy>
  <cp:revision>40</cp:revision>
  <dcterms:created xsi:type="dcterms:W3CDTF">2019-01-14T18:11:45Z</dcterms:created>
  <dcterms:modified xsi:type="dcterms:W3CDTF">2019-01-15T15:56:23Z</dcterms:modified>
</cp:coreProperties>
</file>