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43" autoAdjust="0"/>
    <p:restoredTop sz="94660"/>
  </p:normalViewPr>
  <p:slideViewPr>
    <p:cSldViewPr snapToGrid="0">
      <p:cViewPr varScale="1">
        <p:scale>
          <a:sx n="74" d="100"/>
          <a:sy n="74" d="100"/>
        </p:scale>
        <p:origin x="4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2ABC-EAD7-4CDE-9E51-1FB9156012D9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C60A0-791B-4C28-8016-DC054DFB0FDB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4820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2ABC-EAD7-4CDE-9E51-1FB9156012D9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C60A0-791B-4C28-8016-DC054DFB0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533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2ABC-EAD7-4CDE-9E51-1FB9156012D9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C60A0-791B-4C28-8016-DC054DFB0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0048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2ABC-EAD7-4CDE-9E51-1FB9156012D9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C60A0-791B-4C28-8016-DC054DFB0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024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2ABC-EAD7-4CDE-9E51-1FB9156012D9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C60A0-791B-4C28-8016-DC054DFB0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689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2ABC-EAD7-4CDE-9E51-1FB9156012D9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C60A0-791B-4C28-8016-DC054DFB0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558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2ABC-EAD7-4CDE-9E51-1FB9156012D9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C60A0-791B-4C28-8016-DC054DFB0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777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2ABC-EAD7-4CDE-9E51-1FB9156012D9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C60A0-791B-4C28-8016-DC054DFB0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0638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2ABC-EAD7-4CDE-9E51-1FB9156012D9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C60A0-791B-4C28-8016-DC054DFB0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964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2ABC-EAD7-4CDE-9E51-1FB9156012D9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C60A0-791B-4C28-8016-DC054DFB0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933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2ABC-EAD7-4CDE-9E51-1FB9156012D9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C60A0-791B-4C28-8016-DC054DFB0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02754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2ABC-EAD7-4CDE-9E51-1FB9156012D9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C60A0-791B-4C28-8016-DC054DFB0FDB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656620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2ABC-EAD7-4CDE-9E51-1FB9156012D9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C60A0-791B-4C28-8016-DC054DFB0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60088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2ABC-EAD7-4CDE-9E51-1FB9156012D9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C60A0-791B-4C28-8016-DC054DFB0FDB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274557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2ABC-EAD7-4CDE-9E51-1FB9156012D9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C60A0-791B-4C28-8016-DC054DFB0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93664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2ABC-EAD7-4CDE-9E51-1FB9156012D9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C60A0-791B-4C28-8016-DC054DFB0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21807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2ABC-EAD7-4CDE-9E51-1FB9156012D9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C60A0-791B-4C28-8016-DC054DFB0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6695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500">
              <a:srgbClr val="34625D"/>
            </a:gs>
            <a:gs pos="82000">
              <a:srgbClr val="2D6D72"/>
            </a:gs>
            <a:gs pos="53000">
              <a:srgbClr val="FFFF00"/>
            </a:gs>
            <a:gs pos="11000">
              <a:srgbClr val="00B0F0"/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BB12ABC-EAD7-4CDE-9E51-1FB9156012D9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30C60A0-791B-4C28-8016-DC054DFB0F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4206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88603" y="519997"/>
            <a:ext cx="1043657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ТВОРЧЕСТВОМ </a:t>
            </a:r>
          </a:p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НИКОЛАЯ НИКОЛАЕВИЧА </a:t>
            </a:r>
          </a:p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НОСОВА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965" y="1674159"/>
            <a:ext cx="3718882" cy="552955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458720" y="5609230"/>
            <a:ext cx="34034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Седлова М.А.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65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779" y="900751"/>
            <a:ext cx="4234233" cy="50837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5327176" y="652747"/>
            <a:ext cx="6096000" cy="570803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	Николай Носов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родился 23 ноября 1908 г. В Киеве, в семье эстрадного артиста . Детство его проходило в небольшом городке Ирпень, где мальчик и начал учиться в гимназии. Он рос разносторонним молодым человеком, увлекался и фотографией, и химией, и 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шахматами,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и музыкой. После окончания Московского института кинематографии работал постановщиком и режиссером 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мультипликационных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научных и учебных фильмов. С 1938 года начинает писать детские рассказы. </a:t>
            </a:r>
            <a:endParaRPr lang="ru-RU" sz="2400" dirty="0" smtClean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Николай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Носов умер 26 июля 1976 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года.</a:t>
            </a:r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2734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6204" y="819514"/>
            <a:ext cx="3974937" cy="4066384"/>
          </a:xfrm>
          <a:prstGeom prst="rect">
            <a:avLst/>
          </a:prstGeom>
        </p:spPr>
      </p:pic>
      <p:sp>
        <p:nvSpPr>
          <p:cNvPr id="3" name="Лента лицом вниз 2"/>
          <p:cNvSpPr/>
          <p:nvPr/>
        </p:nvSpPr>
        <p:spPr>
          <a:xfrm>
            <a:off x="575478" y="4763068"/>
            <a:ext cx="6016390" cy="859810"/>
          </a:xfrm>
          <a:prstGeom prst="ribbon">
            <a:avLst>
              <a:gd name="adj1" fmla="val 16667"/>
              <a:gd name="adj2" fmla="val 63828"/>
            </a:avLst>
          </a:prstGeom>
          <a:solidFill>
            <a:schemeClr val="tx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endParaRPr lang="ru-RU" altLang="ru-RU" sz="2400" b="1" dirty="0" smtClean="0">
              <a:solidFill>
                <a:srgbClr val="990000"/>
              </a:solidFill>
              <a:latin typeface="Arial" panose="020B0604020202020204" pitchFamily="34" charset="0"/>
            </a:endParaRPr>
          </a:p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400" b="1" dirty="0" smtClean="0">
                <a:solidFill>
                  <a:srgbClr val="990000"/>
                </a:solidFill>
                <a:latin typeface="Arial" panose="020B0604020202020204" pitchFamily="34" charset="0"/>
              </a:rPr>
              <a:t>Орден </a:t>
            </a:r>
            <a:r>
              <a:rPr lang="ru-RU" altLang="ru-RU" sz="2400" b="1" dirty="0">
                <a:solidFill>
                  <a:srgbClr val="990000"/>
                </a:solidFill>
                <a:latin typeface="Arial" panose="020B0604020202020204" pitchFamily="34" charset="0"/>
              </a:rPr>
              <a:t>Красной Звезды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altLang="ru-RU" sz="2800" b="1" dirty="0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844097" y="1935813"/>
            <a:ext cx="6096000" cy="158812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r>
              <a:rPr kumimoji="0" lang="ru-RU" altLang="ru-RU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 1943 году</a:t>
            </a:r>
            <a:r>
              <a:rPr kumimoji="0" lang="ru-RU" altLang="ru-RU" sz="3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Николай Носов</a:t>
            </a:r>
            <a:r>
              <a:rPr kumimoji="0" lang="ru-RU" altLang="ru-RU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был награжден орденом Красной звезды.</a:t>
            </a:r>
          </a:p>
        </p:txBody>
      </p:sp>
    </p:spTree>
    <p:extLst>
      <p:ext uri="{BB962C8B-B14F-4D97-AF65-F5344CB8AC3E}">
        <p14:creationId xmlns:p14="http://schemas.microsoft.com/office/powerpoint/2010/main" val="3944215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36108" y="1392939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 у Носова родился сын, он начал сочинять для него сказки и рассказы. Эти рассказы стали невероятно популярны. Они печатались в детских журналах «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Мурзилка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«Костер», «Затейники»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2197" y="610721"/>
            <a:ext cx="3313191" cy="510386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829649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3070" y="293844"/>
            <a:ext cx="1063160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Книги Носова нравятся детям, потому что в них рассказывается о таких же, как они, непоседах, изобретателях и фантазерах- словом об обычных мальчишках и девчонках.</a:t>
            </a:r>
            <a:endParaRPr kumimoji="0" lang="ru-RU" sz="20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4168" y="1429742"/>
            <a:ext cx="1963928" cy="26687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796" y="1458526"/>
            <a:ext cx="1632027" cy="25757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0959" y="1429742"/>
            <a:ext cx="1979744" cy="25500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angle 12" descr="Телефон"/>
          <p:cNvSpPr>
            <a:spLocks noChangeArrowheads="1"/>
          </p:cNvSpPr>
          <p:nvPr/>
        </p:nvSpPr>
        <p:spPr bwMode="auto">
          <a:xfrm>
            <a:off x="2794495" y="1389010"/>
            <a:ext cx="1905000" cy="2590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 w="12700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20959" y="4122021"/>
            <a:ext cx="1902292" cy="25041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93269" y="4283138"/>
            <a:ext cx="1689551" cy="2308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83143" y="4248483"/>
            <a:ext cx="1816352" cy="24421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4495" y="4248483"/>
            <a:ext cx="1804572" cy="23776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823566" y="1429742"/>
            <a:ext cx="1828959" cy="2402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98219" y="4411070"/>
            <a:ext cx="2141308" cy="21523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95221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6812" y="445119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 некоторым рассказам и сказкам были сняты мультфильмы…</a:t>
            </a:r>
            <a:endParaRPr kumimoji="0" lang="ru-RU" sz="28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4608" y="1837309"/>
            <a:ext cx="2125523" cy="25065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5211289" y="3090587"/>
            <a:ext cx="23118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 даже кино.</a:t>
            </a:r>
            <a:endParaRPr kumimoji="0" lang="ru-RU" sz="28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94495" y="4088410"/>
            <a:ext cx="6751093" cy="15573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kumimoji="0" lang="ru-RU" altLang="ru-RU" sz="2800" b="1" i="0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Дружок – 1958</a:t>
            </a:r>
            <a:r>
              <a:rPr kumimoji="0" lang="ru-RU" altLang="ru-RU" sz="2800" b="0" i="0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 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kumimoji="0" lang="ru-RU" altLang="ru-RU" sz="2800" b="1" i="0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Приключения Толи Клюквина</a:t>
            </a:r>
            <a:r>
              <a:rPr kumimoji="0" lang="ru-RU" altLang="ru-RU" sz="2800" b="0" i="0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– 1964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kumimoji="0" lang="ru-RU" altLang="ru-RU" sz="2800" b="1" i="0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Фантазеры</a:t>
            </a:r>
            <a:r>
              <a:rPr kumimoji="0" lang="ru-RU" altLang="ru-RU" sz="2800" b="0" i="0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- 1965 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9934" y="445119"/>
            <a:ext cx="2969009" cy="403590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41356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3080" y="295597"/>
            <a:ext cx="1145047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3200" b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Самая знаменитая книга - это конечно про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3200" b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Незнайку и его друзей.</a:t>
            </a:r>
            <a:endParaRPr kumimoji="0" lang="ru-RU" sz="3200" b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334836" y="1596549"/>
            <a:ext cx="5713862" cy="1040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 Носовым снимите шляпу,</a:t>
            </a:r>
          </a:p>
          <a:p>
            <a:pPr lvl="0" algn="ctr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Ведь это сам Незнайкин папа!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6080" y="1596549"/>
            <a:ext cx="3676207" cy="47491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371832" y="3383788"/>
            <a:ext cx="65873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Вы слышали когда-нибудь про город из цветов?</a:t>
            </a:r>
            <a:b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Живут в нём коротышки из сказочных миров.</a:t>
            </a:r>
            <a:b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Цветочный город шумный - он в сказочной стране.</a:t>
            </a:r>
            <a:b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 нём чудеса, как птицы, порхают в вышине.</a:t>
            </a:r>
            <a:b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 я, друзья - Незнайка, вы знаете меня,</a:t>
            </a:r>
            <a:b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Ведь самый, самый, самый известный - это я.</a:t>
            </a:r>
          </a:p>
        </p:txBody>
      </p:sp>
    </p:spTree>
    <p:extLst>
      <p:ext uri="{BB962C8B-B14F-4D97-AF65-F5344CB8AC3E}">
        <p14:creationId xmlns:p14="http://schemas.microsoft.com/office/powerpoint/2010/main" val="3804717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8615" y="1244572"/>
            <a:ext cx="6414448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Николай Николаевич Носов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подарил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нам три произведения о Незнайке и других забавных коротышках: </a:t>
            </a:r>
            <a:endParaRPr lang="ru-RU" sz="24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Приключения Незнайки и его друзей», </a:t>
            </a:r>
            <a:endParaRPr lang="ru-RU" sz="2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Незнайка в Солнечном городе» и </a:t>
            </a:r>
            <a:endParaRPr lang="ru-RU" sz="2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Незнайка на Луне». </a:t>
            </a:r>
            <a:endParaRPr lang="ru-RU" sz="2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несколько лет назад внук Николая Николаевича Игорь Петрович Носов написал новые книги о приключениях Незнайки и его друзей - "Путешествие Незнайки в Каменный город", "Остров Незнайки" и другие.</a:t>
            </a: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2493" y="1244572"/>
            <a:ext cx="4468755" cy="45053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59348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287470">
            <a:off x="1604023" y="2395885"/>
            <a:ext cx="8468078" cy="234716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222" y="-109184"/>
            <a:ext cx="2322777" cy="439559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6699" y="3757242"/>
            <a:ext cx="2011854" cy="287756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92965" y="119437"/>
            <a:ext cx="2078916" cy="3938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292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6854" y="416778"/>
            <a:ext cx="11250304" cy="4992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tabLst/>
              <a:defRPr/>
            </a:pPr>
            <a:r>
              <a:rPr kumimoji="0" lang="ru-RU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Игра «Исправь ошибки в названиях рассказов»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tabLst/>
              <a:defRPr/>
            </a:pPr>
            <a:endParaRPr kumimoji="0" 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4E3B30"/>
              </a:solidFill>
              <a:effectLst/>
              <a:uLnTx/>
              <a:uFillTx/>
              <a:latin typeface="Comic Sans MS" pitchFamily="66" charset="0"/>
            </a:endParaRP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tabLst/>
              <a:defRPr/>
            </a:pPr>
            <a:r>
              <a:rPr kumimoji="0" lang="ru-RU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ru-RU" sz="4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1. «</a:t>
            </a:r>
            <a:r>
              <a:rPr kumimoji="0" lang="ru-RU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Кашкина</a:t>
            </a:r>
            <a:r>
              <a:rPr kumimoji="0" lang="ru-RU" sz="4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Маша».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tabLst/>
              <a:defRPr/>
            </a:pPr>
            <a:r>
              <a:rPr kumimoji="0" lang="ru-RU" sz="4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2. «Живая шапочка». 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tabLst/>
              <a:defRPr/>
            </a:pPr>
            <a:r>
              <a:rPr kumimoji="0" lang="ru-RU" sz="4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3. «Выдумщики».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tabLst/>
              <a:defRPr/>
            </a:pPr>
            <a:r>
              <a:rPr kumimoji="0" lang="ru-RU" sz="4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4. «Дырка»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tabLst/>
              <a:defRPr/>
            </a:pPr>
            <a:r>
              <a:rPr kumimoji="0" lang="ru-RU" sz="4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5. «Помидорка»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4762" y="1783142"/>
            <a:ext cx="3072650" cy="3810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70033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7154" y="436729"/>
            <a:ext cx="4217158" cy="624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Какой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«ожил» в доме Вадика?</a:t>
            </a: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Шляпа</a:t>
            </a: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зонтик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К</a:t>
            </a:r>
            <a:r>
              <a:rPr lang="en-US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омод</a:t>
            </a:r>
            <a:endParaRPr lang="ru-RU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Ш</a:t>
            </a:r>
            <a:r>
              <a:rPr lang="en-US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</a:t>
            </a:r>
            <a:endParaRPr lang="ru-RU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spcBef>
                <a:spcPct val="20000"/>
              </a:spcBef>
              <a:buClr>
                <a:srgbClr val="F0A22E"/>
              </a:buClr>
              <a:buSzPct val="70000"/>
              <a:buFontTx/>
              <a:buChar char="-"/>
            </a:pP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Куда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побежали ребята прятаться от шляпы?</a:t>
            </a: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во двор</a:t>
            </a: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к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соседям</a:t>
            </a: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в коридор</a:t>
            </a:r>
          </a:p>
          <a:p>
            <a:pPr lvl="2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кухню</a:t>
            </a:r>
          </a:p>
          <a:p>
            <a:pPr lvl="2">
              <a:spcBef>
                <a:spcPct val="20000"/>
              </a:spcBef>
              <a:buClr>
                <a:srgbClr val="F0A22E"/>
              </a:buClr>
              <a:buSzPct val="70000"/>
            </a:pPr>
            <a:endParaRPr lang="ru-RU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Что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взял Вадик, чтобы ударить шляпу?</a:t>
            </a: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косу</a:t>
            </a: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лыжную палку</a:t>
            </a: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 кочергу</a:t>
            </a: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ножку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стула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882878" y="2073751"/>
            <a:ext cx="6096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оказался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шляпой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попугай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щенок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мышь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котенок</a:t>
            </a: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Как звали зверька, оказавшегося под шляпой?</a:t>
            </a: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Рыжик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Снежок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Васька</a:t>
            </a: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Пушок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1104" y="436729"/>
            <a:ext cx="2283896" cy="35795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5111444" y="653356"/>
            <a:ext cx="39885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«Живая шляпа»</a:t>
            </a:r>
            <a:endParaRPr lang="ru-RU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398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7313" y="474671"/>
            <a:ext cx="9971964" cy="19143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</a:pPr>
            <a:r>
              <a:rPr kumimoji="0" lang="ru-RU" altLang="ru-RU" sz="3200" b="1" i="0" u="sng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правильный вариант ответа:</a:t>
            </a:r>
          </a:p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</a:pPr>
            <a:r>
              <a:rPr kumimoji="0" lang="ru-RU" alt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 рассказе </a:t>
            </a:r>
            <a:r>
              <a:rPr kumimoji="0" lang="ru-RU" altLang="ru-RU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kumimoji="0" lang="ru-RU" altLang="ru-RU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Мишкина каша</a:t>
            </a:r>
            <a:r>
              <a:rPr kumimoji="0" lang="ru-RU" altLang="ru-RU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»  </a:t>
            </a:r>
            <a:r>
              <a:rPr kumimoji="0" lang="ru-RU" alt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воду из колодца</a:t>
            </a:r>
          </a:p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</a:pPr>
            <a:r>
              <a:rPr kumimoji="0" lang="ru-RU" alt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kumimoji="0" lang="ru-RU" alt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поднимали: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292455" y="3005942"/>
            <a:ext cx="6096000" cy="207441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kumimoji="0" lang="ru-RU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чайником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kumimoji="0" lang="ru-RU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ведром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kumimoji="0" lang="ru-RU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самоваром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kumimoji="0" lang="ru-RU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кружкой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1020" y="2594389"/>
            <a:ext cx="3194581" cy="322506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08372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10065" y="450779"/>
            <a:ext cx="7670042" cy="49059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ctr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«Заплатка».  </a:t>
            </a:r>
          </a:p>
          <a:p>
            <a:pPr marL="342900" marR="0" lvl="0" indent="-342900" algn="ctr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320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Штаны у Бобки были замечательные:</a:t>
            </a:r>
          </a:p>
          <a:p>
            <a:pPr marL="342900" marR="0" lvl="0" indent="-342900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ru-RU" altLang="ru-RU" sz="32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ru-RU" altLang="ru-RU" sz="32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kumimoji="0" lang="ru-RU" alt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школьные</a:t>
            </a: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kumimoji="0" lang="ru-RU" alt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солдатские</a:t>
            </a: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kumimoji="0" lang="ru-RU" alt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спортивные</a:t>
            </a:r>
          </a:p>
          <a:p>
            <a:pPr marL="800100" lvl="1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kumimoji="0" lang="ru-RU" alt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джинсовые</a:t>
            </a:r>
            <a:endParaRPr kumimoji="0" lang="ru-RU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3661" y="2175455"/>
            <a:ext cx="3088717" cy="42420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9844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26920" y="481876"/>
            <a:ext cx="88849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000" b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Из какого рассказа эти диалоги?</a:t>
            </a:r>
            <a:endParaRPr kumimoji="0" lang="ru-RU" sz="4000" b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92480" y="1741295"/>
            <a:ext cx="6202680" cy="4228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3200" b="1" kern="0" dirty="0">
                <a:solidFill>
                  <a:srgbClr val="660033"/>
                </a:solidFill>
                <a:latin typeface="Arial"/>
              </a:rPr>
              <a:t>- </a:t>
            </a:r>
            <a:r>
              <a:rPr lang="ru-RU" altLang="ru-RU" sz="3200" b="1" kern="0" dirty="0">
                <a:solidFill>
                  <a:srgbClr val="660033"/>
                </a:solidFill>
                <a:latin typeface="Tahoma" panose="020B0604030504040204" pitchFamily="34" charset="0"/>
              </a:rPr>
              <a:t>Давай веревку. </a:t>
            </a:r>
            <a:r>
              <a:rPr lang="ru-RU" altLang="ru-RU" sz="3200" b="1" kern="0" dirty="0">
                <a:solidFill>
                  <a:srgbClr val="660033"/>
                </a:solidFill>
                <a:latin typeface="Arial"/>
              </a:rPr>
              <a:t>–</a:t>
            </a:r>
            <a:r>
              <a:rPr lang="ru-RU" altLang="ru-RU" sz="3200" b="1" kern="0" dirty="0">
                <a:solidFill>
                  <a:srgbClr val="660033"/>
                </a:solidFill>
                <a:latin typeface="Tahoma" panose="020B0604030504040204" pitchFamily="34" charset="0"/>
              </a:rPr>
              <a:t> А ее нет, веревки.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3200" b="1" kern="0" dirty="0">
                <a:solidFill>
                  <a:srgbClr val="660033"/>
                </a:solidFill>
                <a:latin typeface="Tahoma" panose="020B0604030504040204" pitchFamily="34" charset="0"/>
              </a:rPr>
              <a:t> -  Где же она?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3200" b="1" kern="0" dirty="0">
                <a:solidFill>
                  <a:srgbClr val="660033"/>
                </a:solidFill>
                <a:latin typeface="Tahoma" panose="020B0604030504040204" pitchFamily="34" charset="0"/>
              </a:rPr>
              <a:t> -  Там.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3200" b="1" kern="0" dirty="0">
                <a:solidFill>
                  <a:srgbClr val="660033"/>
                </a:solidFill>
                <a:latin typeface="Tahoma" panose="020B0604030504040204" pitchFamily="34" charset="0"/>
              </a:rPr>
              <a:t> -  Где </a:t>
            </a:r>
            <a:r>
              <a:rPr lang="ru-RU" altLang="ru-RU" sz="3200" b="1" kern="0" dirty="0">
                <a:solidFill>
                  <a:srgbClr val="660033"/>
                </a:solidFill>
                <a:latin typeface="Arial"/>
              </a:rPr>
              <a:t>–</a:t>
            </a:r>
            <a:r>
              <a:rPr lang="ru-RU" altLang="ru-RU" sz="3200" b="1" kern="0" dirty="0">
                <a:solidFill>
                  <a:srgbClr val="660033"/>
                </a:solidFill>
                <a:latin typeface="Tahoma" panose="020B0604030504040204" pitchFamily="34" charset="0"/>
              </a:rPr>
              <a:t> там?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3200" b="1" kern="0" dirty="0">
                <a:solidFill>
                  <a:srgbClr val="660033"/>
                </a:solidFill>
                <a:latin typeface="Tahoma" panose="020B0604030504040204" pitchFamily="34" charset="0"/>
              </a:rPr>
              <a:t> -  Ну</a:t>
            </a:r>
            <a:r>
              <a:rPr lang="ru-RU" altLang="ru-RU" sz="3200" b="1" kern="0" dirty="0">
                <a:solidFill>
                  <a:srgbClr val="660033"/>
                </a:solidFill>
                <a:latin typeface="Arial"/>
              </a:rPr>
              <a:t>…</a:t>
            </a:r>
            <a:r>
              <a:rPr lang="ru-RU" altLang="ru-RU" sz="3200" b="1" kern="0" dirty="0">
                <a:solidFill>
                  <a:srgbClr val="660033"/>
                </a:solidFill>
                <a:latin typeface="Tahoma" panose="020B0604030504040204" pitchFamily="34" charset="0"/>
              </a:rPr>
              <a:t> В колодце.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3200" b="1" kern="0" dirty="0">
                <a:solidFill>
                  <a:srgbClr val="660033"/>
                </a:solidFill>
                <a:latin typeface="Tahoma" panose="020B0604030504040204" pitchFamily="34" charset="0"/>
              </a:rPr>
              <a:t> -  Так ты, значит, с веревкой ведро упустил?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3200" b="1" kern="0" dirty="0">
                <a:solidFill>
                  <a:srgbClr val="660033"/>
                </a:solidFill>
                <a:latin typeface="Tahoma" panose="020B0604030504040204" pitchFamily="34" charset="0"/>
              </a:rPr>
              <a:t> -  Ну да.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29194"/>
          <a:stretch/>
        </p:blipFill>
        <p:spPr>
          <a:xfrm>
            <a:off x="7458279" y="1914034"/>
            <a:ext cx="4072481" cy="3578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8897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52160" y="1004060"/>
            <a:ext cx="6096000" cy="225908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sz="3200" b="1" kern="0" dirty="0">
                <a:solidFill>
                  <a:srgbClr val="CC0066"/>
                </a:solidFill>
                <a:latin typeface="Arial"/>
              </a:rPr>
              <a:t>- </a:t>
            </a:r>
            <a:r>
              <a:rPr lang="ru-RU" altLang="ru-RU" sz="3200" b="1" kern="0" dirty="0">
                <a:solidFill>
                  <a:srgbClr val="CC0066"/>
                </a:solidFill>
                <a:latin typeface="Tahoma" panose="020B0604030504040204" pitchFamily="34" charset="0"/>
              </a:rPr>
              <a:t>А я раньше летать умел!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sz="3200" b="1" kern="0" dirty="0">
                <a:solidFill>
                  <a:srgbClr val="CC0066"/>
                </a:solidFill>
                <a:latin typeface="Tahoma" panose="020B0604030504040204" pitchFamily="34" charset="0"/>
              </a:rPr>
              <a:t> -  А ну, полети!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sz="3200" b="1" kern="0" dirty="0">
                <a:solidFill>
                  <a:srgbClr val="CC0066"/>
                </a:solidFill>
                <a:latin typeface="Tahoma" panose="020B0604030504040204" pitchFamily="34" charset="0"/>
              </a:rPr>
              <a:t> -  Сейчас не могу: разучился.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t="30265"/>
          <a:stretch/>
        </p:blipFill>
        <p:spPr>
          <a:xfrm>
            <a:off x="1307484" y="1920240"/>
            <a:ext cx="3980796" cy="36375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821105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21080" y="1778228"/>
            <a:ext cx="59436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«Мама недавно подарила Виталику аквариум с рыбкой. Очень хорошая была рыбка, красивая! Серебристый карасик - вот как она называлась. Виталик был рад, что у него есть карасик. Первое время он очень интересовался рыбкой – кормил её, менял воду в аквариуме, а потом привык к ней и иногда забывал её вовремя покормить».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8720" r="9359"/>
          <a:stretch/>
        </p:blipFill>
        <p:spPr>
          <a:xfrm>
            <a:off x="7391400" y="807720"/>
            <a:ext cx="3901440" cy="304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261890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9642" y="2788773"/>
            <a:ext cx="3097036" cy="338357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62105">
            <a:off x="242463" y="1902776"/>
            <a:ext cx="9899960" cy="2430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771556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Зелены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122</TotalTime>
  <Words>348</Words>
  <Application>Microsoft Office PowerPoint</Application>
  <PresentationFormat>Широкоэкранный</PresentationFormat>
  <Paragraphs>89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Arial</vt:lpstr>
      <vt:lpstr>Calibri</vt:lpstr>
      <vt:lpstr>Century Gothic</vt:lpstr>
      <vt:lpstr>Comic Sans MS</vt:lpstr>
      <vt:lpstr>Tahoma</vt:lpstr>
      <vt:lpstr>Times New Roman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OPTIMA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Masha</cp:lastModifiedBy>
  <cp:revision>17</cp:revision>
  <dcterms:created xsi:type="dcterms:W3CDTF">2020-04-26T17:16:29Z</dcterms:created>
  <dcterms:modified xsi:type="dcterms:W3CDTF">2020-04-26T19:32:50Z</dcterms:modified>
</cp:coreProperties>
</file>