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1" r:id="rId5"/>
    <p:sldId id="264" r:id="rId6"/>
    <p:sldId id="262" r:id="rId7"/>
    <p:sldId id="266" r:id="rId8"/>
    <p:sldId id="268" r:id="rId9"/>
    <p:sldId id="267" r:id="rId10"/>
    <p:sldId id="269" r:id="rId11"/>
    <p:sldId id="260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441F18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 autoAdjust="0"/>
    <p:restoredTop sz="94707" autoAdjust="0"/>
  </p:normalViewPr>
  <p:slideViewPr>
    <p:cSldViewPr>
      <p:cViewPr>
        <p:scale>
          <a:sx n="110" d="100"/>
          <a:sy n="110" d="100"/>
        </p:scale>
        <p:origin x="-174" y="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52F631-8726-4940-A6BE-C844BBC56F5E}" type="doc">
      <dgm:prSet loTypeId="urn:microsoft.com/office/officeart/2005/8/layout/radial3" loCatId="relationship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0DC4EEE-EB6C-470D-B7D8-429B2221377A}">
      <dgm:prSet phldrT="[Текст]" custT="1"/>
      <dgm:spPr/>
      <dgm:t>
        <a:bodyPr/>
        <a:lstStyle/>
        <a:p>
          <a:r>
            <a:rPr lang="ru-RU" sz="2200" dirty="0" smtClean="0">
              <a:latin typeface="Monotype Corsiva" pitchFamily="66" charset="0"/>
            </a:rPr>
            <a:t>Материалы</a:t>
          </a:r>
          <a:endParaRPr lang="ru-RU" sz="2200" dirty="0">
            <a:latin typeface="Monotype Corsiva" pitchFamily="66" charset="0"/>
          </a:endParaRPr>
        </a:p>
      </dgm:t>
    </dgm:pt>
    <dgm:pt modelId="{6114089F-99C0-4745-A700-33BD1F034FF7}" type="parTrans" cxnId="{E4A8A2A0-EC69-47C1-A1CE-B7C30E81EC5D}">
      <dgm:prSet/>
      <dgm:spPr/>
      <dgm:t>
        <a:bodyPr/>
        <a:lstStyle/>
        <a:p>
          <a:endParaRPr lang="ru-RU"/>
        </a:p>
      </dgm:t>
    </dgm:pt>
    <dgm:pt modelId="{89DB676D-DBA5-45A8-906A-6CA67F17E416}" type="sibTrans" cxnId="{E4A8A2A0-EC69-47C1-A1CE-B7C30E81EC5D}">
      <dgm:prSet/>
      <dgm:spPr/>
      <dgm:t>
        <a:bodyPr/>
        <a:lstStyle/>
        <a:p>
          <a:endParaRPr lang="ru-RU"/>
        </a:p>
      </dgm:t>
    </dgm:pt>
    <dgm:pt modelId="{94BFB7A7-2354-4307-AC98-D68F309393F9}">
      <dgm:prSet phldrT="[Текст]" custT="1"/>
      <dgm:spPr>
        <a:solidFill>
          <a:schemeClr val="accent4">
            <a:lumMod val="75000"/>
            <a:alpha val="50000"/>
          </a:schemeClr>
        </a:solidFill>
      </dgm:spPr>
      <dgm:t>
        <a:bodyPr/>
        <a:lstStyle/>
        <a:p>
          <a:r>
            <a:rPr lang="ru-RU" sz="1700" dirty="0" smtClean="0">
              <a:latin typeface="Monotype Corsiva" pitchFamily="66" charset="0"/>
            </a:rPr>
            <a:t>Гофрированная бумага</a:t>
          </a:r>
          <a:endParaRPr lang="ru-RU" sz="1700" dirty="0"/>
        </a:p>
      </dgm:t>
    </dgm:pt>
    <dgm:pt modelId="{0A74D73A-980F-4A3B-B145-0411395227FC}" type="parTrans" cxnId="{DF115EF4-1B7E-4CDC-B252-960517357202}">
      <dgm:prSet/>
      <dgm:spPr/>
      <dgm:t>
        <a:bodyPr/>
        <a:lstStyle/>
        <a:p>
          <a:endParaRPr lang="ru-RU"/>
        </a:p>
      </dgm:t>
    </dgm:pt>
    <dgm:pt modelId="{36DE724D-D4A1-47B6-81E4-108CF6728046}" type="sibTrans" cxnId="{DF115EF4-1B7E-4CDC-B252-960517357202}">
      <dgm:prSet/>
      <dgm:spPr/>
      <dgm:t>
        <a:bodyPr/>
        <a:lstStyle/>
        <a:p>
          <a:endParaRPr lang="ru-RU"/>
        </a:p>
      </dgm:t>
    </dgm:pt>
    <dgm:pt modelId="{A2B59C49-4E86-4EBA-956C-A37AD5F3210A}">
      <dgm:prSet phldrT="[Текст]" custT="1"/>
      <dgm:spPr>
        <a:solidFill>
          <a:schemeClr val="accent4">
            <a:lumMod val="75000"/>
            <a:alpha val="50000"/>
          </a:schemeClr>
        </a:solidFill>
      </dgm:spPr>
      <dgm:t>
        <a:bodyPr/>
        <a:lstStyle/>
        <a:p>
          <a:r>
            <a:rPr lang="ru-RU" sz="1700" dirty="0" smtClean="0">
              <a:latin typeface="Monotype Corsiva" pitchFamily="66" charset="0"/>
            </a:rPr>
            <a:t>Цветные полоски бумаги шириной 0,5 см.</a:t>
          </a:r>
          <a:endParaRPr lang="ru-RU" sz="1700" dirty="0">
            <a:latin typeface="Monotype Corsiva" pitchFamily="66" charset="0"/>
          </a:endParaRPr>
        </a:p>
      </dgm:t>
    </dgm:pt>
    <dgm:pt modelId="{AC9CD92E-C98B-4680-8D06-EC0785E0B94F}" type="parTrans" cxnId="{687C3B93-1B3C-479D-BEC9-A9BBECB42CA7}">
      <dgm:prSet/>
      <dgm:spPr/>
      <dgm:t>
        <a:bodyPr/>
        <a:lstStyle/>
        <a:p>
          <a:endParaRPr lang="ru-RU"/>
        </a:p>
      </dgm:t>
    </dgm:pt>
    <dgm:pt modelId="{89224DC5-E127-43B1-9C5A-AC7B4E8BE00D}" type="sibTrans" cxnId="{687C3B93-1B3C-479D-BEC9-A9BBECB42CA7}">
      <dgm:prSet/>
      <dgm:spPr/>
      <dgm:t>
        <a:bodyPr/>
        <a:lstStyle/>
        <a:p>
          <a:endParaRPr lang="ru-RU"/>
        </a:p>
      </dgm:t>
    </dgm:pt>
    <dgm:pt modelId="{D55E5A80-33B8-4F3D-B981-8D560A46464C}">
      <dgm:prSet phldrT="[Текст]" custT="1"/>
      <dgm:spPr>
        <a:solidFill>
          <a:schemeClr val="accent4">
            <a:lumMod val="75000"/>
            <a:alpha val="50000"/>
          </a:schemeClr>
        </a:solidFill>
      </dgm:spPr>
      <dgm:t>
        <a:bodyPr/>
        <a:lstStyle/>
        <a:p>
          <a:r>
            <a:rPr lang="ru-RU" sz="1700" dirty="0" smtClean="0">
              <a:latin typeface="Monotype Corsiva" pitchFamily="66" charset="0"/>
            </a:rPr>
            <a:t>Салфетки </a:t>
          </a:r>
          <a:endParaRPr lang="ru-RU" sz="1700" dirty="0">
            <a:latin typeface="Monotype Corsiva" pitchFamily="66" charset="0"/>
          </a:endParaRPr>
        </a:p>
      </dgm:t>
    </dgm:pt>
    <dgm:pt modelId="{66E2F810-85E5-4D77-BCE1-FB0B03E3DB78}" type="parTrans" cxnId="{1C4D9EB0-137E-456D-AFA8-A38F967AEB91}">
      <dgm:prSet/>
      <dgm:spPr/>
      <dgm:t>
        <a:bodyPr/>
        <a:lstStyle/>
        <a:p>
          <a:endParaRPr lang="ru-RU"/>
        </a:p>
      </dgm:t>
    </dgm:pt>
    <dgm:pt modelId="{77F65FBA-EBE6-4E08-8745-383C6675ECB8}" type="sibTrans" cxnId="{1C4D9EB0-137E-456D-AFA8-A38F967AEB91}">
      <dgm:prSet/>
      <dgm:spPr/>
      <dgm:t>
        <a:bodyPr/>
        <a:lstStyle/>
        <a:p>
          <a:endParaRPr lang="ru-RU"/>
        </a:p>
      </dgm:t>
    </dgm:pt>
    <dgm:pt modelId="{92B76807-D363-46CE-9DCA-74E815C62D08}">
      <dgm:prSet phldrT="[Текст]" custT="1"/>
      <dgm:spPr>
        <a:solidFill>
          <a:schemeClr val="accent4">
            <a:lumMod val="75000"/>
            <a:alpha val="50000"/>
          </a:schemeClr>
        </a:solidFill>
      </dgm:spPr>
      <dgm:t>
        <a:bodyPr/>
        <a:lstStyle/>
        <a:p>
          <a:r>
            <a:rPr lang="ru-RU" sz="1700" dirty="0" smtClean="0">
              <a:latin typeface="Monotype Corsiva" pitchFamily="66" charset="0"/>
            </a:rPr>
            <a:t>Обои  и цветная бумага для фона </a:t>
          </a:r>
          <a:endParaRPr lang="ru-RU" sz="1700" dirty="0">
            <a:latin typeface="Monotype Corsiva" pitchFamily="66" charset="0"/>
          </a:endParaRPr>
        </a:p>
      </dgm:t>
    </dgm:pt>
    <dgm:pt modelId="{720255D2-2B83-4CCC-9BBE-69C012D3AEF7}" type="parTrans" cxnId="{F623D4FE-E928-4811-88A6-E9EA92F18ADC}">
      <dgm:prSet/>
      <dgm:spPr/>
      <dgm:t>
        <a:bodyPr/>
        <a:lstStyle/>
        <a:p>
          <a:endParaRPr lang="ru-RU"/>
        </a:p>
      </dgm:t>
    </dgm:pt>
    <dgm:pt modelId="{7448F6B7-D41E-4E6A-B171-2515CCD43A68}" type="sibTrans" cxnId="{F623D4FE-E928-4811-88A6-E9EA92F18ADC}">
      <dgm:prSet/>
      <dgm:spPr/>
      <dgm:t>
        <a:bodyPr/>
        <a:lstStyle/>
        <a:p>
          <a:endParaRPr lang="ru-RU"/>
        </a:p>
      </dgm:t>
    </dgm:pt>
    <dgm:pt modelId="{70CE06E9-053D-472D-8875-B751C1D42B26}">
      <dgm:prSet custT="1"/>
      <dgm:spPr>
        <a:solidFill>
          <a:schemeClr val="accent4">
            <a:lumMod val="75000"/>
            <a:alpha val="0"/>
          </a:schemeClr>
        </a:solidFill>
      </dgm:spPr>
      <dgm:t>
        <a:bodyPr/>
        <a:lstStyle/>
        <a:p>
          <a:r>
            <a:rPr lang="ru-RU" sz="1700" dirty="0" smtClean="0">
              <a:latin typeface="Monotype Corsiva" pitchFamily="66" charset="0"/>
            </a:rPr>
            <a:t>Клей ПВА</a:t>
          </a:r>
          <a:endParaRPr lang="ru-RU" sz="1700" dirty="0">
            <a:latin typeface="Monotype Corsiva" pitchFamily="66" charset="0"/>
          </a:endParaRPr>
        </a:p>
      </dgm:t>
    </dgm:pt>
    <dgm:pt modelId="{B03F6779-B4EE-4244-9022-F07848D7EE22}" type="parTrans" cxnId="{402798FF-940B-42EF-B272-61D19A69FEF6}">
      <dgm:prSet/>
      <dgm:spPr/>
      <dgm:t>
        <a:bodyPr/>
        <a:lstStyle/>
        <a:p>
          <a:endParaRPr lang="ru-RU"/>
        </a:p>
      </dgm:t>
    </dgm:pt>
    <dgm:pt modelId="{5EB70F40-4EDE-4754-9168-E45729D85FA0}" type="sibTrans" cxnId="{402798FF-940B-42EF-B272-61D19A69FEF6}">
      <dgm:prSet/>
      <dgm:spPr/>
      <dgm:t>
        <a:bodyPr/>
        <a:lstStyle/>
        <a:p>
          <a:endParaRPr lang="ru-RU"/>
        </a:p>
      </dgm:t>
    </dgm:pt>
    <dgm:pt modelId="{B0B44CF7-FB88-4DA5-8A61-68FCF07D6A02}">
      <dgm:prSet custScaleX="142180" custRadScaleRad="132571" custRadScaleInc="279"/>
      <dgm:spPr>
        <a:solidFill>
          <a:schemeClr val="accent5">
            <a:hueOff val="-9933876"/>
            <a:satOff val="39811"/>
            <a:lumOff val="8628"/>
            <a:alpha val="0"/>
          </a:schemeClr>
        </a:solidFill>
      </dgm:spPr>
      <dgm:t>
        <a:bodyPr/>
        <a:lstStyle/>
        <a:p>
          <a:endParaRPr lang="ru-RU"/>
        </a:p>
      </dgm:t>
    </dgm:pt>
    <dgm:pt modelId="{DCB13737-59E6-4FD8-85CF-1BC3F6A3816A}" type="parTrans" cxnId="{7FB163AC-7317-4834-862C-65B8B7B9BF9A}">
      <dgm:prSet/>
      <dgm:spPr/>
      <dgm:t>
        <a:bodyPr/>
        <a:lstStyle/>
        <a:p>
          <a:endParaRPr lang="ru-RU"/>
        </a:p>
      </dgm:t>
    </dgm:pt>
    <dgm:pt modelId="{1171A950-6F3B-4410-A831-9566A53CAD41}" type="sibTrans" cxnId="{7FB163AC-7317-4834-862C-65B8B7B9BF9A}">
      <dgm:prSet/>
      <dgm:spPr/>
      <dgm:t>
        <a:bodyPr/>
        <a:lstStyle/>
        <a:p>
          <a:endParaRPr lang="ru-RU"/>
        </a:p>
      </dgm:t>
    </dgm:pt>
    <dgm:pt modelId="{2734A861-62B3-4FC7-B3AF-7DD2D18DC239}">
      <dgm:prSet custT="1"/>
      <dgm:spPr>
        <a:solidFill>
          <a:schemeClr val="accent4">
            <a:lumMod val="75000"/>
            <a:alpha val="0"/>
          </a:schemeClr>
        </a:solidFill>
      </dgm:spPr>
      <dgm:t>
        <a:bodyPr/>
        <a:lstStyle/>
        <a:p>
          <a:r>
            <a:rPr lang="ru-RU" sz="1800" dirty="0" smtClean="0">
              <a:latin typeface="Monotype Corsiva" pitchFamily="66" charset="0"/>
            </a:rPr>
            <a:t> деревянная рамка 30х40</a:t>
          </a:r>
          <a:endParaRPr lang="ru-RU" sz="1800" dirty="0">
            <a:latin typeface="Monotype Corsiva" pitchFamily="66" charset="0"/>
          </a:endParaRPr>
        </a:p>
      </dgm:t>
    </dgm:pt>
    <dgm:pt modelId="{BD2AF09E-5119-4D5F-9DAB-AFC51BC60063}" type="parTrans" cxnId="{F7D39C46-B0B6-4B58-B3EE-2C00D0F776F7}">
      <dgm:prSet/>
      <dgm:spPr/>
      <dgm:t>
        <a:bodyPr/>
        <a:lstStyle/>
        <a:p>
          <a:endParaRPr lang="ru-RU"/>
        </a:p>
      </dgm:t>
    </dgm:pt>
    <dgm:pt modelId="{404A0F62-390A-4167-8C6E-DD6AF2CBADCE}" type="sibTrans" cxnId="{F7D39C46-B0B6-4B58-B3EE-2C00D0F776F7}">
      <dgm:prSet/>
      <dgm:spPr/>
      <dgm:t>
        <a:bodyPr/>
        <a:lstStyle/>
        <a:p>
          <a:endParaRPr lang="ru-RU"/>
        </a:p>
      </dgm:t>
    </dgm:pt>
    <dgm:pt modelId="{05DBFFD6-8333-4655-A5D9-ACEFBACD4460}">
      <dgm:prSet custScaleX="142180" custRadScaleRad="132571" custRadScaleInc="279"/>
      <dgm:spPr>
        <a:solidFill>
          <a:schemeClr val="accent5">
            <a:hueOff val="-9933876"/>
            <a:satOff val="39811"/>
            <a:lumOff val="8628"/>
            <a:alpha val="0"/>
          </a:schemeClr>
        </a:solidFill>
      </dgm:spPr>
      <dgm:t>
        <a:bodyPr/>
        <a:lstStyle/>
        <a:p>
          <a:endParaRPr lang="ru-RU"/>
        </a:p>
      </dgm:t>
    </dgm:pt>
    <dgm:pt modelId="{E0C9C738-3164-4F58-BBF7-6609F91E0F0D}" type="parTrans" cxnId="{50BA5C92-B322-45ED-A54D-07D743DC95BB}">
      <dgm:prSet/>
      <dgm:spPr/>
      <dgm:t>
        <a:bodyPr/>
        <a:lstStyle/>
        <a:p>
          <a:endParaRPr lang="ru-RU"/>
        </a:p>
      </dgm:t>
    </dgm:pt>
    <dgm:pt modelId="{B831584D-4917-4FC9-BF69-72B40C63ECAA}" type="sibTrans" cxnId="{50BA5C92-B322-45ED-A54D-07D743DC95BB}">
      <dgm:prSet/>
      <dgm:spPr/>
      <dgm:t>
        <a:bodyPr/>
        <a:lstStyle/>
        <a:p>
          <a:endParaRPr lang="ru-RU"/>
        </a:p>
      </dgm:t>
    </dgm:pt>
    <dgm:pt modelId="{7B583342-3728-486F-9CC1-8FD285F6B986}">
      <dgm:prSet phldrT="[Текст]" custScaleX="146189" custRadScaleRad="99670" custRadScaleInc="357"/>
      <dgm:spPr/>
      <dgm:t>
        <a:bodyPr/>
        <a:lstStyle/>
        <a:p>
          <a:endParaRPr lang="ru-RU"/>
        </a:p>
      </dgm:t>
    </dgm:pt>
    <dgm:pt modelId="{9E74C9DD-F741-421D-888B-A722BEF66569}" type="parTrans" cxnId="{893D15D8-33FB-42BC-8CD2-098B2384C2CA}">
      <dgm:prSet/>
      <dgm:spPr/>
      <dgm:t>
        <a:bodyPr/>
        <a:lstStyle/>
        <a:p>
          <a:endParaRPr lang="ru-RU"/>
        </a:p>
      </dgm:t>
    </dgm:pt>
    <dgm:pt modelId="{89A6A9AA-3FD5-4B4C-ADD1-AF7BE8AEEBD1}" type="sibTrans" cxnId="{893D15D8-33FB-42BC-8CD2-098B2384C2CA}">
      <dgm:prSet/>
      <dgm:spPr/>
      <dgm:t>
        <a:bodyPr/>
        <a:lstStyle/>
        <a:p>
          <a:endParaRPr lang="ru-RU"/>
        </a:p>
      </dgm:t>
    </dgm:pt>
    <dgm:pt modelId="{A0FB33A9-3470-4BC4-B887-DE29256D262A}">
      <dgm:prSet phldrT="[Текст]" custScaleX="145152" custRadScaleRad="122076" custRadScaleInc="-22259"/>
      <dgm:spPr/>
      <dgm:t>
        <a:bodyPr/>
        <a:lstStyle/>
        <a:p>
          <a:endParaRPr lang="ru-RU"/>
        </a:p>
      </dgm:t>
    </dgm:pt>
    <dgm:pt modelId="{3C174AAE-6CFD-4A7F-8BA5-BB5D1A176A5F}" type="parTrans" cxnId="{8FCFF089-D535-4258-9CD2-5015DE15FB84}">
      <dgm:prSet/>
      <dgm:spPr/>
      <dgm:t>
        <a:bodyPr/>
        <a:lstStyle/>
        <a:p>
          <a:endParaRPr lang="ru-RU"/>
        </a:p>
      </dgm:t>
    </dgm:pt>
    <dgm:pt modelId="{B3FEEFE7-8E0D-485D-B892-14BE4CE14AFD}" type="sibTrans" cxnId="{8FCFF089-D535-4258-9CD2-5015DE15FB84}">
      <dgm:prSet/>
      <dgm:spPr/>
      <dgm:t>
        <a:bodyPr/>
        <a:lstStyle/>
        <a:p>
          <a:endParaRPr lang="ru-RU"/>
        </a:p>
      </dgm:t>
    </dgm:pt>
    <dgm:pt modelId="{482AA995-D8D1-4DB5-A79B-7BC98F35FA34}" type="pres">
      <dgm:prSet presAssocID="{A252F631-8726-4940-A6BE-C844BBC56F5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B7D441-C0A2-461E-A53A-C79F8025D79E}" type="pres">
      <dgm:prSet presAssocID="{A252F631-8726-4940-A6BE-C844BBC56F5E}" presName="radial" presStyleCnt="0">
        <dgm:presLayoutVars>
          <dgm:animLvl val="ctr"/>
        </dgm:presLayoutVars>
      </dgm:prSet>
      <dgm:spPr/>
    </dgm:pt>
    <dgm:pt modelId="{DD941654-73CC-4F84-904F-BBE5FA48299C}" type="pres">
      <dgm:prSet presAssocID="{B0DC4EEE-EB6C-470D-B7D8-429B2221377A}" presName="centerShape" presStyleLbl="vennNode1" presStyleIdx="0" presStyleCnt="7" custScaleX="89338" custScaleY="47727" custLinFactNeighborX="223" custLinFactNeighborY="-2851"/>
      <dgm:spPr/>
      <dgm:t>
        <a:bodyPr/>
        <a:lstStyle/>
        <a:p>
          <a:endParaRPr lang="ru-RU"/>
        </a:p>
      </dgm:t>
    </dgm:pt>
    <dgm:pt modelId="{D214851A-1BC9-4EB2-BA0D-BF898C72EF0A}" type="pres">
      <dgm:prSet presAssocID="{94BFB7A7-2354-4307-AC98-D68F309393F9}" presName="node" presStyleLbl="vennNode1" presStyleIdx="1" presStyleCnt="7" custScaleX="146189" custRadScaleRad="92823" custRadScaleInc="39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AAFDAF-6B8D-424E-A9EB-AA75CA1C5650}" type="pres">
      <dgm:prSet presAssocID="{A2B59C49-4E86-4EBA-956C-A37AD5F3210A}" presName="node" presStyleLbl="vennNode1" presStyleIdx="2" presStyleCnt="7" custScaleX="144504" custRadScaleRad="165297" custRadScaleInc="122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B19FB4-9A36-426C-A1A8-E85F3C9B5C16}" type="pres">
      <dgm:prSet presAssocID="{D55E5A80-33B8-4F3D-B981-8D560A46464C}" presName="node" presStyleLbl="vennNode1" presStyleIdx="3" presStyleCnt="7" custScaleX="145152" custRadScaleRad="161736" custRadScaleInc="-181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4C20FD-C250-441B-BD32-465D43C817F8}" type="pres">
      <dgm:prSet presAssocID="{92B76807-D363-46CE-9DCA-74E815C62D08}" presName="node" presStyleLbl="vennNode1" presStyleIdx="4" presStyleCnt="7" custScaleX="152322" custRadScaleRad="89391" custRadScaleInc="11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F67898-D259-4EEB-B848-6222130744AB}" type="pres">
      <dgm:prSet presAssocID="{70CE06E9-053D-472D-8875-B751C1D42B26}" presName="node" presStyleLbl="vennNode1" presStyleIdx="5" presStyleCnt="7" custScaleX="142180" custRadScaleRad="159689" custRadScaleInc="177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C3DD7E-99C0-4408-9109-7F15857AA85F}" type="pres">
      <dgm:prSet presAssocID="{2734A861-62B3-4FC7-B3AF-7DD2D18DC239}" presName="node" presStyleLbl="vennNode1" presStyleIdx="6" presStyleCnt="7" custScaleX="142180" custRadScaleRad="161658" custRadScaleInc="-90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8576578-0C27-4AC4-8B98-91A683107B6A}" type="presOf" srcId="{2734A861-62B3-4FC7-B3AF-7DD2D18DC239}" destId="{3CC3DD7E-99C0-4408-9109-7F15857AA85F}" srcOrd="0" destOrd="0" presId="urn:microsoft.com/office/officeart/2005/8/layout/radial3"/>
    <dgm:cxn modelId="{F7D39C46-B0B6-4B58-B3EE-2C00D0F776F7}" srcId="{B0DC4EEE-EB6C-470D-B7D8-429B2221377A}" destId="{2734A861-62B3-4FC7-B3AF-7DD2D18DC239}" srcOrd="5" destOrd="0" parTransId="{BD2AF09E-5119-4D5F-9DAB-AFC51BC60063}" sibTransId="{404A0F62-390A-4167-8C6E-DD6AF2CBADCE}"/>
    <dgm:cxn modelId="{7FB163AC-7317-4834-862C-65B8B7B9BF9A}" srcId="{A252F631-8726-4940-A6BE-C844BBC56F5E}" destId="{B0B44CF7-FB88-4DA5-8A61-68FCF07D6A02}" srcOrd="1" destOrd="0" parTransId="{DCB13737-59E6-4FD8-85CF-1BC3F6A3816A}" sibTransId="{1171A950-6F3B-4410-A831-9566A53CAD41}"/>
    <dgm:cxn modelId="{893D15D8-33FB-42BC-8CD2-098B2384C2CA}" srcId="{A252F631-8726-4940-A6BE-C844BBC56F5E}" destId="{7B583342-3728-486F-9CC1-8FD285F6B986}" srcOrd="3" destOrd="0" parTransId="{9E74C9DD-F741-421D-888B-A722BEF66569}" sibTransId="{89A6A9AA-3FD5-4B4C-ADD1-AF7BE8AEEBD1}"/>
    <dgm:cxn modelId="{3FD49D45-A973-4882-9310-9A3D00EA5C35}" type="presOf" srcId="{92B76807-D363-46CE-9DCA-74E815C62D08}" destId="{9D4C20FD-C250-441B-BD32-465D43C817F8}" srcOrd="0" destOrd="0" presId="urn:microsoft.com/office/officeart/2005/8/layout/radial3"/>
    <dgm:cxn modelId="{4ECC2EAE-0D31-43DC-98E7-B67138BC89DB}" type="presOf" srcId="{A252F631-8726-4940-A6BE-C844BBC56F5E}" destId="{482AA995-D8D1-4DB5-A79B-7BC98F35FA34}" srcOrd="0" destOrd="0" presId="urn:microsoft.com/office/officeart/2005/8/layout/radial3"/>
    <dgm:cxn modelId="{7FE96D12-38DD-4CC8-ADD1-6E93D6B2E3E2}" type="presOf" srcId="{70CE06E9-053D-472D-8875-B751C1D42B26}" destId="{00F67898-D259-4EEB-B848-6222130744AB}" srcOrd="0" destOrd="0" presId="urn:microsoft.com/office/officeart/2005/8/layout/radial3"/>
    <dgm:cxn modelId="{DF115EF4-1B7E-4CDC-B252-960517357202}" srcId="{B0DC4EEE-EB6C-470D-B7D8-429B2221377A}" destId="{94BFB7A7-2354-4307-AC98-D68F309393F9}" srcOrd="0" destOrd="0" parTransId="{0A74D73A-980F-4A3B-B145-0411395227FC}" sibTransId="{36DE724D-D4A1-47B6-81E4-108CF6728046}"/>
    <dgm:cxn modelId="{E4A8A2A0-EC69-47C1-A1CE-B7C30E81EC5D}" srcId="{A252F631-8726-4940-A6BE-C844BBC56F5E}" destId="{B0DC4EEE-EB6C-470D-B7D8-429B2221377A}" srcOrd="0" destOrd="0" parTransId="{6114089F-99C0-4745-A700-33BD1F034FF7}" sibTransId="{89DB676D-DBA5-45A8-906A-6CA67F17E416}"/>
    <dgm:cxn modelId="{E5F83089-1BD1-4DFA-B6A9-DBC95445C236}" type="presOf" srcId="{A2B59C49-4E86-4EBA-956C-A37AD5F3210A}" destId="{BAAAFDAF-6B8D-424E-A9EB-AA75CA1C5650}" srcOrd="0" destOrd="0" presId="urn:microsoft.com/office/officeart/2005/8/layout/radial3"/>
    <dgm:cxn modelId="{A596C53C-2495-49D0-97BB-5A261EF2CECD}" type="presOf" srcId="{D55E5A80-33B8-4F3D-B981-8D560A46464C}" destId="{25B19FB4-9A36-426C-A1A8-E85F3C9B5C16}" srcOrd="0" destOrd="0" presId="urn:microsoft.com/office/officeart/2005/8/layout/radial3"/>
    <dgm:cxn modelId="{F623D4FE-E928-4811-88A6-E9EA92F18ADC}" srcId="{B0DC4EEE-EB6C-470D-B7D8-429B2221377A}" destId="{92B76807-D363-46CE-9DCA-74E815C62D08}" srcOrd="3" destOrd="0" parTransId="{720255D2-2B83-4CCC-9BBE-69C012D3AEF7}" sibTransId="{7448F6B7-D41E-4E6A-B171-2515CCD43A68}"/>
    <dgm:cxn modelId="{50BA5C92-B322-45ED-A54D-07D743DC95BB}" srcId="{A252F631-8726-4940-A6BE-C844BBC56F5E}" destId="{05DBFFD6-8333-4655-A5D9-ACEFBACD4460}" srcOrd="2" destOrd="0" parTransId="{E0C9C738-3164-4F58-BBF7-6609F91E0F0D}" sibTransId="{B831584D-4917-4FC9-BF69-72B40C63ECAA}"/>
    <dgm:cxn modelId="{402798FF-940B-42EF-B272-61D19A69FEF6}" srcId="{B0DC4EEE-EB6C-470D-B7D8-429B2221377A}" destId="{70CE06E9-053D-472D-8875-B751C1D42B26}" srcOrd="4" destOrd="0" parTransId="{B03F6779-B4EE-4244-9022-F07848D7EE22}" sibTransId="{5EB70F40-4EDE-4754-9168-E45729D85FA0}"/>
    <dgm:cxn modelId="{B236C47A-7F97-45DB-902E-C5A771DA1900}" type="presOf" srcId="{B0DC4EEE-EB6C-470D-B7D8-429B2221377A}" destId="{DD941654-73CC-4F84-904F-BBE5FA48299C}" srcOrd="0" destOrd="0" presId="urn:microsoft.com/office/officeart/2005/8/layout/radial3"/>
    <dgm:cxn modelId="{8FCFF089-D535-4258-9CD2-5015DE15FB84}" srcId="{A252F631-8726-4940-A6BE-C844BBC56F5E}" destId="{A0FB33A9-3470-4BC4-B887-DE29256D262A}" srcOrd="4" destOrd="0" parTransId="{3C174AAE-6CFD-4A7F-8BA5-BB5D1A176A5F}" sibTransId="{B3FEEFE7-8E0D-485D-B892-14BE4CE14AFD}"/>
    <dgm:cxn modelId="{1C4D9EB0-137E-456D-AFA8-A38F967AEB91}" srcId="{B0DC4EEE-EB6C-470D-B7D8-429B2221377A}" destId="{D55E5A80-33B8-4F3D-B981-8D560A46464C}" srcOrd="2" destOrd="0" parTransId="{66E2F810-85E5-4D77-BCE1-FB0B03E3DB78}" sibTransId="{77F65FBA-EBE6-4E08-8745-383C6675ECB8}"/>
    <dgm:cxn modelId="{F2DD0FA6-1458-4C03-B86A-AEB3256744F4}" type="presOf" srcId="{94BFB7A7-2354-4307-AC98-D68F309393F9}" destId="{D214851A-1BC9-4EB2-BA0D-BF898C72EF0A}" srcOrd="0" destOrd="0" presId="urn:microsoft.com/office/officeart/2005/8/layout/radial3"/>
    <dgm:cxn modelId="{687C3B93-1B3C-479D-BEC9-A9BBECB42CA7}" srcId="{B0DC4EEE-EB6C-470D-B7D8-429B2221377A}" destId="{A2B59C49-4E86-4EBA-956C-A37AD5F3210A}" srcOrd="1" destOrd="0" parTransId="{AC9CD92E-C98B-4680-8D06-EC0785E0B94F}" sibTransId="{89224DC5-E127-43B1-9C5A-AC7B4E8BE00D}"/>
    <dgm:cxn modelId="{68EEFE6A-5F82-4744-9DC0-A02F6F897476}" type="presParOf" srcId="{482AA995-D8D1-4DB5-A79B-7BC98F35FA34}" destId="{6FB7D441-C0A2-461E-A53A-C79F8025D79E}" srcOrd="0" destOrd="0" presId="urn:microsoft.com/office/officeart/2005/8/layout/radial3"/>
    <dgm:cxn modelId="{6A7F0339-626D-421B-A050-7266FC73CF79}" type="presParOf" srcId="{6FB7D441-C0A2-461E-A53A-C79F8025D79E}" destId="{DD941654-73CC-4F84-904F-BBE5FA48299C}" srcOrd="0" destOrd="0" presId="urn:microsoft.com/office/officeart/2005/8/layout/radial3"/>
    <dgm:cxn modelId="{13EF6E80-BBF9-4717-82FC-A51EBCFCA22E}" type="presParOf" srcId="{6FB7D441-C0A2-461E-A53A-C79F8025D79E}" destId="{D214851A-1BC9-4EB2-BA0D-BF898C72EF0A}" srcOrd="1" destOrd="0" presId="urn:microsoft.com/office/officeart/2005/8/layout/radial3"/>
    <dgm:cxn modelId="{179DA789-319A-47A7-B8BB-D635A3B1C900}" type="presParOf" srcId="{6FB7D441-C0A2-461E-A53A-C79F8025D79E}" destId="{BAAAFDAF-6B8D-424E-A9EB-AA75CA1C5650}" srcOrd="2" destOrd="0" presId="urn:microsoft.com/office/officeart/2005/8/layout/radial3"/>
    <dgm:cxn modelId="{CA7A0DFD-FB45-4FA9-9A7C-E9877C504F34}" type="presParOf" srcId="{6FB7D441-C0A2-461E-A53A-C79F8025D79E}" destId="{25B19FB4-9A36-426C-A1A8-E85F3C9B5C16}" srcOrd="3" destOrd="0" presId="urn:microsoft.com/office/officeart/2005/8/layout/radial3"/>
    <dgm:cxn modelId="{044D613E-40D4-4D5E-B2EB-29626215BFF1}" type="presParOf" srcId="{6FB7D441-C0A2-461E-A53A-C79F8025D79E}" destId="{9D4C20FD-C250-441B-BD32-465D43C817F8}" srcOrd="4" destOrd="0" presId="urn:microsoft.com/office/officeart/2005/8/layout/radial3"/>
    <dgm:cxn modelId="{F0C33767-9559-42F9-BD99-A6E86A9B38FD}" type="presParOf" srcId="{6FB7D441-C0A2-461E-A53A-C79F8025D79E}" destId="{00F67898-D259-4EEB-B848-6222130744AB}" srcOrd="5" destOrd="0" presId="urn:microsoft.com/office/officeart/2005/8/layout/radial3"/>
    <dgm:cxn modelId="{36C80A2B-4671-43C7-9551-4580EB246DD5}" type="presParOf" srcId="{6FB7D441-C0A2-461E-A53A-C79F8025D79E}" destId="{3CC3DD7E-99C0-4408-9109-7F15857AA85F}" srcOrd="6" destOrd="0" presId="urn:microsoft.com/office/officeart/2005/8/layout/radial3"/>
  </dgm:cxnLst>
  <dgm:bg/>
  <dgm:whole>
    <a:ln w="41275">
      <a:solidFill>
        <a:schemeClr val="accent2">
          <a:lumMod val="75000"/>
        </a:schemeClr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CCD054-D2CB-44B8-8F1C-09C1B15C45C0}" type="doc">
      <dgm:prSet loTypeId="urn:microsoft.com/office/officeart/2005/8/layout/radial3" loCatId="cycle" qsTypeId="urn:microsoft.com/office/officeart/2005/8/quickstyle/3d3" qsCatId="3D" csTypeId="urn:microsoft.com/office/officeart/2005/8/colors/accent4_2" csCatId="accent4" phldr="1"/>
      <dgm:spPr/>
      <dgm:t>
        <a:bodyPr/>
        <a:lstStyle/>
        <a:p>
          <a:endParaRPr lang="ru-RU"/>
        </a:p>
      </dgm:t>
    </dgm:pt>
    <dgm:pt modelId="{ABB8B6E4-FAD9-4C08-8537-D4316F221145}">
      <dgm:prSet phldrT="[Текст]" custT="1"/>
      <dgm:spPr/>
      <dgm:t>
        <a:bodyPr/>
        <a:lstStyle/>
        <a:p>
          <a:r>
            <a:rPr lang="ru-RU" sz="1800" b="1" dirty="0" smtClean="0">
              <a:latin typeface="Monotype Corsiva" pitchFamily="66" charset="0"/>
            </a:rPr>
            <a:t>Инструменты</a:t>
          </a:r>
          <a:endParaRPr lang="ru-RU" sz="1800" b="1" dirty="0">
            <a:latin typeface="Monotype Corsiva" pitchFamily="66" charset="0"/>
          </a:endParaRPr>
        </a:p>
      </dgm:t>
    </dgm:pt>
    <dgm:pt modelId="{9D71A09B-E1E7-4D7E-843A-5C1FCBA3D648}" type="parTrans" cxnId="{49470AF8-5616-4E6A-87FD-088018FD274D}">
      <dgm:prSet/>
      <dgm:spPr/>
      <dgm:t>
        <a:bodyPr/>
        <a:lstStyle/>
        <a:p>
          <a:endParaRPr lang="ru-RU"/>
        </a:p>
      </dgm:t>
    </dgm:pt>
    <dgm:pt modelId="{E9D5FE21-F04C-4E11-9D24-049F0EFD0BA1}" type="sibTrans" cxnId="{49470AF8-5616-4E6A-87FD-088018FD274D}">
      <dgm:prSet/>
      <dgm:spPr/>
      <dgm:t>
        <a:bodyPr/>
        <a:lstStyle/>
        <a:p>
          <a:endParaRPr lang="ru-RU"/>
        </a:p>
      </dgm:t>
    </dgm:pt>
    <dgm:pt modelId="{AFB5913C-003A-4240-A1C1-6876F64A7125}">
      <dgm:prSet/>
      <dgm:spPr/>
      <dgm:t>
        <a:bodyPr/>
        <a:lstStyle/>
        <a:p>
          <a:r>
            <a:rPr lang="ru-RU" b="1" dirty="0" smtClean="0">
              <a:latin typeface="Monotype Corsiva" pitchFamily="66" charset="0"/>
              <a:cs typeface="Times New Roman" pitchFamily="18" charset="0"/>
            </a:rPr>
            <a:t>Ножницы</a:t>
          </a:r>
          <a:endParaRPr lang="ru-RU" dirty="0">
            <a:cs typeface="+mn-cs"/>
          </a:endParaRPr>
        </a:p>
      </dgm:t>
    </dgm:pt>
    <dgm:pt modelId="{EB717EE3-BBB4-4B04-873A-6E33BB8FBD38}" type="parTrans" cxnId="{E26417AA-B46C-4305-9B8F-AB264916E789}">
      <dgm:prSet/>
      <dgm:spPr/>
      <dgm:t>
        <a:bodyPr/>
        <a:lstStyle/>
        <a:p>
          <a:endParaRPr lang="ru-RU"/>
        </a:p>
      </dgm:t>
    </dgm:pt>
    <dgm:pt modelId="{56A32216-169D-4C57-90DD-F41E7276F5D9}" type="sibTrans" cxnId="{E26417AA-B46C-4305-9B8F-AB264916E789}">
      <dgm:prSet/>
      <dgm:spPr/>
      <dgm:t>
        <a:bodyPr/>
        <a:lstStyle/>
        <a:p>
          <a:endParaRPr lang="ru-RU"/>
        </a:p>
      </dgm:t>
    </dgm:pt>
    <dgm:pt modelId="{63A6E0E5-1E72-439A-8362-A6E6A2924036}">
      <dgm:prSet/>
      <dgm:spPr/>
      <dgm:t>
        <a:bodyPr/>
        <a:lstStyle/>
        <a:p>
          <a:r>
            <a:rPr lang="ru-RU" b="1" dirty="0" smtClean="0">
              <a:latin typeface="Monotype Corsiva" pitchFamily="66" charset="0"/>
              <a:cs typeface="Times New Roman" pitchFamily="18" charset="0"/>
            </a:rPr>
            <a:t>Канцелярский нож</a:t>
          </a:r>
          <a:endParaRPr lang="ru-RU" b="1" dirty="0">
            <a:latin typeface="Monotype Corsiva" pitchFamily="66" charset="0"/>
            <a:cs typeface="Times New Roman" pitchFamily="18" charset="0"/>
          </a:endParaRPr>
        </a:p>
      </dgm:t>
    </dgm:pt>
    <dgm:pt modelId="{2A9C763F-8512-4073-9979-D827E54B762A}" type="parTrans" cxnId="{EA42BFD3-F21A-4CB8-9475-02055A8C28C3}">
      <dgm:prSet/>
      <dgm:spPr/>
      <dgm:t>
        <a:bodyPr/>
        <a:lstStyle/>
        <a:p>
          <a:endParaRPr lang="ru-RU"/>
        </a:p>
      </dgm:t>
    </dgm:pt>
    <dgm:pt modelId="{B77DE59B-9524-4C19-806C-EEF6B373BA62}" type="sibTrans" cxnId="{EA42BFD3-F21A-4CB8-9475-02055A8C28C3}">
      <dgm:prSet/>
      <dgm:spPr/>
      <dgm:t>
        <a:bodyPr/>
        <a:lstStyle/>
        <a:p>
          <a:endParaRPr lang="ru-RU"/>
        </a:p>
      </dgm:t>
    </dgm:pt>
    <dgm:pt modelId="{BB89B4FA-769E-4C57-BFD2-BC66E6A8C959}" type="pres">
      <dgm:prSet presAssocID="{99CCD054-D2CB-44B8-8F1C-09C1B15C45C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796503F-FDE5-4DE9-8EA4-92306B2BB629}" type="pres">
      <dgm:prSet presAssocID="{99CCD054-D2CB-44B8-8F1C-09C1B15C45C0}" presName="radial" presStyleCnt="0">
        <dgm:presLayoutVars>
          <dgm:animLvl val="ctr"/>
        </dgm:presLayoutVars>
      </dgm:prSet>
      <dgm:spPr/>
      <dgm:t>
        <a:bodyPr/>
        <a:lstStyle/>
        <a:p>
          <a:endParaRPr lang="ru-RU"/>
        </a:p>
      </dgm:t>
    </dgm:pt>
    <dgm:pt modelId="{1FA66337-20B2-4507-B258-35E226FC4B17}" type="pres">
      <dgm:prSet presAssocID="{ABB8B6E4-FAD9-4C08-8537-D4316F221145}" presName="centerShape" presStyleLbl="vennNode1" presStyleIdx="0" presStyleCnt="3" custScaleX="114240" custScaleY="73556" custLinFactNeighborX="-1" custLinFactNeighborY="-33615"/>
      <dgm:spPr/>
      <dgm:t>
        <a:bodyPr/>
        <a:lstStyle/>
        <a:p>
          <a:endParaRPr lang="ru-RU"/>
        </a:p>
      </dgm:t>
    </dgm:pt>
    <dgm:pt modelId="{26C7B207-DE8F-4297-B1DE-808D08C8BBD6}" type="pres">
      <dgm:prSet presAssocID="{AFB5913C-003A-4240-A1C1-6876F64A7125}" presName="node" presStyleLbl="vennNode1" presStyleIdx="1" presStyleCnt="3" custScaleX="164037" custScaleY="127648" custRadScaleRad="141278" custRadScaleInc="526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7A0ED5-ADB7-4D0F-9D3E-EA8AD588A33D}" type="pres">
      <dgm:prSet presAssocID="{63A6E0E5-1E72-439A-8362-A6E6A2924036}" presName="node" presStyleLbl="vennNode1" presStyleIdx="2" presStyleCnt="3" custScaleX="162867" custScaleY="113823" custRadScaleRad="77587" custRadScaleInc="-1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84D950-5395-42F7-B4B2-DDAB19E87941}" type="presOf" srcId="{63A6E0E5-1E72-439A-8362-A6E6A2924036}" destId="{507A0ED5-ADB7-4D0F-9D3E-EA8AD588A33D}" srcOrd="0" destOrd="0" presId="urn:microsoft.com/office/officeart/2005/8/layout/radial3"/>
    <dgm:cxn modelId="{49470AF8-5616-4E6A-87FD-088018FD274D}" srcId="{99CCD054-D2CB-44B8-8F1C-09C1B15C45C0}" destId="{ABB8B6E4-FAD9-4C08-8537-D4316F221145}" srcOrd="0" destOrd="0" parTransId="{9D71A09B-E1E7-4D7E-843A-5C1FCBA3D648}" sibTransId="{E9D5FE21-F04C-4E11-9D24-049F0EFD0BA1}"/>
    <dgm:cxn modelId="{BBEEE4A5-5169-4120-A63C-9BF2CCC2DCB1}" type="presOf" srcId="{99CCD054-D2CB-44B8-8F1C-09C1B15C45C0}" destId="{BB89B4FA-769E-4C57-BFD2-BC66E6A8C959}" srcOrd="0" destOrd="0" presId="urn:microsoft.com/office/officeart/2005/8/layout/radial3"/>
    <dgm:cxn modelId="{D19FC0D8-6DE1-4103-B370-5E5BC18198AC}" type="presOf" srcId="{ABB8B6E4-FAD9-4C08-8537-D4316F221145}" destId="{1FA66337-20B2-4507-B258-35E226FC4B17}" srcOrd="0" destOrd="0" presId="urn:microsoft.com/office/officeart/2005/8/layout/radial3"/>
    <dgm:cxn modelId="{075AE42B-13F5-4A9E-923F-350EF759A2C6}" type="presOf" srcId="{AFB5913C-003A-4240-A1C1-6876F64A7125}" destId="{26C7B207-DE8F-4297-B1DE-808D08C8BBD6}" srcOrd="0" destOrd="0" presId="urn:microsoft.com/office/officeart/2005/8/layout/radial3"/>
    <dgm:cxn modelId="{EA42BFD3-F21A-4CB8-9475-02055A8C28C3}" srcId="{ABB8B6E4-FAD9-4C08-8537-D4316F221145}" destId="{63A6E0E5-1E72-439A-8362-A6E6A2924036}" srcOrd="1" destOrd="0" parTransId="{2A9C763F-8512-4073-9979-D827E54B762A}" sibTransId="{B77DE59B-9524-4C19-806C-EEF6B373BA62}"/>
    <dgm:cxn modelId="{E26417AA-B46C-4305-9B8F-AB264916E789}" srcId="{ABB8B6E4-FAD9-4C08-8537-D4316F221145}" destId="{AFB5913C-003A-4240-A1C1-6876F64A7125}" srcOrd="0" destOrd="0" parTransId="{EB717EE3-BBB4-4B04-873A-6E33BB8FBD38}" sibTransId="{56A32216-169D-4C57-90DD-F41E7276F5D9}"/>
    <dgm:cxn modelId="{2537C350-5E8B-4E9C-B3A3-9C631E6500CB}" type="presParOf" srcId="{BB89B4FA-769E-4C57-BFD2-BC66E6A8C959}" destId="{3796503F-FDE5-4DE9-8EA4-92306B2BB629}" srcOrd="0" destOrd="0" presId="urn:microsoft.com/office/officeart/2005/8/layout/radial3"/>
    <dgm:cxn modelId="{D42D3337-855C-4396-A9B0-E81F5FC73801}" type="presParOf" srcId="{3796503F-FDE5-4DE9-8EA4-92306B2BB629}" destId="{1FA66337-20B2-4507-B258-35E226FC4B17}" srcOrd="0" destOrd="0" presId="urn:microsoft.com/office/officeart/2005/8/layout/radial3"/>
    <dgm:cxn modelId="{F242FA25-3AEE-4FF0-8CE1-0709D5F9D546}" type="presParOf" srcId="{3796503F-FDE5-4DE9-8EA4-92306B2BB629}" destId="{26C7B207-DE8F-4297-B1DE-808D08C8BBD6}" srcOrd="1" destOrd="0" presId="urn:microsoft.com/office/officeart/2005/8/layout/radial3"/>
    <dgm:cxn modelId="{1140F389-EBB8-4E70-9EFB-7B6E8015FE2E}" type="presParOf" srcId="{3796503F-FDE5-4DE9-8EA4-92306B2BB629}" destId="{507A0ED5-ADB7-4D0F-9D3E-EA8AD588A33D}" srcOrd="2" destOrd="0" presId="urn:microsoft.com/office/officeart/2005/8/layout/radial3"/>
  </dgm:cxnLst>
  <dgm:bg/>
  <dgm:whole>
    <a:ln w="31750">
      <a:solidFill>
        <a:schemeClr val="accent4">
          <a:lumMod val="50000"/>
        </a:schemeClr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941654-73CC-4F84-904F-BBE5FA48299C}">
      <dsp:nvSpPr>
        <dsp:cNvPr id="0" name=""/>
        <dsp:cNvSpPr/>
      </dsp:nvSpPr>
      <dsp:spPr>
        <a:xfrm>
          <a:off x="2890045" y="1899185"/>
          <a:ext cx="2711932" cy="1448794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Monotype Corsiva" pitchFamily="66" charset="0"/>
            </a:rPr>
            <a:t>Материалы</a:t>
          </a:r>
          <a:endParaRPr lang="ru-RU" sz="2200" kern="1200" dirty="0">
            <a:latin typeface="Monotype Corsiva" pitchFamily="66" charset="0"/>
          </a:endParaRPr>
        </a:p>
      </dsp:txBody>
      <dsp:txXfrm>
        <a:off x="3287198" y="2111356"/>
        <a:ext cx="1917626" cy="1024452"/>
      </dsp:txXfrm>
    </dsp:sp>
    <dsp:sp modelId="{D214851A-1BC9-4EB2-BA0D-BF898C72EF0A}">
      <dsp:nvSpPr>
        <dsp:cNvPr id="0" name=""/>
        <dsp:cNvSpPr/>
      </dsp:nvSpPr>
      <dsp:spPr>
        <a:xfrm>
          <a:off x="3204362" y="144020"/>
          <a:ext cx="2218847" cy="1517793"/>
        </a:xfrm>
        <a:prstGeom prst="ellipse">
          <a:avLst/>
        </a:prstGeom>
        <a:solidFill>
          <a:schemeClr val="accent4">
            <a:lumMod val="75000"/>
            <a:alpha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latin typeface="Monotype Corsiva" pitchFamily="66" charset="0"/>
            </a:rPr>
            <a:t>Гофрированная бумага</a:t>
          </a:r>
          <a:endParaRPr lang="ru-RU" sz="1700" kern="1200" dirty="0"/>
        </a:p>
      </dsp:txBody>
      <dsp:txXfrm>
        <a:off x="3529305" y="366296"/>
        <a:ext cx="1568961" cy="1073241"/>
      </dsp:txXfrm>
    </dsp:sp>
    <dsp:sp modelId="{BAAAFDAF-6B8D-424E-A9EB-AA75CA1C5650}">
      <dsp:nvSpPr>
        <dsp:cNvPr id="0" name=""/>
        <dsp:cNvSpPr/>
      </dsp:nvSpPr>
      <dsp:spPr>
        <a:xfrm>
          <a:off x="6156682" y="720087"/>
          <a:ext cx="2193272" cy="1517793"/>
        </a:xfrm>
        <a:prstGeom prst="ellipse">
          <a:avLst/>
        </a:prstGeom>
        <a:solidFill>
          <a:schemeClr val="accent4">
            <a:lumMod val="75000"/>
            <a:alpha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latin typeface="Monotype Corsiva" pitchFamily="66" charset="0"/>
            </a:rPr>
            <a:t>Цветные полоски бумаги шириной 0,5 см.</a:t>
          </a:r>
          <a:endParaRPr lang="ru-RU" sz="1700" kern="1200" dirty="0">
            <a:latin typeface="Monotype Corsiva" pitchFamily="66" charset="0"/>
          </a:endParaRPr>
        </a:p>
      </dsp:txBody>
      <dsp:txXfrm>
        <a:off x="6477879" y="942363"/>
        <a:ext cx="1550878" cy="1073241"/>
      </dsp:txXfrm>
    </dsp:sp>
    <dsp:sp modelId="{25B19FB4-9A36-426C-A1A8-E85F3C9B5C16}">
      <dsp:nvSpPr>
        <dsp:cNvPr id="0" name=""/>
        <dsp:cNvSpPr/>
      </dsp:nvSpPr>
      <dsp:spPr>
        <a:xfrm>
          <a:off x="6156680" y="3024339"/>
          <a:ext cx="2203107" cy="1517793"/>
        </a:xfrm>
        <a:prstGeom prst="ellipse">
          <a:avLst/>
        </a:prstGeom>
        <a:solidFill>
          <a:schemeClr val="accent4">
            <a:lumMod val="75000"/>
            <a:alpha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latin typeface="Monotype Corsiva" pitchFamily="66" charset="0"/>
            </a:rPr>
            <a:t>Салфетки </a:t>
          </a:r>
          <a:endParaRPr lang="ru-RU" sz="1700" kern="1200" dirty="0">
            <a:latin typeface="Monotype Corsiva" pitchFamily="66" charset="0"/>
          </a:endParaRPr>
        </a:p>
      </dsp:txBody>
      <dsp:txXfrm>
        <a:off x="6479318" y="3246615"/>
        <a:ext cx="1557831" cy="1073241"/>
      </dsp:txXfrm>
    </dsp:sp>
    <dsp:sp modelId="{9D4C20FD-C250-441B-BD32-465D43C817F8}">
      <dsp:nvSpPr>
        <dsp:cNvPr id="0" name=""/>
        <dsp:cNvSpPr/>
      </dsp:nvSpPr>
      <dsp:spPr>
        <a:xfrm>
          <a:off x="3060335" y="3744423"/>
          <a:ext cx="2311933" cy="1517793"/>
        </a:xfrm>
        <a:prstGeom prst="ellipse">
          <a:avLst/>
        </a:prstGeom>
        <a:solidFill>
          <a:schemeClr val="accent4">
            <a:lumMod val="75000"/>
            <a:alpha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latin typeface="Monotype Corsiva" pitchFamily="66" charset="0"/>
            </a:rPr>
            <a:t>Обои  и цветная бумага для фона </a:t>
          </a:r>
          <a:endParaRPr lang="ru-RU" sz="1700" kern="1200" dirty="0">
            <a:latin typeface="Monotype Corsiva" pitchFamily="66" charset="0"/>
          </a:endParaRPr>
        </a:p>
      </dsp:txBody>
      <dsp:txXfrm>
        <a:off x="3398910" y="3966699"/>
        <a:ext cx="1634783" cy="1073241"/>
      </dsp:txXfrm>
    </dsp:sp>
    <dsp:sp modelId="{00F67898-D259-4EEB-B848-6222130744AB}">
      <dsp:nvSpPr>
        <dsp:cNvPr id="0" name=""/>
        <dsp:cNvSpPr/>
      </dsp:nvSpPr>
      <dsp:spPr>
        <a:xfrm>
          <a:off x="180010" y="3024322"/>
          <a:ext cx="2157998" cy="1517793"/>
        </a:xfrm>
        <a:prstGeom prst="ellipse">
          <a:avLst/>
        </a:prstGeom>
        <a:solidFill>
          <a:schemeClr val="accent4">
            <a:lumMod val="75000"/>
            <a:alpha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latin typeface="Monotype Corsiva" pitchFamily="66" charset="0"/>
            </a:rPr>
            <a:t>Клей ПВА</a:t>
          </a:r>
          <a:endParaRPr lang="ru-RU" sz="1700" kern="1200" dirty="0">
            <a:latin typeface="Monotype Corsiva" pitchFamily="66" charset="0"/>
          </a:endParaRPr>
        </a:p>
      </dsp:txBody>
      <dsp:txXfrm>
        <a:off x="496041" y="3246598"/>
        <a:ext cx="1525936" cy="1073241"/>
      </dsp:txXfrm>
    </dsp:sp>
    <dsp:sp modelId="{3CC3DD7E-99C0-4408-9109-7F15857AA85F}">
      <dsp:nvSpPr>
        <dsp:cNvPr id="0" name=""/>
        <dsp:cNvSpPr/>
      </dsp:nvSpPr>
      <dsp:spPr>
        <a:xfrm>
          <a:off x="252034" y="648077"/>
          <a:ext cx="2157998" cy="1517793"/>
        </a:xfrm>
        <a:prstGeom prst="ellipse">
          <a:avLst/>
        </a:prstGeom>
        <a:solidFill>
          <a:schemeClr val="accent4">
            <a:lumMod val="75000"/>
            <a:alpha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Monotype Corsiva" pitchFamily="66" charset="0"/>
            </a:rPr>
            <a:t> деревянная рамка 30х40</a:t>
          </a:r>
          <a:endParaRPr lang="ru-RU" sz="1800" kern="1200" dirty="0">
            <a:latin typeface="Monotype Corsiva" pitchFamily="66" charset="0"/>
          </a:endParaRPr>
        </a:p>
      </dsp:txBody>
      <dsp:txXfrm>
        <a:off x="568065" y="870353"/>
        <a:ext cx="1525936" cy="10732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A66337-20B2-4507-B258-35E226FC4B17}">
      <dsp:nvSpPr>
        <dsp:cNvPr id="0" name=""/>
        <dsp:cNvSpPr/>
      </dsp:nvSpPr>
      <dsp:spPr>
        <a:xfrm>
          <a:off x="2508447" y="294591"/>
          <a:ext cx="2975925" cy="1916116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Monotype Corsiva" pitchFamily="66" charset="0"/>
            </a:rPr>
            <a:t>Инструменты</a:t>
          </a:r>
          <a:endParaRPr lang="ru-RU" sz="1800" b="1" kern="1200" dirty="0">
            <a:latin typeface="Monotype Corsiva" pitchFamily="66" charset="0"/>
          </a:endParaRPr>
        </a:p>
      </dsp:txBody>
      <dsp:txXfrm>
        <a:off x="2944261" y="575200"/>
        <a:ext cx="2104297" cy="1354898"/>
      </dsp:txXfrm>
    </dsp:sp>
    <dsp:sp modelId="{26C7B207-DE8F-4297-B1DE-808D08C8BBD6}">
      <dsp:nvSpPr>
        <dsp:cNvPr id="0" name=""/>
        <dsp:cNvSpPr/>
      </dsp:nvSpPr>
      <dsp:spPr>
        <a:xfrm>
          <a:off x="5316755" y="1758763"/>
          <a:ext cx="2136562" cy="1662600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Monotype Corsiva" pitchFamily="66" charset="0"/>
              <a:cs typeface="Times New Roman" pitchFamily="18" charset="0"/>
            </a:rPr>
            <a:t>Ножницы</a:t>
          </a:r>
          <a:endParaRPr lang="ru-RU" sz="2100" kern="1200" dirty="0">
            <a:cs typeface="+mn-cs"/>
          </a:endParaRPr>
        </a:p>
      </dsp:txBody>
      <dsp:txXfrm>
        <a:off x="5629647" y="2002245"/>
        <a:ext cx="1510778" cy="1175636"/>
      </dsp:txXfrm>
    </dsp:sp>
    <dsp:sp modelId="{507A0ED5-ADB7-4D0F-9D3E-EA8AD588A33D}">
      <dsp:nvSpPr>
        <dsp:cNvPr id="0" name=""/>
        <dsp:cNvSpPr/>
      </dsp:nvSpPr>
      <dsp:spPr>
        <a:xfrm>
          <a:off x="2940496" y="2968107"/>
          <a:ext cx="2121323" cy="1482531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Monotype Corsiva" pitchFamily="66" charset="0"/>
              <a:cs typeface="Times New Roman" pitchFamily="18" charset="0"/>
            </a:rPr>
            <a:t>Канцелярский нож</a:t>
          </a:r>
          <a:endParaRPr lang="ru-RU" sz="2100" b="1" kern="1200" dirty="0">
            <a:latin typeface="Monotype Corsiva" pitchFamily="66" charset="0"/>
            <a:cs typeface="Times New Roman" pitchFamily="18" charset="0"/>
          </a:endParaRPr>
        </a:p>
      </dsp:txBody>
      <dsp:txXfrm>
        <a:off x="3251157" y="3185219"/>
        <a:ext cx="1500001" cy="10483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F62DA-2397-4C48-A6C9-ECD865A065B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488D-0122-4386-B473-5E95194516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99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F62DA-2397-4C48-A6C9-ECD865A065B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488D-0122-4386-B473-5E95194516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46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F62DA-2397-4C48-A6C9-ECD865A065B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488D-0122-4386-B473-5E95194516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030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F62DA-2397-4C48-A6C9-ECD865A065B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488D-0122-4386-B473-5E95194516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26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F62DA-2397-4C48-A6C9-ECD865A065B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488D-0122-4386-B473-5E95194516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90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F62DA-2397-4C48-A6C9-ECD865A065B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488D-0122-4386-B473-5E95194516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51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F62DA-2397-4C48-A6C9-ECD865A065B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488D-0122-4386-B473-5E95194516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19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F62DA-2397-4C48-A6C9-ECD865A065B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488D-0122-4386-B473-5E95194516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76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F62DA-2397-4C48-A6C9-ECD865A065B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488D-0122-4386-B473-5E95194516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27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F62DA-2397-4C48-A6C9-ECD865A065B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488D-0122-4386-B473-5E95194516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23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F62DA-2397-4C48-A6C9-ECD865A065B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488D-0122-4386-B473-5E95194516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338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F62DA-2397-4C48-A6C9-ECD865A065B2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E488D-0122-4386-B473-5E95194516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223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35340">
            <a:off x="-50212" y="4460496"/>
            <a:ext cx="3175331" cy="224715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628800"/>
            <a:ext cx="7772400" cy="2952328"/>
          </a:xfrm>
        </p:spPr>
        <p:txBody>
          <a:bodyPr>
            <a:noAutofit/>
          </a:bodyPr>
          <a:lstStyle/>
          <a:p>
            <a:r>
              <a:rPr lang="ru-RU" sz="5400" b="1" i="1" dirty="0" smtClean="0">
                <a:solidFill>
                  <a:srgbClr val="990033"/>
                </a:solidFill>
                <a:latin typeface="Monotype Corsiva" pitchFamily="66" charset="0"/>
              </a:rPr>
              <a:t/>
            </a:r>
            <a:br>
              <a:rPr lang="ru-RU" sz="5400" b="1" i="1" dirty="0" smtClean="0">
                <a:solidFill>
                  <a:srgbClr val="990033"/>
                </a:solidFill>
                <a:latin typeface="Monotype Corsiva" pitchFamily="66" charset="0"/>
              </a:rPr>
            </a:br>
            <a:r>
              <a:rPr lang="ru-RU" sz="5400" b="1" i="1" dirty="0" smtClean="0">
                <a:solidFill>
                  <a:srgbClr val="990033"/>
                </a:solidFill>
                <a:latin typeface="Monotype Corsiva" pitchFamily="66" charset="0"/>
              </a:rPr>
              <a:t>Творческий проект  </a:t>
            </a:r>
            <a:br>
              <a:rPr lang="ru-RU" sz="5400" b="1" i="1" dirty="0" smtClean="0">
                <a:solidFill>
                  <a:srgbClr val="990033"/>
                </a:solidFill>
                <a:latin typeface="Monotype Corsiva" pitchFamily="66" charset="0"/>
              </a:rPr>
            </a:br>
            <a:r>
              <a:rPr lang="ru-RU" sz="5400" b="1" i="1" dirty="0" smtClean="0">
                <a:solidFill>
                  <a:srgbClr val="990033"/>
                </a:solidFill>
                <a:latin typeface="Monotype Corsiva" pitchFamily="66" charset="0"/>
              </a:rPr>
              <a:t>« Райская птица»</a:t>
            </a:r>
            <a:br>
              <a:rPr lang="ru-RU" sz="5400" b="1" i="1" dirty="0" smtClean="0">
                <a:solidFill>
                  <a:srgbClr val="990033"/>
                </a:solidFill>
                <a:latin typeface="Monotype Corsiva" pitchFamily="66" charset="0"/>
              </a:rPr>
            </a:br>
            <a:r>
              <a:rPr lang="ru-RU" sz="3400" b="1" i="1" dirty="0" smtClean="0">
                <a:solidFill>
                  <a:srgbClr val="990033"/>
                </a:solidFill>
                <a:latin typeface="Monotype Corsiva" pitchFamily="66" charset="0"/>
              </a:rPr>
              <a:t>с использованием техники  </a:t>
            </a:r>
            <a:r>
              <a:rPr lang="ru-RU" sz="3400" b="1" i="1" dirty="0" err="1" smtClean="0">
                <a:solidFill>
                  <a:srgbClr val="990033"/>
                </a:solidFill>
                <a:latin typeface="Monotype Corsiva" pitchFamily="66" charset="0"/>
              </a:rPr>
              <a:t>квиллинг</a:t>
            </a:r>
            <a:endParaRPr lang="ru-RU" sz="3400" b="1" i="1" dirty="0">
              <a:solidFill>
                <a:srgbClr val="990033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4581128"/>
            <a:ext cx="6624736" cy="1656184"/>
          </a:xfrm>
        </p:spPr>
        <p:txBody>
          <a:bodyPr/>
          <a:lstStyle/>
          <a:p>
            <a:pPr algn="l"/>
            <a:r>
              <a:rPr lang="ru-RU" sz="2800" i="1" dirty="0" smtClean="0">
                <a:solidFill>
                  <a:srgbClr val="441F18"/>
                </a:solidFill>
              </a:rPr>
              <a:t>Выполнила: </a:t>
            </a:r>
            <a:endParaRPr lang="ru-RU" sz="2800" i="1" dirty="0" smtClean="0">
              <a:solidFill>
                <a:srgbClr val="441F18"/>
              </a:solidFill>
            </a:endParaRPr>
          </a:p>
          <a:p>
            <a:pPr algn="l"/>
            <a:r>
              <a:rPr lang="ru-RU" sz="2800" i="1" dirty="0" smtClean="0">
                <a:solidFill>
                  <a:srgbClr val="441F18"/>
                </a:solidFill>
              </a:rPr>
              <a:t>Воспитатель:  </a:t>
            </a:r>
            <a:r>
              <a:rPr lang="ru-RU" sz="2800" i="1" dirty="0" err="1" smtClean="0">
                <a:solidFill>
                  <a:srgbClr val="441F18"/>
                </a:solidFill>
              </a:rPr>
              <a:t>Мацуляк</a:t>
            </a:r>
            <a:r>
              <a:rPr lang="ru-RU" sz="2800" i="1" dirty="0" smtClean="0">
                <a:solidFill>
                  <a:srgbClr val="441F18"/>
                </a:solidFill>
              </a:rPr>
              <a:t>  Е.А. </a:t>
            </a:r>
            <a:endParaRPr lang="ru-RU" sz="2800" i="1" dirty="0">
              <a:solidFill>
                <a:srgbClr val="441F18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620688"/>
            <a:ext cx="4464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441F18"/>
                </a:solidFill>
              </a:rPr>
              <a:t>Муниципальное бюджетное дошкольное образовательное учреждение Детский сад комбинированного вида № 50 </a:t>
            </a:r>
            <a:endParaRPr lang="ru-RU" b="1" dirty="0">
              <a:solidFill>
                <a:srgbClr val="441F18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8000"/>
                    </a14:imgEffect>
                    <a14:imgEffect>
                      <a14:brightnessContrast bright="-9000" contrast="4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-525880"/>
            <a:ext cx="5436096" cy="4139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42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5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75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75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990033"/>
                </a:solidFill>
                <a:latin typeface="Monotype Corsiva" pitchFamily="66" charset="0"/>
              </a:rPr>
              <a:t>Цели и задачи проекта </a:t>
            </a:r>
            <a:endParaRPr lang="ru-RU" sz="4000" b="1" i="1" dirty="0">
              <a:solidFill>
                <a:srgbClr val="990033"/>
              </a:solidFill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363272" cy="504056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2900" b="1" dirty="0" smtClean="0"/>
              <a:t>Цели:</a:t>
            </a:r>
          </a:p>
          <a:p>
            <a:r>
              <a:rPr lang="ru-RU" sz="2900" dirty="0" smtClean="0"/>
              <a:t>Способствовать </a:t>
            </a:r>
            <a:r>
              <a:rPr lang="ru-RU" sz="2900" dirty="0"/>
              <a:t>формированию представления у педагогов, о новом декоративно-прикладном искусстве - </a:t>
            </a:r>
            <a:r>
              <a:rPr lang="ru-RU" sz="2900" dirty="0" err="1"/>
              <a:t>квиллинг</a:t>
            </a:r>
            <a:r>
              <a:rPr lang="ru-RU" sz="2900" dirty="0"/>
              <a:t>. </a:t>
            </a:r>
            <a:endParaRPr lang="ru-RU" sz="2900" dirty="0" smtClean="0"/>
          </a:p>
          <a:p>
            <a:r>
              <a:rPr lang="ru-RU" sz="2900" dirty="0" smtClean="0"/>
              <a:t>Ознакомить </a:t>
            </a:r>
            <a:r>
              <a:rPr lang="ru-RU" sz="2900" dirty="0"/>
              <a:t>с техникой выполнения </a:t>
            </a:r>
            <a:r>
              <a:rPr lang="ru-RU" sz="2900" dirty="0" err="1"/>
              <a:t>квиллинга</a:t>
            </a:r>
            <a:r>
              <a:rPr lang="ru-RU" sz="2900" dirty="0" smtClean="0"/>
              <a:t>.</a:t>
            </a:r>
          </a:p>
          <a:p>
            <a:r>
              <a:rPr lang="ru-RU" sz="2900" dirty="0" smtClean="0"/>
              <a:t> Раскрытие </a:t>
            </a:r>
            <a:r>
              <a:rPr lang="ru-RU" sz="2900" dirty="0"/>
              <a:t>творческого потенциала </a:t>
            </a:r>
            <a:r>
              <a:rPr lang="ru-RU" sz="2900" dirty="0" smtClean="0"/>
              <a:t>через </a:t>
            </a:r>
            <a:r>
              <a:rPr lang="ru-RU" sz="2900" dirty="0"/>
              <a:t>работу в технике «</a:t>
            </a:r>
            <a:r>
              <a:rPr lang="ru-RU" sz="2900" dirty="0" err="1"/>
              <a:t>квиллинг</a:t>
            </a:r>
            <a:r>
              <a:rPr lang="ru-RU" sz="2900" dirty="0"/>
              <a:t>».</a:t>
            </a:r>
          </a:p>
          <a:p>
            <a:pPr marL="0" indent="0">
              <a:buNone/>
            </a:pPr>
            <a:r>
              <a:rPr lang="ru-RU" sz="2900" b="1" dirty="0"/>
              <a:t>Задачи </a:t>
            </a:r>
            <a:r>
              <a:rPr lang="ru-RU" sz="2900" b="1" dirty="0" smtClean="0"/>
              <a:t>:</a:t>
            </a:r>
            <a:endParaRPr lang="ru-RU" sz="2900" dirty="0"/>
          </a:p>
          <a:p>
            <a:r>
              <a:rPr lang="ru-RU" sz="2900" dirty="0" smtClean="0"/>
              <a:t>Сформировать представления </a:t>
            </a:r>
            <a:r>
              <a:rPr lang="ru-RU" sz="2900" dirty="0"/>
              <a:t>о видах дизайна, его внедрения </a:t>
            </a:r>
            <a:r>
              <a:rPr lang="ru-RU" sz="2900" dirty="0" smtClean="0"/>
              <a:t> и использования в оформлении интерьера ДОУ. </a:t>
            </a:r>
            <a:endParaRPr lang="ru-RU" sz="2900" dirty="0"/>
          </a:p>
          <a:p>
            <a:r>
              <a:rPr lang="ru-RU" sz="2900" dirty="0" smtClean="0"/>
              <a:t>Способствовать </a:t>
            </a:r>
            <a:r>
              <a:rPr lang="ru-RU" sz="2900" dirty="0"/>
              <a:t>изучению </a:t>
            </a:r>
            <a:r>
              <a:rPr lang="ru-RU" sz="2900" dirty="0" smtClean="0"/>
              <a:t>основных </a:t>
            </a:r>
            <a:r>
              <a:rPr lang="ru-RU" sz="2900" dirty="0"/>
              <a:t>приемов техники </a:t>
            </a:r>
            <a:r>
              <a:rPr lang="ru-RU" sz="2900" dirty="0" err="1"/>
              <a:t>квиллинга</a:t>
            </a:r>
            <a:r>
              <a:rPr lang="ru-RU" sz="2900" dirty="0"/>
              <a:t>, </a:t>
            </a:r>
            <a:r>
              <a:rPr lang="ru-RU" sz="2900" dirty="0" smtClean="0"/>
              <a:t>научиться использовать   данную технику при </a:t>
            </a:r>
            <a:r>
              <a:rPr lang="ru-RU" sz="2900" dirty="0"/>
              <a:t>создании творческих дизайнерских работ;</a:t>
            </a:r>
          </a:p>
          <a:p>
            <a:r>
              <a:rPr lang="ru-RU" sz="2900" dirty="0" smtClean="0"/>
              <a:t>Развить </a:t>
            </a:r>
            <a:r>
              <a:rPr lang="ru-RU" sz="2900" dirty="0"/>
              <a:t>художественно-творческие </a:t>
            </a:r>
            <a:r>
              <a:rPr lang="ru-RU" sz="2900" dirty="0" smtClean="0"/>
              <a:t>способности, </a:t>
            </a:r>
            <a:r>
              <a:rPr lang="ru-RU" sz="2900" dirty="0"/>
              <a:t>образное и ассоциативное мышление, фантазию, эстетический вкус;</a:t>
            </a:r>
          </a:p>
          <a:p>
            <a:r>
              <a:rPr lang="ru-RU" sz="2900" dirty="0" smtClean="0"/>
              <a:t>Воспитать </a:t>
            </a:r>
            <a:r>
              <a:rPr lang="ru-RU" sz="2900" dirty="0"/>
              <a:t>трудолюбие, интерес к практической деятельности;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220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990033"/>
                </a:solidFill>
                <a:latin typeface="Monotype Corsiva" pitchFamily="66" charset="0"/>
              </a:rPr>
              <a:t>История </a:t>
            </a:r>
            <a:r>
              <a:rPr lang="ru-RU" b="1" dirty="0" err="1" smtClean="0">
                <a:solidFill>
                  <a:srgbClr val="990033"/>
                </a:solidFill>
                <a:latin typeface="Monotype Corsiva" pitchFamily="66" charset="0"/>
              </a:rPr>
              <a:t>квиллинга</a:t>
            </a:r>
            <a:endParaRPr lang="ru-RU" b="1" dirty="0">
              <a:solidFill>
                <a:srgbClr val="990033"/>
              </a:solidFill>
              <a:latin typeface="Monotype Corsiva" pitchFamily="66" charset="0"/>
            </a:endParaRPr>
          </a:p>
        </p:txBody>
      </p:sp>
      <p:pic>
        <p:nvPicPr>
          <p:cNvPr id="10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1800200" cy="180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39552" y="2060848"/>
            <a:ext cx="8208912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err="1"/>
              <a:t>Квиллинг</a:t>
            </a:r>
            <a:r>
              <a:rPr lang="ru-RU" sz="1500" b="1" dirty="0"/>
              <a:t> (</a:t>
            </a:r>
            <a:r>
              <a:rPr lang="ru-RU" sz="1500" b="1" dirty="0" err="1"/>
              <a:t>бумагокручение</a:t>
            </a:r>
            <a:r>
              <a:rPr lang="ru-RU" sz="1500" b="1" dirty="0"/>
              <a:t>,) - это искусство изготовления плоских или объемных композиций из скрученных в спиральки длинных и узких полосок бумаги. Этот вид искусства появился после изобретения бумаги в Китае в 105 году нашей эры.  </a:t>
            </a:r>
          </a:p>
          <a:p>
            <a:r>
              <a:rPr lang="ru-RU" sz="1500" b="1" dirty="0"/>
              <a:t>В 300 - 400-ых годах серебряными и золотыми полосками украшали колонны и вазы, а также используя эту технику создавали прекрасные ювелирные украшения.</a:t>
            </a:r>
          </a:p>
          <a:p>
            <a:r>
              <a:rPr lang="ru-RU" sz="1500" b="1" dirty="0"/>
              <a:t>   </a:t>
            </a:r>
            <a:r>
              <a:rPr lang="ru-RU" sz="1500" b="1" dirty="0" err="1"/>
              <a:t>Квиллинг</a:t>
            </a:r>
            <a:r>
              <a:rPr lang="ru-RU" sz="1500" b="1" dirty="0"/>
              <a:t> упоминается в письменных источниках с 1200-ых годов.  В 1600-ых годах европейские монахини, используя гусиные перья для скручивания бумаги, обрамляли священные писания, картины и обложки книг. Использование гусиного пера для скручивания бумаги и дало название этому виду искусства (англ. </a:t>
            </a:r>
            <a:r>
              <a:rPr lang="ru-RU" sz="1500" b="1" dirty="0" err="1"/>
              <a:t>quilling</a:t>
            </a:r>
            <a:r>
              <a:rPr lang="ru-RU" sz="1500" b="1" dirty="0"/>
              <a:t> — от слова </a:t>
            </a:r>
            <a:r>
              <a:rPr lang="ru-RU" sz="1500" b="1" dirty="0" err="1"/>
              <a:t>quill</a:t>
            </a:r>
            <a:r>
              <a:rPr lang="ru-RU" sz="1500" b="1" dirty="0"/>
              <a:t> (птичье перо)). Монахини использовали </a:t>
            </a:r>
            <a:r>
              <a:rPr lang="ru-RU" sz="1500" b="1" dirty="0" err="1"/>
              <a:t>квиллинг</a:t>
            </a:r>
            <a:r>
              <a:rPr lang="ru-RU" sz="1500" b="1" dirty="0"/>
              <a:t> для имитации более дорогих узоров из кованого железа или резной слоновой кости; и если они не могли использовать золото и серебро, они использовали бумагу, а затем покрывали законченную работу золотом.  </a:t>
            </a:r>
          </a:p>
          <a:p>
            <a:r>
              <a:rPr lang="ru-RU" sz="1500" b="1" dirty="0"/>
              <a:t> В конце 1600-ых и начале 1700-ых годов </a:t>
            </a:r>
            <a:r>
              <a:rPr lang="ru-RU" sz="1500" b="1" dirty="0" err="1"/>
              <a:t>квиллинг</a:t>
            </a:r>
            <a:r>
              <a:rPr lang="ru-RU" sz="1500" b="1" dirty="0"/>
              <a:t> стал развлечением для благородных дам.  С начала 1700-ых до начала 1800-ых годов </a:t>
            </a:r>
            <a:r>
              <a:rPr lang="ru-RU" sz="1500" b="1" dirty="0" err="1"/>
              <a:t>квиллинг</a:t>
            </a:r>
            <a:r>
              <a:rPr lang="ru-RU" sz="1500" b="1" dirty="0"/>
              <a:t> стал популярным в Европе и Англии. </a:t>
            </a:r>
            <a:r>
              <a:rPr lang="ru-RU" sz="1500" b="1" dirty="0" err="1"/>
              <a:t>Квиллинг</a:t>
            </a:r>
            <a:r>
              <a:rPr lang="ru-RU" sz="1500" b="1" dirty="0"/>
              <a:t> рассматривался как достойное хобби для юных леди (их обучали </a:t>
            </a:r>
            <a:r>
              <a:rPr lang="ru-RU" sz="1500" b="1" dirty="0" err="1"/>
              <a:t>квиллингу</a:t>
            </a:r>
            <a:r>
              <a:rPr lang="ru-RU" sz="1500" b="1" dirty="0"/>
              <a:t> наряду с вышиванием). Школы того времени преподавали </a:t>
            </a:r>
            <a:r>
              <a:rPr lang="ru-RU" sz="1500" b="1" dirty="0" err="1"/>
              <a:t>квиллинг</a:t>
            </a:r>
            <a:r>
              <a:rPr lang="ru-RU" sz="1500" b="1" dirty="0"/>
              <a:t> как один из своих курсов. </a:t>
            </a:r>
            <a:r>
              <a:rPr lang="ru-RU" sz="1500" b="1" dirty="0" err="1"/>
              <a:t>Квиллинг</a:t>
            </a:r>
            <a:r>
              <a:rPr lang="ru-RU" sz="1500" b="1" dirty="0"/>
              <a:t> был несомненно очень популярным в начале 1800-ых годов, но его популярность упала в конце 1800-ых. Попытка возобновить его популярность была предпринята в конце 1800-ых годов, но она была не очень успешна.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724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404664"/>
            <a:ext cx="7766248" cy="720080"/>
          </a:xfrm>
        </p:spPr>
        <p:txBody>
          <a:bodyPr/>
          <a:lstStyle/>
          <a:p>
            <a:pPr marL="320040" indent="-32004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600" b="1" i="1" dirty="0">
                <a:solidFill>
                  <a:srgbClr val="990033"/>
                </a:solidFill>
                <a:latin typeface="Monotype Corsiva" pitchFamily="66" charset="0"/>
              </a:rPr>
              <a:t>Используемые в работе материалы</a:t>
            </a:r>
            <a:endParaRPr lang="ru-RU" sz="3600" b="1" dirty="0">
              <a:solidFill>
                <a:srgbClr val="990033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703977929"/>
              </p:ext>
            </p:extLst>
          </p:nvPr>
        </p:nvGraphicFramePr>
        <p:xfrm>
          <a:off x="323528" y="1052736"/>
          <a:ext cx="8496944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2371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3" y="404664"/>
            <a:ext cx="7406208" cy="1152128"/>
          </a:xfrm>
        </p:spPr>
        <p:txBody>
          <a:bodyPr>
            <a:normAutofit/>
          </a:bodyPr>
          <a:lstStyle/>
          <a:p>
            <a:pPr marL="320040" indent="-32004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200" b="1" dirty="0" smtClean="0">
                <a:solidFill>
                  <a:srgbClr val="990033"/>
                </a:solidFill>
                <a:latin typeface="Monotype Corsiva" pitchFamily="66" charset="0"/>
              </a:rPr>
              <a:t>Инструменты, используемые в работе</a:t>
            </a:r>
            <a:endParaRPr lang="ru-RU" sz="3200" b="1" dirty="0">
              <a:solidFill>
                <a:srgbClr val="990033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11997244"/>
              </p:ext>
            </p:extLst>
          </p:nvPr>
        </p:nvGraphicFramePr>
        <p:xfrm>
          <a:off x="683568" y="1772816"/>
          <a:ext cx="7992888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1115616" y="3068960"/>
            <a:ext cx="2164268" cy="1548136"/>
            <a:chOff x="4650097" y="3788538"/>
            <a:chExt cx="1861599" cy="128251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5" name="Овал 4"/>
            <p:cNvSpPr/>
            <p:nvPr/>
          </p:nvSpPr>
          <p:spPr>
            <a:xfrm>
              <a:off x="4650097" y="3788538"/>
              <a:ext cx="1861599" cy="1282517"/>
            </a:xfrm>
            <a:prstGeom prst="ellipse">
              <a:avLst/>
            </a:prstGeom>
            <a:solidFill>
              <a:schemeClr val="accent4">
                <a:lumMod val="75000"/>
                <a:alpha val="50000"/>
              </a:schemeClr>
            </a:solidFill>
            <a:sp3d contourW="12700" prstMaterial="clear">
              <a:bevelT w="177800" h="254000"/>
              <a:bevelB w="152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alpha val="50000"/>
                <a:hueOff val="-4966938"/>
                <a:satOff val="19906"/>
                <a:lumOff val="4314"/>
                <a:alphaOff val="0"/>
              </a:schemeClr>
            </a:fillRef>
            <a:effectRef idx="0">
              <a:schemeClr val="accent5">
                <a:alpha val="50000"/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6" name="Овал 4"/>
            <p:cNvSpPr/>
            <p:nvPr/>
          </p:nvSpPr>
          <p:spPr>
            <a:xfrm>
              <a:off x="4922720" y="3976357"/>
              <a:ext cx="1316349" cy="90687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21590" tIns="21590" rIns="21590" bIns="2159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kern="1200" dirty="0" smtClean="0">
                  <a:latin typeface="Monotype Corsiva" pitchFamily="66" charset="0"/>
                </a:rPr>
                <a:t> </a:t>
              </a:r>
              <a:r>
                <a:rPr lang="ru-RU" sz="1700" b="1" kern="1200" dirty="0" smtClean="0">
                  <a:latin typeface="Monotype Corsiva" pitchFamily="66" charset="0"/>
                </a:rPr>
                <a:t>Инструмент для </a:t>
              </a:r>
              <a:r>
                <a:rPr lang="ru-RU" sz="1700" b="1" kern="1200" dirty="0" err="1" smtClean="0">
                  <a:latin typeface="Monotype Corsiva" pitchFamily="66" charset="0"/>
                </a:rPr>
                <a:t>квилинга</a:t>
              </a:r>
              <a:endParaRPr lang="ru-RU" sz="1700" b="1" kern="1200" dirty="0">
                <a:latin typeface="Monotype Corsiva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60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990033"/>
                </a:solidFill>
                <a:latin typeface="Monotype Corsiva" pitchFamily="66" charset="0"/>
              </a:rPr>
              <a:t>Техника безопасности </a:t>
            </a:r>
            <a:endParaRPr lang="ru-RU" b="1" dirty="0">
              <a:solidFill>
                <a:srgbClr val="990033"/>
              </a:solidFill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2600" b="1" dirty="0" smtClean="0">
                <a:solidFill>
                  <a:srgbClr val="441F18"/>
                </a:solidFill>
                <a:latin typeface="Arial Black" pitchFamily="34" charset="0"/>
              </a:rPr>
              <a:t>При работе с ножницами</a:t>
            </a:r>
          </a:p>
          <a:p>
            <a:r>
              <a:rPr lang="ru-RU" sz="2600" b="1" dirty="0" smtClean="0">
                <a:solidFill>
                  <a:srgbClr val="441F18"/>
                </a:solidFill>
              </a:rPr>
              <a:t>Ножницы </a:t>
            </a:r>
            <a:r>
              <a:rPr lang="ru-RU" sz="2600" b="1" dirty="0">
                <a:solidFill>
                  <a:srgbClr val="441F18"/>
                </a:solidFill>
              </a:rPr>
              <a:t>во время работы находятся справа кольцами к себе.</a:t>
            </a:r>
          </a:p>
          <a:p>
            <a:r>
              <a:rPr lang="ru-RU" sz="2600" b="1" dirty="0" smtClean="0">
                <a:solidFill>
                  <a:srgbClr val="441F18"/>
                </a:solidFill>
              </a:rPr>
              <a:t>Лезвия </a:t>
            </a:r>
            <a:r>
              <a:rPr lang="ru-RU" sz="2600" b="1" dirty="0">
                <a:solidFill>
                  <a:srgbClr val="441F18"/>
                </a:solidFill>
              </a:rPr>
              <a:t>ножниц в нерабочем состоянии должны быть сомкнуты.</a:t>
            </a:r>
          </a:p>
          <a:p>
            <a:r>
              <a:rPr lang="ru-RU" sz="2600" b="1" dirty="0" smtClean="0">
                <a:solidFill>
                  <a:srgbClr val="441F18"/>
                </a:solidFill>
              </a:rPr>
              <a:t>Лезвия </a:t>
            </a:r>
            <a:r>
              <a:rPr lang="ru-RU" sz="2600" b="1" dirty="0">
                <a:solidFill>
                  <a:srgbClr val="441F18"/>
                </a:solidFill>
              </a:rPr>
              <a:t>ножниц должны быть остро наточенными.</a:t>
            </a:r>
          </a:p>
          <a:p>
            <a:r>
              <a:rPr lang="ru-RU" sz="2600" b="1" dirty="0" smtClean="0">
                <a:solidFill>
                  <a:srgbClr val="441F18"/>
                </a:solidFill>
              </a:rPr>
              <a:t>Передавать </a:t>
            </a:r>
            <a:r>
              <a:rPr lang="ru-RU" sz="2600" b="1" dirty="0">
                <a:solidFill>
                  <a:srgbClr val="441F18"/>
                </a:solidFill>
              </a:rPr>
              <a:t>ножницы нужно кольцами вперед с сомкнутыми лезвиями.</a:t>
            </a:r>
          </a:p>
          <a:p>
            <a:r>
              <a:rPr lang="ru-RU" sz="2600" b="1" dirty="0" smtClean="0">
                <a:solidFill>
                  <a:srgbClr val="441F18"/>
                </a:solidFill>
              </a:rPr>
              <a:t>Нельзя </a:t>
            </a:r>
            <a:r>
              <a:rPr lang="ru-RU" sz="2600" b="1" dirty="0">
                <a:solidFill>
                  <a:srgbClr val="441F18"/>
                </a:solidFill>
              </a:rPr>
              <a:t>резать на </a:t>
            </a:r>
            <a:r>
              <a:rPr lang="ru-RU" sz="2600" b="1" dirty="0" smtClean="0">
                <a:solidFill>
                  <a:srgbClr val="441F18"/>
                </a:solidFill>
              </a:rPr>
              <a:t>весу.</a:t>
            </a:r>
            <a:endParaRPr lang="ru-RU" sz="2600" b="1" dirty="0">
              <a:solidFill>
                <a:srgbClr val="441F18"/>
              </a:solidFill>
            </a:endParaRPr>
          </a:p>
          <a:p>
            <a:r>
              <a:rPr lang="ru-RU" sz="2600" b="1" dirty="0" smtClean="0">
                <a:solidFill>
                  <a:srgbClr val="441F18"/>
                </a:solidFill>
              </a:rPr>
              <a:t>Необходимо </a:t>
            </a:r>
            <a:r>
              <a:rPr lang="ru-RU" sz="2600" b="1" dirty="0">
                <a:solidFill>
                  <a:srgbClr val="441F18"/>
                </a:solidFill>
              </a:rPr>
              <a:t>следить за направлением резания и пальцами левой руки, которые поддерживают </a:t>
            </a:r>
            <a:r>
              <a:rPr lang="ru-RU" sz="2800" b="1" dirty="0">
                <a:solidFill>
                  <a:srgbClr val="441F18"/>
                </a:solidFill>
              </a:rPr>
              <a:t>материал.</a:t>
            </a:r>
          </a:p>
          <a:p>
            <a:pPr marL="0" indent="0">
              <a:buNone/>
            </a:pPr>
            <a:endParaRPr lang="ru-RU" sz="2600" b="1" dirty="0" smtClean="0">
              <a:solidFill>
                <a:srgbClr val="441F18"/>
              </a:solidFill>
            </a:endParaRPr>
          </a:p>
          <a:p>
            <a:pPr marL="0" indent="0">
              <a:buNone/>
            </a:pPr>
            <a:r>
              <a:rPr lang="ru-RU" sz="2600" b="1" dirty="0" smtClean="0">
                <a:solidFill>
                  <a:srgbClr val="441F18"/>
                </a:solidFill>
                <a:latin typeface="Arial Black" pitchFamily="34" charset="0"/>
              </a:rPr>
              <a:t>При обращении с инструментом для </a:t>
            </a:r>
            <a:r>
              <a:rPr lang="ru-RU" sz="2600" b="1" dirty="0" err="1" smtClean="0">
                <a:solidFill>
                  <a:srgbClr val="441F18"/>
                </a:solidFill>
                <a:latin typeface="Arial Black" pitchFamily="34" charset="0"/>
              </a:rPr>
              <a:t>квиллинга</a:t>
            </a:r>
            <a:endParaRPr lang="ru-RU" sz="2600" b="1" dirty="0" smtClean="0">
              <a:solidFill>
                <a:srgbClr val="441F18"/>
              </a:solidFill>
              <a:latin typeface="Arial Black" pitchFamily="34" charset="0"/>
            </a:endParaRPr>
          </a:p>
          <a:p>
            <a:r>
              <a:rPr lang="ru-RU" sz="2600" b="1" dirty="0" smtClean="0">
                <a:solidFill>
                  <a:srgbClr val="441F18"/>
                </a:solidFill>
              </a:rPr>
              <a:t>Хранить в определенном месте.</a:t>
            </a:r>
          </a:p>
          <a:p>
            <a:r>
              <a:rPr lang="ru-RU" sz="2600" b="1" dirty="0" smtClean="0">
                <a:solidFill>
                  <a:srgbClr val="441F18"/>
                </a:solidFill>
              </a:rPr>
              <a:t>Соблюдать осторожность при работе.</a:t>
            </a:r>
          </a:p>
          <a:p>
            <a:endParaRPr lang="ru-RU" sz="2600" b="1" dirty="0" smtClean="0">
              <a:solidFill>
                <a:srgbClr val="441F18"/>
              </a:solidFill>
            </a:endParaRPr>
          </a:p>
          <a:p>
            <a:pPr marL="0" indent="0">
              <a:buNone/>
            </a:pPr>
            <a:r>
              <a:rPr lang="ru-RU" sz="2600" b="1" dirty="0" smtClean="0">
                <a:solidFill>
                  <a:srgbClr val="441F18"/>
                </a:solidFill>
                <a:latin typeface="Arial Black" pitchFamily="34" charset="0"/>
              </a:rPr>
              <a:t>При работе с канцелярским ножом</a:t>
            </a:r>
          </a:p>
          <a:p>
            <a:r>
              <a:rPr lang="ru-RU" sz="2600" b="1" dirty="0" smtClean="0">
                <a:solidFill>
                  <a:srgbClr val="441F18"/>
                </a:solidFill>
              </a:rPr>
              <a:t>Хранить в определенном месте в закрытом состоянии </a:t>
            </a:r>
          </a:p>
          <a:p>
            <a:r>
              <a:rPr lang="ru-RU" sz="2600" b="1" dirty="0" smtClean="0">
                <a:solidFill>
                  <a:srgbClr val="441F18"/>
                </a:solidFill>
              </a:rPr>
              <a:t>Соблюдать осторожность при работе.</a:t>
            </a:r>
          </a:p>
          <a:p>
            <a:pPr marL="0" indent="0">
              <a:buNone/>
            </a:pPr>
            <a:endParaRPr lang="ru-RU" sz="2600" b="1" dirty="0" smtClean="0">
              <a:solidFill>
                <a:srgbClr val="441F18"/>
              </a:solidFill>
            </a:endParaRPr>
          </a:p>
          <a:p>
            <a:endParaRPr lang="ru-RU" b="1" dirty="0">
              <a:solidFill>
                <a:srgbClr val="441F1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26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>
                <a:solidFill>
                  <a:srgbClr val="990033"/>
                </a:solidFill>
                <a:latin typeface="Monotype Corsiva" pitchFamily="66" charset="0"/>
              </a:rPr>
              <a:t>Инструкционная </a:t>
            </a:r>
            <a:r>
              <a:rPr lang="ru-RU" sz="3600" b="1" i="1" dirty="0" smtClean="0">
                <a:solidFill>
                  <a:srgbClr val="990033"/>
                </a:solidFill>
                <a:latin typeface="Monotype Corsiva" pitchFamily="66" charset="0"/>
              </a:rPr>
              <a:t>карта </a:t>
            </a:r>
            <a:r>
              <a:rPr lang="en-US" sz="3600" b="1" i="1" dirty="0" smtClean="0">
                <a:solidFill>
                  <a:srgbClr val="990033"/>
                </a:solidFill>
                <a:latin typeface="Monotype Corsiva" pitchFamily="66" charset="0"/>
              </a:rPr>
              <a:t/>
            </a:r>
            <a:br>
              <a:rPr lang="en-US" sz="3600" b="1" i="1" dirty="0" smtClean="0">
                <a:solidFill>
                  <a:srgbClr val="990033"/>
                </a:solidFill>
                <a:latin typeface="Monotype Corsiva" pitchFamily="66" charset="0"/>
              </a:rPr>
            </a:br>
            <a:r>
              <a:rPr lang="en-US" sz="3600" b="1" i="1" dirty="0" smtClean="0">
                <a:solidFill>
                  <a:srgbClr val="990033"/>
                </a:solidFill>
                <a:latin typeface="Monotype Corsiva" pitchFamily="66" charset="0"/>
              </a:rPr>
              <a:t>I  </a:t>
            </a:r>
            <a:r>
              <a:rPr lang="ru-RU" sz="3600" b="1" i="1" dirty="0" smtClean="0">
                <a:solidFill>
                  <a:srgbClr val="990033"/>
                </a:solidFill>
                <a:latin typeface="Monotype Corsiva" pitchFamily="66" charset="0"/>
              </a:rPr>
              <a:t>этап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699792" y="1556792"/>
            <a:ext cx="4040188" cy="639762"/>
          </a:xfr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2600" i="1" dirty="0">
                <a:solidFill>
                  <a:srgbClr val="990033"/>
                </a:solidFill>
                <a:latin typeface="Monotype Corsiva" pitchFamily="66" charset="0"/>
                <a:ea typeface="+mj-ea"/>
                <a:cs typeface="+mj-cs"/>
              </a:rPr>
              <a:t>Подбор фона и окна- вставки</a:t>
            </a:r>
          </a:p>
        </p:txBody>
      </p:sp>
      <p:pic>
        <p:nvPicPr>
          <p:cNvPr id="7" name="Объект 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276872"/>
            <a:ext cx="3600400" cy="4320479"/>
          </a:xfrm>
        </p:spPr>
      </p:pic>
      <p:pic>
        <p:nvPicPr>
          <p:cNvPr id="2050" name="Picture 2" descr="G:\DCIM\108CANON\IMG_6036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69148" y="2639764"/>
            <a:ext cx="432618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89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i="1" dirty="0" smtClean="0">
                <a:solidFill>
                  <a:srgbClr val="990033"/>
                </a:solidFill>
                <a:latin typeface="Monotype Corsiva" pitchFamily="66" charset="0"/>
              </a:rPr>
              <a:t>II</a:t>
            </a:r>
            <a:r>
              <a:rPr lang="ru-RU" sz="3600" b="1" i="1" dirty="0" smtClean="0">
                <a:solidFill>
                  <a:srgbClr val="990033"/>
                </a:solidFill>
                <a:latin typeface="Monotype Corsiva" pitchFamily="66" charset="0"/>
              </a:rPr>
              <a:t> этап </a:t>
            </a:r>
            <a:br>
              <a:rPr lang="ru-RU" sz="3600" b="1" i="1" dirty="0" smtClean="0">
                <a:solidFill>
                  <a:srgbClr val="990033"/>
                </a:solidFill>
                <a:latin typeface="Monotype Corsiva" pitchFamily="66" charset="0"/>
              </a:rPr>
            </a:br>
            <a:r>
              <a:rPr lang="ru-RU" sz="3600" b="1" i="1" dirty="0" smtClean="0">
                <a:solidFill>
                  <a:srgbClr val="990033"/>
                </a:solidFill>
                <a:latin typeface="Monotype Corsiva" pitchFamily="66" charset="0"/>
              </a:rPr>
              <a:t>выполняем  птицу в технике </a:t>
            </a:r>
            <a:r>
              <a:rPr lang="ru-RU" sz="3600" b="1" i="1" dirty="0" err="1" smtClean="0">
                <a:solidFill>
                  <a:srgbClr val="990033"/>
                </a:solidFill>
                <a:latin typeface="Monotype Corsiva" pitchFamily="66" charset="0"/>
              </a:rPr>
              <a:t>квилллинг</a:t>
            </a:r>
            <a:r>
              <a:rPr lang="ru-RU" sz="3600" b="1" i="1" dirty="0" smtClean="0">
                <a:solidFill>
                  <a:srgbClr val="990033"/>
                </a:solidFill>
                <a:latin typeface="Monotype Corsiva" pitchFamily="66" charset="0"/>
              </a:rPr>
              <a:t> </a:t>
            </a:r>
            <a:r>
              <a:rPr lang="en-US" sz="3600" b="1" i="1" dirty="0" smtClean="0">
                <a:solidFill>
                  <a:srgbClr val="990033"/>
                </a:solidFill>
                <a:latin typeface="Monotype Corsiva" pitchFamily="66" charset="0"/>
              </a:rPr>
              <a:t> </a:t>
            </a:r>
            <a:endParaRPr lang="ru-RU" sz="36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221" y="1732669"/>
            <a:ext cx="2879145" cy="216024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131081"/>
            <a:ext cx="2745930" cy="2059062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96665"/>
            <a:ext cx="2833095" cy="2124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184981"/>
            <a:ext cx="2674250" cy="2005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578" y="4184981"/>
            <a:ext cx="2645162" cy="198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38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2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Autofit/>
          </a:bodyPr>
          <a:lstStyle/>
          <a:p>
            <a:r>
              <a:rPr lang="en-US" sz="3200" b="1" i="1" dirty="0" smtClean="0">
                <a:solidFill>
                  <a:srgbClr val="990033"/>
                </a:solidFill>
                <a:latin typeface="Monotype Corsiva" pitchFamily="66" charset="0"/>
              </a:rPr>
              <a:t>III</a:t>
            </a:r>
            <a:r>
              <a:rPr lang="ru-RU" sz="3200" b="1" i="1" dirty="0" smtClean="0">
                <a:solidFill>
                  <a:srgbClr val="990033"/>
                </a:solidFill>
                <a:latin typeface="Monotype Corsiva" pitchFamily="66" charset="0"/>
              </a:rPr>
              <a:t> этап  </a:t>
            </a:r>
            <a:br>
              <a:rPr lang="ru-RU" sz="3200" b="1" i="1" dirty="0" smtClean="0">
                <a:solidFill>
                  <a:srgbClr val="990033"/>
                </a:solidFill>
                <a:latin typeface="Monotype Corsiva" pitchFamily="66" charset="0"/>
              </a:rPr>
            </a:br>
            <a:r>
              <a:rPr lang="ru-RU" sz="3200" b="1" i="1" dirty="0" smtClean="0">
                <a:solidFill>
                  <a:srgbClr val="990033"/>
                </a:solidFill>
                <a:latin typeface="Monotype Corsiva" pitchFamily="66" charset="0"/>
              </a:rPr>
              <a:t>моделируем ветку из гофрированной бумаги оформляем цветами из салфеток</a:t>
            </a:r>
            <a:endParaRPr lang="ru-RU" sz="3200" b="1" i="1" dirty="0">
              <a:solidFill>
                <a:srgbClr val="990033"/>
              </a:solidFill>
              <a:latin typeface="Monotype Corsiva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995082" y="3927941"/>
            <a:ext cx="2839398" cy="2129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573015"/>
            <a:ext cx="2164458" cy="2812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60314" y="2256657"/>
            <a:ext cx="2718603" cy="2038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 descr="G:\DCIM\105_PANA\P10509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302682" y="2254664"/>
            <a:ext cx="2702654" cy="2026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955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i="1" dirty="0">
                <a:solidFill>
                  <a:srgbClr val="990033"/>
                </a:solidFill>
                <a:latin typeface="Monotype Corsiva" pitchFamily="66" charset="0"/>
              </a:rPr>
              <a:t>IV </a:t>
            </a:r>
            <a:r>
              <a:rPr lang="ru-RU" sz="3600" b="1" i="1" dirty="0" smtClean="0">
                <a:solidFill>
                  <a:srgbClr val="990033"/>
                </a:solidFill>
                <a:latin typeface="Monotype Corsiva" pitchFamily="66" charset="0"/>
              </a:rPr>
              <a:t>этап </a:t>
            </a:r>
            <a:br>
              <a:rPr lang="ru-RU" sz="3600" b="1" i="1" dirty="0" smtClean="0">
                <a:solidFill>
                  <a:srgbClr val="990033"/>
                </a:solidFill>
                <a:latin typeface="Monotype Corsiva" pitchFamily="66" charset="0"/>
              </a:rPr>
            </a:br>
            <a:r>
              <a:rPr lang="ru-RU" sz="3600" b="1" i="1" dirty="0" smtClean="0">
                <a:solidFill>
                  <a:srgbClr val="990033"/>
                </a:solidFill>
                <a:latin typeface="Monotype Corsiva" pitchFamily="66" charset="0"/>
              </a:rPr>
              <a:t>сборка элементов  творческой работы</a:t>
            </a:r>
            <a:endParaRPr lang="ru-RU" sz="3600" b="1" i="1" dirty="0">
              <a:solidFill>
                <a:srgbClr val="990033"/>
              </a:solidFill>
              <a:latin typeface="Monotype Corsiva" pitchFamily="66" charset="0"/>
            </a:endParaRPr>
          </a:p>
        </p:txBody>
      </p:sp>
      <p:pic>
        <p:nvPicPr>
          <p:cNvPr id="3074" name="Picture 2" descr="G:\DCIM\108CANON\IMG_603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509" y="3401997"/>
            <a:ext cx="3240362" cy="243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G:\DCIM\108CANON\IMG_60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39785" y="1904832"/>
            <a:ext cx="336037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959533"/>
            <a:ext cx="2594361" cy="3387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321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990033"/>
                </a:solidFill>
                <a:latin typeface="Monotype Corsiva" pitchFamily="66" charset="0"/>
              </a:rPr>
              <a:t>Используемая литература</a:t>
            </a:r>
            <a:endParaRPr lang="ru-RU" b="1" i="1" dirty="0">
              <a:solidFill>
                <a:srgbClr val="990033"/>
              </a:solidFill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lvl="0" indent="0">
              <a:buNone/>
            </a:pPr>
            <a:endParaRPr lang="ru-RU" sz="1700" dirty="0" smtClean="0">
              <a:latin typeface="Monotype Corsiva" pitchFamily="66" charset="0"/>
            </a:endParaRPr>
          </a:p>
          <a:p>
            <a:r>
              <a:rPr lang="ru-RU" dirty="0" smtClean="0"/>
              <a:t>1</a:t>
            </a:r>
            <a:r>
              <a:rPr lang="ru-RU" dirty="0"/>
              <a:t>. </a:t>
            </a:r>
            <a:r>
              <a:rPr lang="ru-RU" dirty="0" err="1"/>
              <a:t>А.Быстрицкая</a:t>
            </a:r>
            <a:r>
              <a:rPr lang="ru-RU" dirty="0"/>
              <a:t>. “Бумажная филигрань”.-"Просвещение", Москва 1982.</a:t>
            </a:r>
          </a:p>
          <a:p>
            <a:r>
              <a:rPr lang="ru-RU" dirty="0" smtClean="0"/>
              <a:t>2. </a:t>
            </a:r>
            <a:r>
              <a:rPr lang="ru-RU" dirty="0"/>
              <a:t>Хелен </a:t>
            </a:r>
            <a:r>
              <a:rPr lang="ru-RU" dirty="0" err="1"/>
              <a:t>Уолтер</a:t>
            </a:r>
            <a:r>
              <a:rPr lang="ru-RU" dirty="0"/>
              <a:t>. “Узоры из бумажных лент”.-"Университет", Москва 2000.</a:t>
            </a:r>
          </a:p>
          <a:p>
            <a:r>
              <a:rPr lang="ru-RU" dirty="0" smtClean="0"/>
              <a:t>3. </a:t>
            </a:r>
            <a:r>
              <a:rPr lang="ru-RU" dirty="0" err="1"/>
              <a:t>Д.Чиотти</a:t>
            </a:r>
            <a:r>
              <a:rPr lang="ru-RU" dirty="0"/>
              <a:t>. “Оригинальные поделки из бумаги”.- Полигон С.-Петербург 1998.</a:t>
            </a:r>
          </a:p>
          <a:p>
            <a:r>
              <a:rPr lang="ru-RU" dirty="0" smtClean="0"/>
              <a:t>5. </a:t>
            </a:r>
            <a:r>
              <a:rPr lang="ru-RU" dirty="0"/>
              <a:t>Джейн Дженкинс. “Поделки и сувениры из бумажных ленточек”.-"Просвещение", Москва 1982</a:t>
            </a:r>
            <a:r>
              <a:rPr lang="ru-RU" dirty="0" smtClean="0"/>
              <a:t>.</a:t>
            </a:r>
            <a:r>
              <a:rPr lang="ru-RU" dirty="0"/>
              <a:t> </a:t>
            </a:r>
          </a:p>
          <a:p>
            <a:r>
              <a:rPr lang="ru-RU" dirty="0" smtClean="0"/>
              <a:t>6. </a:t>
            </a:r>
            <a:r>
              <a:rPr lang="ru-RU" dirty="0"/>
              <a:t>С. Соколова . Аппликация и мозаика. – </a:t>
            </a:r>
            <a:r>
              <a:rPr lang="ru-RU" dirty="0" err="1"/>
              <a:t>М.:Издательство</a:t>
            </a:r>
            <a:r>
              <a:rPr lang="ru-RU" dirty="0"/>
              <a:t> </a:t>
            </a:r>
            <a:r>
              <a:rPr lang="ru-RU" dirty="0" err="1"/>
              <a:t>Эксмо</a:t>
            </a:r>
            <a:r>
              <a:rPr lang="ru-RU" dirty="0"/>
              <a:t>; СПб.; Валерии СПД, 2003.- 176 с.</a:t>
            </a:r>
          </a:p>
          <a:p>
            <a:r>
              <a:rPr lang="ru-RU" dirty="0" smtClean="0"/>
              <a:t>7. </a:t>
            </a:r>
            <a:r>
              <a:rPr lang="ru-RU" dirty="0"/>
              <a:t>С. Соколова.  Игрушки из бумаги. М.: Издательство </a:t>
            </a:r>
            <a:r>
              <a:rPr lang="ru-RU" dirty="0" err="1"/>
              <a:t>Эксмо</a:t>
            </a:r>
            <a:r>
              <a:rPr lang="ru-RU" dirty="0"/>
              <a:t>; СПб.: Валерии СПД; 2003.-240 с.</a:t>
            </a:r>
          </a:p>
        </p:txBody>
      </p:sp>
    </p:spTree>
    <p:extLst>
      <p:ext uri="{BB962C8B-B14F-4D97-AF65-F5344CB8AC3E}">
        <p14:creationId xmlns:p14="http://schemas.microsoft.com/office/powerpoint/2010/main" val="254202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372036"/>
            <a:ext cx="7323255" cy="506994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5616" y="692696"/>
            <a:ext cx="73448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6600" b="1" dirty="0">
                <a:solidFill>
                  <a:srgbClr val="990033"/>
                </a:solidFill>
                <a:latin typeface="Monotype Corsiva" pitchFamily="66" charset="0"/>
                <a:ea typeface="+mj-ea"/>
                <a:cs typeface="+mj-cs"/>
              </a:rPr>
              <a:t>Спасибо за внимание </a:t>
            </a:r>
          </a:p>
        </p:txBody>
      </p:sp>
    </p:spTree>
    <p:extLst>
      <p:ext uri="{BB962C8B-B14F-4D97-AF65-F5344CB8AC3E}">
        <p14:creationId xmlns:p14="http://schemas.microsoft.com/office/powerpoint/2010/main" val="236351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496</TotalTime>
  <Words>573</Words>
  <Application>Microsoft Office PowerPoint</Application>
  <PresentationFormat>Экран (4:3)</PresentationFormat>
  <Paragraphs>62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Творческий проект   « Райская птица» с использованием техники  квиллинг</vt:lpstr>
      <vt:lpstr>Цели и задачи проекта </vt:lpstr>
      <vt:lpstr>История квиллинга</vt:lpstr>
      <vt:lpstr>Используемые в работе материалы</vt:lpstr>
      <vt:lpstr>Инструменты, используемые в работе</vt:lpstr>
      <vt:lpstr>Техника безопасности </vt:lpstr>
      <vt:lpstr>Инструкционная карта  I  этап</vt:lpstr>
      <vt:lpstr>II этап  выполняем  птицу в технике квилллинг  </vt:lpstr>
      <vt:lpstr>III этап   моделируем ветку из гофрированной бумаги оформляем цветами из салфеток</vt:lpstr>
      <vt:lpstr>IV этап  сборка элементов  творческой работы</vt:lpstr>
      <vt:lpstr>Используемая литература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Teacher</dc:creator>
  <cp:lastModifiedBy>Lena</cp:lastModifiedBy>
  <cp:revision>44</cp:revision>
  <dcterms:created xsi:type="dcterms:W3CDTF">2013-04-30T07:07:51Z</dcterms:created>
  <dcterms:modified xsi:type="dcterms:W3CDTF">2020-11-23T17:34:57Z</dcterms:modified>
</cp:coreProperties>
</file>