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3" r:id="rId1"/>
  </p:sldMasterIdLst>
  <p:sldIdLst>
    <p:sldId id="257" r:id="rId2"/>
    <p:sldId id="256" r:id="rId3"/>
    <p:sldId id="258" r:id="rId4"/>
    <p:sldId id="259" r:id="rId5"/>
    <p:sldId id="272" r:id="rId6"/>
    <p:sldId id="270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8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636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906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31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281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30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76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099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18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814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471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43966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081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98627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4729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7883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10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1B823-B2A1-4668-A590-DA85282B217D}" type="datetimeFigureOut">
              <a:rPr lang="ru-RU" smtClean="0"/>
              <a:t>25.10.2017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823CA45-5235-40FE-8E01-F8791F1A3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036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  <p:sldLayoutId id="2147483898" r:id="rId15"/>
    <p:sldLayoutId id="214748389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798489"/>
            <a:ext cx="7766936" cy="45848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Формы работы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с родителями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по развитию речи дошкольников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7943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23" y="2468411"/>
            <a:ext cx="4814329" cy="3490175"/>
          </a:xfrm>
        </p:spPr>
      </p:pic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45" y="1321783"/>
            <a:ext cx="4468969" cy="3490175"/>
          </a:xfrm>
        </p:spPr>
      </p:pic>
    </p:spTree>
    <p:extLst>
      <p:ext uri="{BB962C8B-B14F-4D97-AF65-F5344CB8AC3E}">
        <p14:creationId xmlns:p14="http://schemas.microsoft.com/office/powerpoint/2010/main" val="396426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72" y="682171"/>
            <a:ext cx="3974669" cy="4064001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325" y="2365828"/>
            <a:ext cx="3848389" cy="4238171"/>
          </a:xfrm>
        </p:spPr>
      </p:pic>
    </p:spTree>
    <p:extLst>
      <p:ext uri="{BB962C8B-B14F-4D97-AF65-F5344CB8AC3E}">
        <p14:creationId xmlns:p14="http://schemas.microsoft.com/office/powerpoint/2010/main" val="3865069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2" y="841829"/>
            <a:ext cx="3592429" cy="4175587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830" y="2496456"/>
            <a:ext cx="3744685" cy="4242254"/>
          </a:xfrm>
        </p:spPr>
      </p:pic>
    </p:spTree>
    <p:extLst>
      <p:ext uri="{BB962C8B-B14F-4D97-AF65-F5344CB8AC3E}">
        <p14:creationId xmlns:p14="http://schemas.microsoft.com/office/powerpoint/2010/main" val="1588892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964" y="1756229"/>
            <a:ext cx="3903150" cy="4097111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09" y="738188"/>
            <a:ext cx="3838963" cy="4066040"/>
          </a:xfrm>
        </p:spPr>
      </p:pic>
    </p:spTree>
    <p:extLst>
      <p:ext uri="{BB962C8B-B14F-4D97-AF65-F5344CB8AC3E}">
        <p14:creationId xmlns:p14="http://schemas.microsoft.com/office/powerpoint/2010/main" val="1239082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9492" y="1131094"/>
            <a:ext cx="3891873" cy="316411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30884" y="2494289"/>
            <a:ext cx="4023745" cy="3418483"/>
          </a:xfrm>
        </p:spPr>
      </p:pic>
    </p:spTree>
    <p:extLst>
      <p:ext uri="{BB962C8B-B14F-4D97-AF65-F5344CB8AC3E}">
        <p14:creationId xmlns:p14="http://schemas.microsoft.com/office/powerpoint/2010/main" val="785489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365161"/>
            <a:ext cx="4834823" cy="4304793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895" y="1365161"/>
            <a:ext cx="5128533" cy="4304793"/>
          </a:xfrm>
        </p:spPr>
      </p:pic>
    </p:spTree>
    <p:extLst>
      <p:ext uri="{BB962C8B-B14F-4D97-AF65-F5344CB8AC3E}">
        <p14:creationId xmlns:p14="http://schemas.microsoft.com/office/powerpoint/2010/main" val="696218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43" y="1059542"/>
            <a:ext cx="4325257" cy="4949371"/>
          </a:xfrm>
        </p:spPr>
      </p:pic>
      <p:pic>
        <p:nvPicPr>
          <p:cNvPr id="15" name="Объект 1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686" y="992263"/>
            <a:ext cx="4862285" cy="5083927"/>
          </a:xfrm>
        </p:spPr>
      </p:pic>
    </p:spTree>
    <p:extLst>
      <p:ext uri="{BB962C8B-B14F-4D97-AF65-F5344CB8AC3E}">
        <p14:creationId xmlns:p14="http://schemas.microsoft.com/office/powerpoint/2010/main" val="2566147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2" y="1741713"/>
            <a:ext cx="5026251" cy="4122057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824" y="1741713"/>
            <a:ext cx="5021262" cy="4122057"/>
          </a:xfrm>
        </p:spPr>
      </p:pic>
    </p:spTree>
    <p:extLst>
      <p:ext uri="{BB962C8B-B14F-4D97-AF65-F5344CB8AC3E}">
        <p14:creationId xmlns:p14="http://schemas.microsoft.com/office/powerpoint/2010/main" val="3249531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629" y="1277257"/>
            <a:ext cx="7329714" cy="5239657"/>
          </a:xfrm>
        </p:spPr>
      </p:pic>
    </p:spTree>
    <p:extLst>
      <p:ext uri="{BB962C8B-B14F-4D97-AF65-F5344CB8AC3E}">
        <p14:creationId xmlns:p14="http://schemas.microsoft.com/office/powerpoint/2010/main" val="2293399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57" y="1884817"/>
            <a:ext cx="5021943" cy="434181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428" y="1884817"/>
            <a:ext cx="5370285" cy="4341812"/>
          </a:xfrm>
        </p:spPr>
      </p:pic>
    </p:spTree>
    <p:extLst>
      <p:ext uri="{BB962C8B-B14F-4D97-AF65-F5344CB8AC3E}">
        <p14:creationId xmlns:p14="http://schemas.microsoft.com/office/powerpoint/2010/main" val="1816985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74" y="2160589"/>
            <a:ext cx="4251326" cy="368866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982" y="2160589"/>
            <a:ext cx="4838246" cy="3688668"/>
          </a:xfrm>
        </p:spPr>
      </p:pic>
    </p:spTree>
    <p:extLst>
      <p:ext uri="{BB962C8B-B14F-4D97-AF65-F5344CB8AC3E}">
        <p14:creationId xmlns:p14="http://schemas.microsoft.com/office/powerpoint/2010/main" val="3855770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1149" y="2437379"/>
            <a:ext cx="4124099" cy="357051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906" y="2646579"/>
            <a:ext cx="3877887" cy="2909455"/>
          </a:xfrm>
        </p:spPr>
      </p:pic>
    </p:spTree>
    <p:extLst>
      <p:ext uri="{BB962C8B-B14F-4D97-AF65-F5344CB8AC3E}">
        <p14:creationId xmlns:p14="http://schemas.microsoft.com/office/powerpoint/2010/main" val="3542898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09" y="1867440"/>
            <a:ext cx="4271508" cy="4139245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17597" y="1963121"/>
            <a:ext cx="4139247" cy="3947886"/>
          </a:xfrm>
        </p:spPr>
      </p:pic>
    </p:spTree>
    <p:extLst>
      <p:ext uri="{BB962C8B-B14F-4D97-AF65-F5344CB8AC3E}">
        <p14:creationId xmlns:p14="http://schemas.microsoft.com/office/powerpoint/2010/main" val="35551050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40127" y="668679"/>
            <a:ext cx="3881438" cy="352697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75517" y="2616655"/>
            <a:ext cx="4034037" cy="3512456"/>
          </a:xfrm>
        </p:spPr>
      </p:pic>
    </p:spTree>
    <p:extLst>
      <p:ext uri="{BB962C8B-B14F-4D97-AF65-F5344CB8AC3E}">
        <p14:creationId xmlns:p14="http://schemas.microsoft.com/office/powerpoint/2010/main" val="339396296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472</TotalTime>
  <Words>2</Words>
  <Application>Microsoft Office PowerPoint</Application>
  <PresentationFormat>Широкоэкранный</PresentationFormat>
  <Paragraphs>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Trebuchet MS</vt:lpstr>
      <vt:lpstr>Wingdings 3</vt:lpstr>
      <vt:lpstr>Аспект</vt:lpstr>
      <vt:lpstr>Формы работы  с родителями  по развитию речи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Формы работы с родителями по развитию речи дошкольников.</dc:title>
  <dc:creator>User 1</dc:creator>
  <cp:lastModifiedBy>User 1</cp:lastModifiedBy>
  <cp:revision>15</cp:revision>
  <dcterms:created xsi:type="dcterms:W3CDTF">2017-10-23T05:51:47Z</dcterms:created>
  <dcterms:modified xsi:type="dcterms:W3CDTF">2017-10-25T02:03:19Z</dcterms:modified>
</cp:coreProperties>
</file>