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85" r:id="rId2"/>
    <p:sldId id="257" r:id="rId3"/>
    <p:sldId id="290" r:id="rId4"/>
    <p:sldId id="289" r:id="rId5"/>
    <p:sldId id="258" r:id="rId6"/>
    <p:sldId id="260" r:id="rId7"/>
    <p:sldId id="272" r:id="rId8"/>
    <p:sldId id="291" r:id="rId9"/>
    <p:sldId id="273" r:id="rId10"/>
    <p:sldId id="259" r:id="rId11"/>
    <p:sldId id="261" r:id="rId12"/>
    <p:sldId id="274" r:id="rId13"/>
    <p:sldId id="312" r:id="rId14"/>
    <p:sldId id="293" r:id="rId15"/>
    <p:sldId id="294" r:id="rId16"/>
    <p:sldId id="275" r:id="rId17"/>
    <p:sldId id="309" r:id="rId18"/>
    <p:sldId id="277" r:id="rId19"/>
    <p:sldId id="278" r:id="rId20"/>
    <p:sldId id="296" r:id="rId21"/>
    <p:sldId id="280" r:id="rId22"/>
    <p:sldId id="297" r:id="rId23"/>
    <p:sldId id="298" r:id="rId24"/>
    <p:sldId id="283" r:id="rId25"/>
    <p:sldId id="295" r:id="rId26"/>
    <p:sldId id="299" r:id="rId27"/>
    <p:sldId id="282" r:id="rId28"/>
    <p:sldId id="314" r:id="rId29"/>
    <p:sldId id="315" r:id="rId30"/>
    <p:sldId id="316" r:id="rId31"/>
    <p:sldId id="308" r:id="rId32"/>
    <p:sldId id="303" r:id="rId33"/>
    <p:sldId id="310" r:id="rId34"/>
    <p:sldId id="311" r:id="rId35"/>
    <p:sldId id="300" r:id="rId36"/>
    <p:sldId id="318" r:id="rId37"/>
    <p:sldId id="319" r:id="rId38"/>
    <p:sldId id="271" r:id="rId39"/>
    <p:sldId id="292" r:id="rId40"/>
    <p:sldId id="266" r:id="rId4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 snapToGrid="0">
      <p:cViewPr varScale="1">
        <p:scale>
          <a:sx n="71" d="100"/>
          <a:sy n="71" d="100"/>
        </p:scale>
        <p:origin x="84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D1998-2DA1-4CE8-8FB5-4393CA373AEE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DEADDDB7-833D-4B90-827A-73C354E1C637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/>
            <a:t>Система патриотического воспитания реализуется через:</a:t>
          </a:r>
        </a:p>
        <a:p>
          <a:pPr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0B6C4A3B-0696-4C2E-9C26-64464C59E765}" type="parTrans" cxnId="{FA3F1E65-F2F3-4F48-ABE5-41D42CED703B}">
      <dgm:prSet/>
      <dgm:spPr/>
      <dgm:t>
        <a:bodyPr/>
        <a:lstStyle/>
        <a:p>
          <a:endParaRPr lang="ru-RU"/>
        </a:p>
      </dgm:t>
    </dgm:pt>
    <dgm:pt modelId="{CD8F1680-C430-4D88-9838-587B6BA32543}" type="sibTrans" cxnId="{FA3F1E65-F2F3-4F48-ABE5-41D42CED703B}">
      <dgm:prSet/>
      <dgm:spPr/>
      <dgm:t>
        <a:bodyPr/>
        <a:lstStyle/>
        <a:p>
          <a:endParaRPr lang="ru-RU"/>
        </a:p>
      </dgm:t>
    </dgm:pt>
    <dgm:pt modelId="{DFAF886F-111D-42EE-9CF9-010762B7469C}">
      <dgm:prSet phldrT="[Текст]"/>
      <dgm:spPr/>
      <dgm:t>
        <a:bodyPr/>
        <a:lstStyle/>
        <a:p>
          <a:r>
            <a:rPr lang="ru-RU" dirty="0"/>
            <a:t>Образовательные области</a:t>
          </a:r>
        </a:p>
      </dgm:t>
    </dgm:pt>
    <dgm:pt modelId="{C26EEFFB-F953-4D22-B391-53F1CDFF61DE}" type="parTrans" cxnId="{2DF0F6CD-D06C-42A8-8003-FC2EC6551D20}">
      <dgm:prSet/>
      <dgm:spPr/>
      <dgm:t>
        <a:bodyPr/>
        <a:lstStyle/>
        <a:p>
          <a:endParaRPr lang="ru-RU"/>
        </a:p>
      </dgm:t>
    </dgm:pt>
    <dgm:pt modelId="{3CCEC9ED-B28B-4FD7-8C57-55AABE5F088C}" type="sibTrans" cxnId="{2DF0F6CD-D06C-42A8-8003-FC2EC6551D20}">
      <dgm:prSet/>
      <dgm:spPr/>
      <dgm:t>
        <a:bodyPr/>
        <a:lstStyle/>
        <a:p>
          <a:endParaRPr lang="ru-RU"/>
        </a:p>
      </dgm:t>
    </dgm:pt>
    <dgm:pt modelId="{1EBB9757-EB2E-46C8-9DFF-2F3E7F06D8ED}">
      <dgm:prSet phldrT="[Текст]"/>
      <dgm:spPr/>
      <dgm:t>
        <a:bodyPr/>
        <a:lstStyle/>
        <a:p>
          <a:r>
            <a:rPr lang="ru-RU" dirty="0"/>
            <a:t>Программу воспитания</a:t>
          </a:r>
        </a:p>
      </dgm:t>
    </dgm:pt>
    <dgm:pt modelId="{71FACD7D-9D7A-49F6-BB8D-BC70305715EC}" type="parTrans" cxnId="{9A64673F-B3F5-48F2-A60D-E9242F966106}">
      <dgm:prSet/>
      <dgm:spPr/>
      <dgm:t>
        <a:bodyPr/>
        <a:lstStyle/>
        <a:p>
          <a:endParaRPr lang="ru-RU"/>
        </a:p>
      </dgm:t>
    </dgm:pt>
    <dgm:pt modelId="{501CE819-09D3-43C6-AAE2-C20385619672}" type="sibTrans" cxnId="{9A64673F-B3F5-48F2-A60D-E9242F966106}">
      <dgm:prSet/>
      <dgm:spPr/>
      <dgm:t>
        <a:bodyPr/>
        <a:lstStyle/>
        <a:p>
          <a:endParaRPr lang="ru-RU"/>
        </a:p>
      </dgm:t>
    </dgm:pt>
    <dgm:pt modelId="{AAFE6389-3F72-4D14-82BF-CB77917B7BF3}">
      <dgm:prSet phldrT="[Текст]"/>
      <dgm:spPr/>
      <dgm:t>
        <a:bodyPr/>
        <a:lstStyle/>
        <a:p>
          <a:r>
            <a:rPr lang="ru-RU" dirty="0"/>
            <a:t>Взаимодействие с родителями и социумом</a:t>
          </a:r>
        </a:p>
      </dgm:t>
    </dgm:pt>
    <dgm:pt modelId="{3223A1D2-3E11-45BA-BAEE-40E2A1AA231F}" type="parTrans" cxnId="{13ED5EED-310A-4CD3-B9EA-2B9B4320B9F7}">
      <dgm:prSet/>
      <dgm:spPr/>
      <dgm:t>
        <a:bodyPr/>
        <a:lstStyle/>
        <a:p>
          <a:endParaRPr lang="ru-RU"/>
        </a:p>
      </dgm:t>
    </dgm:pt>
    <dgm:pt modelId="{E5E5180C-3F21-4E95-95E9-5EC7E2B9A3E1}" type="sibTrans" cxnId="{13ED5EED-310A-4CD3-B9EA-2B9B4320B9F7}">
      <dgm:prSet/>
      <dgm:spPr/>
      <dgm:t>
        <a:bodyPr/>
        <a:lstStyle/>
        <a:p>
          <a:endParaRPr lang="ru-RU"/>
        </a:p>
      </dgm:t>
    </dgm:pt>
    <dgm:pt modelId="{9134EB76-267B-4E8B-AC75-687491EB0E33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/>
            <a:t>Вариативную часть ОП</a:t>
          </a:r>
        </a:p>
        <a:p>
          <a:pPr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54F7B029-DA0F-4A8C-99E8-B48AF6B19892}" type="parTrans" cxnId="{144275AB-413C-4EFB-AF2A-9403A86FE9D6}">
      <dgm:prSet/>
      <dgm:spPr/>
      <dgm:t>
        <a:bodyPr/>
        <a:lstStyle/>
        <a:p>
          <a:endParaRPr lang="ru-RU"/>
        </a:p>
      </dgm:t>
    </dgm:pt>
    <dgm:pt modelId="{C531FEC0-AB8C-41FF-B3E4-B418069BBFEE}" type="sibTrans" cxnId="{144275AB-413C-4EFB-AF2A-9403A86FE9D6}">
      <dgm:prSet/>
      <dgm:spPr/>
      <dgm:t>
        <a:bodyPr/>
        <a:lstStyle/>
        <a:p>
          <a:endParaRPr lang="ru-RU"/>
        </a:p>
      </dgm:t>
    </dgm:pt>
    <dgm:pt modelId="{A5789F3A-AADF-4B06-818A-ACD21D1C0016}">
      <dgm:prSet/>
      <dgm:spPr/>
      <dgm:t>
        <a:bodyPr/>
        <a:lstStyle/>
        <a:p>
          <a:r>
            <a:rPr lang="ru-RU" dirty="0"/>
            <a:t>Создание РППС по патриотическому воспитанию</a:t>
          </a:r>
        </a:p>
      </dgm:t>
    </dgm:pt>
    <dgm:pt modelId="{FA7EFE30-58BE-425F-82D8-C7A6D58D7C81}" type="parTrans" cxnId="{E1B72BB2-33B3-4251-B5C7-DDE08D799EEA}">
      <dgm:prSet/>
      <dgm:spPr/>
      <dgm:t>
        <a:bodyPr/>
        <a:lstStyle/>
        <a:p>
          <a:endParaRPr lang="ru-RU"/>
        </a:p>
      </dgm:t>
    </dgm:pt>
    <dgm:pt modelId="{12681D41-4CFE-41B2-A429-9B21BA04C629}" type="sibTrans" cxnId="{E1B72BB2-33B3-4251-B5C7-DDE08D799EEA}">
      <dgm:prSet/>
      <dgm:spPr/>
      <dgm:t>
        <a:bodyPr/>
        <a:lstStyle/>
        <a:p>
          <a:endParaRPr lang="ru-RU"/>
        </a:p>
      </dgm:t>
    </dgm:pt>
    <dgm:pt modelId="{6F0AE926-238F-42F4-B316-363EB0CB7705}" type="pres">
      <dgm:prSet presAssocID="{BA9D1998-2DA1-4CE8-8FB5-4393CA373AE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2377D6B1-6F6E-480E-BA16-31BC4B770DCE}" type="pres">
      <dgm:prSet presAssocID="{DEADDDB7-833D-4B90-827A-73C354E1C637}" presName="root1" presStyleCnt="0"/>
      <dgm:spPr/>
    </dgm:pt>
    <dgm:pt modelId="{09D0071B-8B8B-463D-863F-087DCE5DCE09}" type="pres">
      <dgm:prSet presAssocID="{DEADDDB7-833D-4B90-827A-73C354E1C637}" presName="LevelOneTextNode" presStyleLbl="node0" presStyleIdx="0" presStyleCnt="1">
        <dgm:presLayoutVars>
          <dgm:chPref val="3"/>
        </dgm:presLayoutVars>
      </dgm:prSet>
      <dgm:spPr/>
    </dgm:pt>
    <dgm:pt modelId="{15EAA717-65AC-46E1-9934-BBB95D2C4D5E}" type="pres">
      <dgm:prSet presAssocID="{DEADDDB7-833D-4B90-827A-73C354E1C637}" presName="level2hierChild" presStyleCnt="0"/>
      <dgm:spPr/>
    </dgm:pt>
    <dgm:pt modelId="{66B80B5E-8131-4404-BD4D-D3B5BD36A192}" type="pres">
      <dgm:prSet presAssocID="{C26EEFFB-F953-4D22-B391-53F1CDFF61DE}" presName="conn2-1" presStyleLbl="parChTrans1D2" presStyleIdx="0" presStyleCnt="5"/>
      <dgm:spPr/>
    </dgm:pt>
    <dgm:pt modelId="{F97790BF-C786-4172-8540-F08C11540672}" type="pres">
      <dgm:prSet presAssocID="{C26EEFFB-F953-4D22-B391-53F1CDFF61DE}" presName="connTx" presStyleLbl="parChTrans1D2" presStyleIdx="0" presStyleCnt="5"/>
      <dgm:spPr/>
    </dgm:pt>
    <dgm:pt modelId="{83275D4E-30B6-4641-8812-C9C001535306}" type="pres">
      <dgm:prSet presAssocID="{DFAF886F-111D-42EE-9CF9-010762B7469C}" presName="root2" presStyleCnt="0"/>
      <dgm:spPr/>
    </dgm:pt>
    <dgm:pt modelId="{3FC6D8E3-961A-4C41-9567-C609E114B28D}" type="pres">
      <dgm:prSet presAssocID="{DFAF886F-111D-42EE-9CF9-010762B7469C}" presName="LevelTwoTextNode" presStyleLbl="node2" presStyleIdx="0" presStyleCnt="5" custScaleX="121367">
        <dgm:presLayoutVars>
          <dgm:chPref val="3"/>
        </dgm:presLayoutVars>
      </dgm:prSet>
      <dgm:spPr/>
    </dgm:pt>
    <dgm:pt modelId="{27C670BB-32E9-41E2-AAC1-DDC82DBBD47C}" type="pres">
      <dgm:prSet presAssocID="{DFAF886F-111D-42EE-9CF9-010762B7469C}" presName="level3hierChild" presStyleCnt="0"/>
      <dgm:spPr/>
    </dgm:pt>
    <dgm:pt modelId="{B353813B-A7FA-4A7E-B770-63FE22CC7BEE}" type="pres">
      <dgm:prSet presAssocID="{54F7B029-DA0F-4A8C-99E8-B48AF6B19892}" presName="conn2-1" presStyleLbl="parChTrans1D2" presStyleIdx="1" presStyleCnt="5"/>
      <dgm:spPr/>
    </dgm:pt>
    <dgm:pt modelId="{FB659A45-83B1-4BD8-BA48-83E92C2BE61C}" type="pres">
      <dgm:prSet presAssocID="{54F7B029-DA0F-4A8C-99E8-B48AF6B19892}" presName="connTx" presStyleLbl="parChTrans1D2" presStyleIdx="1" presStyleCnt="5"/>
      <dgm:spPr/>
    </dgm:pt>
    <dgm:pt modelId="{0FF96F78-0886-4726-934C-E529419F6AA6}" type="pres">
      <dgm:prSet presAssocID="{9134EB76-267B-4E8B-AC75-687491EB0E33}" presName="root2" presStyleCnt="0"/>
      <dgm:spPr/>
    </dgm:pt>
    <dgm:pt modelId="{DA0AB657-1940-447A-B2AD-E98EBB2EF1D4}" type="pres">
      <dgm:prSet presAssocID="{9134EB76-267B-4E8B-AC75-687491EB0E33}" presName="LevelTwoTextNode" presStyleLbl="node2" presStyleIdx="1" presStyleCnt="5" custScaleX="120649">
        <dgm:presLayoutVars>
          <dgm:chPref val="3"/>
        </dgm:presLayoutVars>
      </dgm:prSet>
      <dgm:spPr/>
    </dgm:pt>
    <dgm:pt modelId="{3825DB88-1171-4141-BEE7-08C588448AB7}" type="pres">
      <dgm:prSet presAssocID="{9134EB76-267B-4E8B-AC75-687491EB0E33}" presName="level3hierChild" presStyleCnt="0"/>
      <dgm:spPr/>
    </dgm:pt>
    <dgm:pt modelId="{B51AE964-F155-4127-81BB-B617D8FA486F}" type="pres">
      <dgm:prSet presAssocID="{71FACD7D-9D7A-49F6-BB8D-BC70305715EC}" presName="conn2-1" presStyleLbl="parChTrans1D2" presStyleIdx="2" presStyleCnt="5"/>
      <dgm:spPr/>
    </dgm:pt>
    <dgm:pt modelId="{9D6B5092-882B-4239-8258-EBD95EE75FD3}" type="pres">
      <dgm:prSet presAssocID="{71FACD7D-9D7A-49F6-BB8D-BC70305715EC}" presName="connTx" presStyleLbl="parChTrans1D2" presStyleIdx="2" presStyleCnt="5"/>
      <dgm:spPr/>
    </dgm:pt>
    <dgm:pt modelId="{7B48E478-EA0F-4A9F-9768-FC412BA618A8}" type="pres">
      <dgm:prSet presAssocID="{1EBB9757-EB2E-46C8-9DFF-2F3E7F06D8ED}" presName="root2" presStyleCnt="0"/>
      <dgm:spPr/>
    </dgm:pt>
    <dgm:pt modelId="{51F71999-DD27-44F9-BE32-BA39C8CCD109}" type="pres">
      <dgm:prSet presAssocID="{1EBB9757-EB2E-46C8-9DFF-2F3E7F06D8ED}" presName="LevelTwoTextNode" presStyleLbl="node2" presStyleIdx="2" presStyleCnt="5" custScaleX="122802">
        <dgm:presLayoutVars>
          <dgm:chPref val="3"/>
        </dgm:presLayoutVars>
      </dgm:prSet>
      <dgm:spPr/>
    </dgm:pt>
    <dgm:pt modelId="{8EA6D7F8-9339-4D17-9BC9-4874C4A28F50}" type="pres">
      <dgm:prSet presAssocID="{1EBB9757-EB2E-46C8-9DFF-2F3E7F06D8ED}" presName="level3hierChild" presStyleCnt="0"/>
      <dgm:spPr/>
    </dgm:pt>
    <dgm:pt modelId="{FF2495C0-9A6F-42E5-B5DD-36F980AFDAEA}" type="pres">
      <dgm:prSet presAssocID="{FA7EFE30-58BE-425F-82D8-C7A6D58D7C81}" presName="conn2-1" presStyleLbl="parChTrans1D2" presStyleIdx="3" presStyleCnt="5"/>
      <dgm:spPr/>
    </dgm:pt>
    <dgm:pt modelId="{B5F032AD-CFD6-4A90-B886-D357D2730459}" type="pres">
      <dgm:prSet presAssocID="{FA7EFE30-58BE-425F-82D8-C7A6D58D7C81}" presName="connTx" presStyleLbl="parChTrans1D2" presStyleIdx="3" presStyleCnt="5"/>
      <dgm:spPr/>
    </dgm:pt>
    <dgm:pt modelId="{2903CCA6-7883-401E-AAF3-EE60077320E7}" type="pres">
      <dgm:prSet presAssocID="{A5789F3A-AADF-4B06-818A-ACD21D1C0016}" presName="root2" presStyleCnt="0"/>
      <dgm:spPr/>
    </dgm:pt>
    <dgm:pt modelId="{F5411E52-A970-4FD5-9B49-4ABD56C46C46}" type="pres">
      <dgm:prSet presAssocID="{A5789F3A-AADF-4B06-818A-ACD21D1C0016}" presName="LevelTwoTextNode" presStyleLbl="node2" presStyleIdx="3" presStyleCnt="5" custScaleX="122085">
        <dgm:presLayoutVars>
          <dgm:chPref val="3"/>
        </dgm:presLayoutVars>
      </dgm:prSet>
      <dgm:spPr/>
    </dgm:pt>
    <dgm:pt modelId="{23D59B67-BEF4-4661-B2D4-2F7AB3FC3909}" type="pres">
      <dgm:prSet presAssocID="{A5789F3A-AADF-4B06-818A-ACD21D1C0016}" presName="level3hierChild" presStyleCnt="0"/>
      <dgm:spPr/>
    </dgm:pt>
    <dgm:pt modelId="{960B329A-E0FD-4F74-A14B-8C566DD4B013}" type="pres">
      <dgm:prSet presAssocID="{3223A1D2-3E11-45BA-BAEE-40E2A1AA231F}" presName="conn2-1" presStyleLbl="parChTrans1D2" presStyleIdx="4" presStyleCnt="5"/>
      <dgm:spPr/>
    </dgm:pt>
    <dgm:pt modelId="{ECE6572C-1F0E-4CD9-8393-E078B023E54C}" type="pres">
      <dgm:prSet presAssocID="{3223A1D2-3E11-45BA-BAEE-40E2A1AA231F}" presName="connTx" presStyleLbl="parChTrans1D2" presStyleIdx="4" presStyleCnt="5"/>
      <dgm:spPr/>
    </dgm:pt>
    <dgm:pt modelId="{23CCB246-0A3F-47AE-9D01-108F4AFA4C1D}" type="pres">
      <dgm:prSet presAssocID="{AAFE6389-3F72-4D14-82BF-CB77917B7BF3}" presName="root2" presStyleCnt="0"/>
      <dgm:spPr/>
    </dgm:pt>
    <dgm:pt modelId="{410A1096-715E-4258-8A71-1152DDF6A5BD}" type="pres">
      <dgm:prSet presAssocID="{AAFE6389-3F72-4D14-82BF-CB77917B7BF3}" presName="LevelTwoTextNode" presStyleLbl="node2" presStyleIdx="4" presStyleCnt="5" custScaleX="122802">
        <dgm:presLayoutVars>
          <dgm:chPref val="3"/>
        </dgm:presLayoutVars>
      </dgm:prSet>
      <dgm:spPr/>
    </dgm:pt>
    <dgm:pt modelId="{D2681C79-5F63-40D3-B9C7-EA5107BF8157}" type="pres">
      <dgm:prSet presAssocID="{AAFE6389-3F72-4D14-82BF-CB77917B7BF3}" presName="level3hierChild" presStyleCnt="0"/>
      <dgm:spPr/>
    </dgm:pt>
  </dgm:ptLst>
  <dgm:cxnLst>
    <dgm:cxn modelId="{64049F03-6871-465C-BD75-A36279DCDF01}" type="presOf" srcId="{DFAF886F-111D-42EE-9CF9-010762B7469C}" destId="{3FC6D8E3-961A-4C41-9567-C609E114B28D}" srcOrd="0" destOrd="0" presId="urn:microsoft.com/office/officeart/2008/layout/HorizontalMultiLevelHierarchy"/>
    <dgm:cxn modelId="{31B4EA09-4ABC-4F50-B5E4-E1B4BDAC2D8B}" type="presOf" srcId="{C26EEFFB-F953-4D22-B391-53F1CDFF61DE}" destId="{66B80B5E-8131-4404-BD4D-D3B5BD36A192}" srcOrd="0" destOrd="0" presId="urn:microsoft.com/office/officeart/2008/layout/HorizontalMultiLevelHierarchy"/>
    <dgm:cxn modelId="{F6944418-AFDD-4E61-8772-CB25197C13C7}" type="presOf" srcId="{AAFE6389-3F72-4D14-82BF-CB77917B7BF3}" destId="{410A1096-715E-4258-8A71-1152DDF6A5BD}" srcOrd="0" destOrd="0" presId="urn:microsoft.com/office/officeart/2008/layout/HorizontalMultiLevelHierarchy"/>
    <dgm:cxn modelId="{00F2312E-39E8-4CF1-8EE6-83CEF1FA94F8}" type="presOf" srcId="{BA9D1998-2DA1-4CE8-8FB5-4393CA373AEE}" destId="{6F0AE926-238F-42F4-B316-363EB0CB7705}" srcOrd="0" destOrd="0" presId="urn:microsoft.com/office/officeart/2008/layout/HorizontalMultiLevelHierarchy"/>
    <dgm:cxn modelId="{93207236-E07E-44B9-9C6B-04F840A2FAE5}" type="presOf" srcId="{3223A1D2-3E11-45BA-BAEE-40E2A1AA231F}" destId="{ECE6572C-1F0E-4CD9-8393-E078B023E54C}" srcOrd="1" destOrd="0" presId="urn:microsoft.com/office/officeart/2008/layout/HorizontalMultiLevelHierarchy"/>
    <dgm:cxn modelId="{9A64673F-B3F5-48F2-A60D-E9242F966106}" srcId="{DEADDDB7-833D-4B90-827A-73C354E1C637}" destId="{1EBB9757-EB2E-46C8-9DFF-2F3E7F06D8ED}" srcOrd="2" destOrd="0" parTransId="{71FACD7D-9D7A-49F6-BB8D-BC70305715EC}" sibTransId="{501CE819-09D3-43C6-AAE2-C20385619672}"/>
    <dgm:cxn modelId="{FA3F1E65-F2F3-4F48-ABE5-41D42CED703B}" srcId="{BA9D1998-2DA1-4CE8-8FB5-4393CA373AEE}" destId="{DEADDDB7-833D-4B90-827A-73C354E1C637}" srcOrd="0" destOrd="0" parTransId="{0B6C4A3B-0696-4C2E-9C26-64464C59E765}" sibTransId="{CD8F1680-C430-4D88-9838-587B6BA32543}"/>
    <dgm:cxn modelId="{C7C5B24A-5174-4302-973A-15ADABB21A17}" type="presOf" srcId="{A5789F3A-AADF-4B06-818A-ACD21D1C0016}" destId="{F5411E52-A970-4FD5-9B49-4ABD56C46C46}" srcOrd="0" destOrd="0" presId="urn:microsoft.com/office/officeart/2008/layout/HorizontalMultiLevelHierarchy"/>
    <dgm:cxn modelId="{BFF3614D-C20A-45C6-A54C-C8933605206E}" type="presOf" srcId="{9134EB76-267B-4E8B-AC75-687491EB0E33}" destId="{DA0AB657-1940-447A-B2AD-E98EBB2EF1D4}" srcOrd="0" destOrd="0" presId="urn:microsoft.com/office/officeart/2008/layout/HorizontalMultiLevelHierarchy"/>
    <dgm:cxn modelId="{A3451A59-B4FE-40DC-B37E-599A8F688985}" type="presOf" srcId="{FA7EFE30-58BE-425F-82D8-C7A6D58D7C81}" destId="{B5F032AD-CFD6-4A90-B886-D357D2730459}" srcOrd="1" destOrd="0" presId="urn:microsoft.com/office/officeart/2008/layout/HorizontalMultiLevelHierarchy"/>
    <dgm:cxn modelId="{C649597A-680D-4026-BA29-3E9B55DBE770}" type="presOf" srcId="{71FACD7D-9D7A-49F6-BB8D-BC70305715EC}" destId="{9D6B5092-882B-4239-8258-EBD95EE75FD3}" srcOrd="1" destOrd="0" presId="urn:microsoft.com/office/officeart/2008/layout/HorizontalMultiLevelHierarchy"/>
    <dgm:cxn modelId="{B248098C-ED80-4322-9B61-B6480E44BA5D}" type="presOf" srcId="{FA7EFE30-58BE-425F-82D8-C7A6D58D7C81}" destId="{FF2495C0-9A6F-42E5-B5DD-36F980AFDAEA}" srcOrd="0" destOrd="0" presId="urn:microsoft.com/office/officeart/2008/layout/HorizontalMultiLevelHierarchy"/>
    <dgm:cxn modelId="{52962899-7840-40F9-8575-763FD19705EE}" type="presOf" srcId="{71FACD7D-9D7A-49F6-BB8D-BC70305715EC}" destId="{B51AE964-F155-4127-81BB-B617D8FA486F}" srcOrd="0" destOrd="0" presId="urn:microsoft.com/office/officeart/2008/layout/HorizontalMultiLevelHierarchy"/>
    <dgm:cxn modelId="{2ED23E9C-7573-4391-B990-FE03E2F7D7B6}" type="presOf" srcId="{DEADDDB7-833D-4B90-827A-73C354E1C637}" destId="{09D0071B-8B8B-463D-863F-087DCE5DCE09}" srcOrd="0" destOrd="0" presId="urn:microsoft.com/office/officeart/2008/layout/HorizontalMultiLevelHierarchy"/>
    <dgm:cxn modelId="{144275AB-413C-4EFB-AF2A-9403A86FE9D6}" srcId="{DEADDDB7-833D-4B90-827A-73C354E1C637}" destId="{9134EB76-267B-4E8B-AC75-687491EB0E33}" srcOrd="1" destOrd="0" parTransId="{54F7B029-DA0F-4A8C-99E8-B48AF6B19892}" sibTransId="{C531FEC0-AB8C-41FF-B3E4-B418069BBFEE}"/>
    <dgm:cxn modelId="{E1B72BB2-33B3-4251-B5C7-DDE08D799EEA}" srcId="{DEADDDB7-833D-4B90-827A-73C354E1C637}" destId="{A5789F3A-AADF-4B06-818A-ACD21D1C0016}" srcOrd="3" destOrd="0" parTransId="{FA7EFE30-58BE-425F-82D8-C7A6D58D7C81}" sibTransId="{12681D41-4CFE-41B2-A429-9B21BA04C629}"/>
    <dgm:cxn modelId="{2DF0F6CD-D06C-42A8-8003-FC2EC6551D20}" srcId="{DEADDDB7-833D-4B90-827A-73C354E1C637}" destId="{DFAF886F-111D-42EE-9CF9-010762B7469C}" srcOrd="0" destOrd="0" parTransId="{C26EEFFB-F953-4D22-B391-53F1CDFF61DE}" sibTransId="{3CCEC9ED-B28B-4FD7-8C57-55AABE5F088C}"/>
    <dgm:cxn modelId="{04C4E0D4-E8C2-4108-8EF8-B1314DA7B5D0}" type="presOf" srcId="{3223A1D2-3E11-45BA-BAEE-40E2A1AA231F}" destId="{960B329A-E0FD-4F74-A14B-8C566DD4B013}" srcOrd="0" destOrd="0" presId="urn:microsoft.com/office/officeart/2008/layout/HorizontalMultiLevelHierarchy"/>
    <dgm:cxn modelId="{F9983BD5-3494-428B-A48B-E9198F74D0FF}" type="presOf" srcId="{C26EEFFB-F953-4D22-B391-53F1CDFF61DE}" destId="{F97790BF-C786-4172-8540-F08C11540672}" srcOrd="1" destOrd="0" presId="urn:microsoft.com/office/officeart/2008/layout/HorizontalMultiLevelHierarchy"/>
    <dgm:cxn modelId="{F29CFFD8-886A-4DA6-B349-F0D86C6778BD}" type="presOf" srcId="{54F7B029-DA0F-4A8C-99E8-B48AF6B19892}" destId="{B353813B-A7FA-4A7E-B770-63FE22CC7BEE}" srcOrd="0" destOrd="0" presId="urn:microsoft.com/office/officeart/2008/layout/HorizontalMultiLevelHierarchy"/>
    <dgm:cxn modelId="{B0390EDD-F4BF-4253-B8F1-BB45A5185885}" type="presOf" srcId="{1EBB9757-EB2E-46C8-9DFF-2F3E7F06D8ED}" destId="{51F71999-DD27-44F9-BE32-BA39C8CCD109}" srcOrd="0" destOrd="0" presId="urn:microsoft.com/office/officeart/2008/layout/HorizontalMultiLevelHierarchy"/>
    <dgm:cxn modelId="{C25B5DE2-23E5-41E1-A113-E6779A76CE1D}" type="presOf" srcId="{54F7B029-DA0F-4A8C-99E8-B48AF6B19892}" destId="{FB659A45-83B1-4BD8-BA48-83E92C2BE61C}" srcOrd="1" destOrd="0" presId="urn:microsoft.com/office/officeart/2008/layout/HorizontalMultiLevelHierarchy"/>
    <dgm:cxn modelId="{13ED5EED-310A-4CD3-B9EA-2B9B4320B9F7}" srcId="{DEADDDB7-833D-4B90-827A-73C354E1C637}" destId="{AAFE6389-3F72-4D14-82BF-CB77917B7BF3}" srcOrd="4" destOrd="0" parTransId="{3223A1D2-3E11-45BA-BAEE-40E2A1AA231F}" sibTransId="{E5E5180C-3F21-4E95-95E9-5EC7E2B9A3E1}"/>
    <dgm:cxn modelId="{9751085B-DB56-473D-B42B-25BD684134D1}" type="presParOf" srcId="{6F0AE926-238F-42F4-B316-363EB0CB7705}" destId="{2377D6B1-6F6E-480E-BA16-31BC4B770DCE}" srcOrd="0" destOrd="0" presId="urn:microsoft.com/office/officeart/2008/layout/HorizontalMultiLevelHierarchy"/>
    <dgm:cxn modelId="{3E6F7419-990D-4A63-8C11-A2E64DCB0F34}" type="presParOf" srcId="{2377D6B1-6F6E-480E-BA16-31BC4B770DCE}" destId="{09D0071B-8B8B-463D-863F-087DCE5DCE09}" srcOrd="0" destOrd="0" presId="urn:microsoft.com/office/officeart/2008/layout/HorizontalMultiLevelHierarchy"/>
    <dgm:cxn modelId="{A6468E6B-10E5-4C37-A8BE-4B97659013DC}" type="presParOf" srcId="{2377D6B1-6F6E-480E-BA16-31BC4B770DCE}" destId="{15EAA717-65AC-46E1-9934-BBB95D2C4D5E}" srcOrd="1" destOrd="0" presId="urn:microsoft.com/office/officeart/2008/layout/HorizontalMultiLevelHierarchy"/>
    <dgm:cxn modelId="{F2995EBA-26AE-46DA-9A2F-7D2CB3CE036E}" type="presParOf" srcId="{15EAA717-65AC-46E1-9934-BBB95D2C4D5E}" destId="{66B80B5E-8131-4404-BD4D-D3B5BD36A192}" srcOrd="0" destOrd="0" presId="urn:microsoft.com/office/officeart/2008/layout/HorizontalMultiLevelHierarchy"/>
    <dgm:cxn modelId="{C95EB057-5CA2-49AA-99F5-56F4F93065DD}" type="presParOf" srcId="{66B80B5E-8131-4404-BD4D-D3B5BD36A192}" destId="{F97790BF-C786-4172-8540-F08C11540672}" srcOrd="0" destOrd="0" presId="urn:microsoft.com/office/officeart/2008/layout/HorizontalMultiLevelHierarchy"/>
    <dgm:cxn modelId="{016E8A64-FEDB-463E-A48E-DBCFAF4BD953}" type="presParOf" srcId="{15EAA717-65AC-46E1-9934-BBB95D2C4D5E}" destId="{83275D4E-30B6-4641-8812-C9C001535306}" srcOrd="1" destOrd="0" presId="urn:microsoft.com/office/officeart/2008/layout/HorizontalMultiLevelHierarchy"/>
    <dgm:cxn modelId="{6D737CCB-7F7D-4F97-916A-5E00CED38978}" type="presParOf" srcId="{83275D4E-30B6-4641-8812-C9C001535306}" destId="{3FC6D8E3-961A-4C41-9567-C609E114B28D}" srcOrd="0" destOrd="0" presId="urn:microsoft.com/office/officeart/2008/layout/HorizontalMultiLevelHierarchy"/>
    <dgm:cxn modelId="{4223BE44-DE31-48AC-9246-3A97C59B2CD0}" type="presParOf" srcId="{83275D4E-30B6-4641-8812-C9C001535306}" destId="{27C670BB-32E9-41E2-AAC1-DDC82DBBD47C}" srcOrd="1" destOrd="0" presId="urn:microsoft.com/office/officeart/2008/layout/HorizontalMultiLevelHierarchy"/>
    <dgm:cxn modelId="{49F92ADB-8C97-4B9A-BF49-78DFB0C5B19D}" type="presParOf" srcId="{15EAA717-65AC-46E1-9934-BBB95D2C4D5E}" destId="{B353813B-A7FA-4A7E-B770-63FE22CC7BEE}" srcOrd="2" destOrd="0" presId="urn:microsoft.com/office/officeart/2008/layout/HorizontalMultiLevelHierarchy"/>
    <dgm:cxn modelId="{D09B851A-7238-4DF3-A204-2338F36615FB}" type="presParOf" srcId="{B353813B-A7FA-4A7E-B770-63FE22CC7BEE}" destId="{FB659A45-83B1-4BD8-BA48-83E92C2BE61C}" srcOrd="0" destOrd="0" presId="urn:microsoft.com/office/officeart/2008/layout/HorizontalMultiLevelHierarchy"/>
    <dgm:cxn modelId="{5F56499C-E024-45A0-A0F3-6ECAAFBBE9B9}" type="presParOf" srcId="{15EAA717-65AC-46E1-9934-BBB95D2C4D5E}" destId="{0FF96F78-0886-4726-934C-E529419F6AA6}" srcOrd="3" destOrd="0" presId="urn:microsoft.com/office/officeart/2008/layout/HorizontalMultiLevelHierarchy"/>
    <dgm:cxn modelId="{51EF2484-B2A9-463E-BBEF-FD01BE24D136}" type="presParOf" srcId="{0FF96F78-0886-4726-934C-E529419F6AA6}" destId="{DA0AB657-1940-447A-B2AD-E98EBB2EF1D4}" srcOrd="0" destOrd="0" presId="urn:microsoft.com/office/officeart/2008/layout/HorizontalMultiLevelHierarchy"/>
    <dgm:cxn modelId="{E5E7D685-CA09-49F7-B299-538242916AA3}" type="presParOf" srcId="{0FF96F78-0886-4726-934C-E529419F6AA6}" destId="{3825DB88-1171-4141-BEE7-08C588448AB7}" srcOrd="1" destOrd="0" presId="urn:microsoft.com/office/officeart/2008/layout/HorizontalMultiLevelHierarchy"/>
    <dgm:cxn modelId="{AE659EA0-B982-46D8-9808-CE9538B90816}" type="presParOf" srcId="{15EAA717-65AC-46E1-9934-BBB95D2C4D5E}" destId="{B51AE964-F155-4127-81BB-B617D8FA486F}" srcOrd="4" destOrd="0" presId="urn:microsoft.com/office/officeart/2008/layout/HorizontalMultiLevelHierarchy"/>
    <dgm:cxn modelId="{7E614ADB-E3BC-4D99-91F1-F173B614D7DA}" type="presParOf" srcId="{B51AE964-F155-4127-81BB-B617D8FA486F}" destId="{9D6B5092-882B-4239-8258-EBD95EE75FD3}" srcOrd="0" destOrd="0" presId="urn:microsoft.com/office/officeart/2008/layout/HorizontalMultiLevelHierarchy"/>
    <dgm:cxn modelId="{B653BB2A-962B-4854-AB1A-F0C87F8260DC}" type="presParOf" srcId="{15EAA717-65AC-46E1-9934-BBB95D2C4D5E}" destId="{7B48E478-EA0F-4A9F-9768-FC412BA618A8}" srcOrd="5" destOrd="0" presId="urn:microsoft.com/office/officeart/2008/layout/HorizontalMultiLevelHierarchy"/>
    <dgm:cxn modelId="{1AF81584-A850-4F1D-BC79-C30C2237EBB4}" type="presParOf" srcId="{7B48E478-EA0F-4A9F-9768-FC412BA618A8}" destId="{51F71999-DD27-44F9-BE32-BA39C8CCD109}" srcOrd="0" destOrd="0" presId="urn:microsoft.com/office/officeart/2008/layout/HorizontalMultiLevelHierarchy"/>
    <dgm:cxn modelId="{E17B0037-3B55-4E52-86E5-B09A689077C5}" type="presParOf" srcId="{7B48E478-EA0F-4A9F-9768-FC412BA618A8}" destId="{8EA6D7F8-9339-4D17-9BC9-4874C4A28F50}" srcOrd="1" destOrd="0" presId="urn:microsoft.com/office/officeart/2008/layout/HorizontalMultiLevelHierarchy"/>
    <dgm:cxn modelId="{A16DAB72-3914-46E2-B251-108A8CC2ADFF}" type="presParOf" srcId="{15EAA717-65AC-46E1-9934-BBB95D2C4D5E}" destId="{FF2495C0-9A6F-42E5-B5DD-36F980AFDAEA}" srcOrd="6" destOrd="0" presId="urn:microsoft.com/office/officeart/2008/layout/HorizontalMultiLevelHierarchy"/>
    <dgm:cxn modelId="{1A93E883-AD6E-4EAE-AF98-0B1FC1D57E01}" type="presParOf" srcId="{FF2495C0-9A6F-42E5-B5DD-36F980AFDAEA}" destId="{B5F032AD-CFD6-4A90-B886-D357D2730459}" srcOrd="0" destOrd="0" presId="urn:microsoft.com/office/officeart/2008/layout/HorizontalMultiLevelHierarchy"/>
    <dgm:cxn modelId="{5780CEAD-0D78-4471-B747-F0381BD10B28}" type="presParOf" srcId="{15EAA717-65AC-46E1-9934-BBB95D2C4D5E}" destId="{2903CCA6-7883-401E-AAF3-EE60077320E7}" srcOrd="7" destOrd="0" presId="urn:microsoft.com/office/officeart/2008/layout/HorizontalMultiLevelHierarchy"/>
    <dgm:cxn modelId="{777C6E4C-CF06-45B1-9A19-A0414AB4E877}" type="presParOf" srcId="{2903CCA6-7883-401E-AAF3-EE60077320E7}" destId="{F5411E52-A970-4FD5-9B49-4ABD56C46C46}" srcOrd="0" destOrd="0" presId="urn:microsoft.com/office/officeart/2008/layout/HorizontalMultiLevelHierarchy"/>
    <dgm:cxn modelId="{3BAEAD47-0517-4005-B3FE-952BBFF48C4C}" type="presParOf" srcId="{2903CCA6-7883-401E-AAF3-EE60077320E7}" destId="{23D59B67-BEF4-4661-B2D4-2F7AB3FC3909}" srcOrd="1" destOrd="0" presId="urn:microsoft.com/office/officeart/2008/layout/HorizontalMultiLevelHierarchy"/>
    <dgm:cxn modelId="{15949008-D03E-4B28-94B2-FBBDFEA44538}" type="presParOf" srcId="{15EAA717-65AC-46E1-9934-BBB95D2C4D5E}" destId="{960B329A-E0FD-4F74-A14B-8C566DD4B013}" srcOrd="8" destOrd="0" presId="urn:microsoft.com/office/officeart/2008/layout/HorizontalMultiLevelHierarchy"/>
    <dgm:cxn modelId="{8F9CC485-CC04-4E6B-AF48-ADF58CC07BED}" type="presParOf" srcId="{960B329A-E0FD-4F74-A14B-8C566DD4B013}" destId="{ECE6572C-1F0E-4CD9-8393-E078B023E54C}" srcOrd="0" destOrd="0" presId="urn:microsoft.com/office/officeart/2008/layout/HorizontalMultiLevelHierarchy"/>
    <dgm:cxn modelId="{48E9536B-F8DA-4ED8-895F-20E2664884BF}" type="presParOf" srcId="{15EAA717-65AC-46E1-9934-BBB95D2C4D5E}" destId="{23CCB246-0A3F-47AE-9D01-108F4AFA4C1D}" srcOrd="9" destOrd="0" presId="urn:microsoft.com/office/officeart/2008/layout/HorizontalMultiLevelHierarchy"/>
    <dgm:cxn modelId="{56D563EA-531E-45BF-9072-B2C83E2856D9}" type="presParOf" srcId="{23CCB246-0A3F-47AE-9D01-108F4AFA4C1D}" destId="{410A1096-715E-4258-8A71-1152DDF6A5BD}" srcOrd="0" destOrd="0" presId="urn:microsoft.com/office/officeart/2008/layout/HorizontalMultiLevelHierarchy"/>
    <dgm:cxn modelId="{A57ABCAE-92C1-41AF-916E-4BBB64ED0A90}" type="presParOf" srcId="{23CCB246-0A3F-47AE-9D01-108F4AFA4C1D}" destId="{D2681C79-5F63-40D3-B9C7-EA5107BF815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0CA788-2FFE-4274-A101-63A06FBCEA6C}" type="doc">
      <dgm:prSet loTypeId="urn:microsoft.com/office/officeart/2005/8/layout/radial5" loCatId="relationship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9C7171EA-E509-41BD-BD3B-BCE5E51320D2}">
      <dgm:prSet phldrT="[Текст]"/>
      <dgm:spPr/>
      <dgm:t>
        <a:bodyPr/>
        <a:lstStyle/>
        <a:p>
          <a:r>
            <a:rPr lang="ru-RU" dirty="0"/>
            <a:t>Формы работы с детьми</a:t>
          </a:r>
        </a:p>
      </dgm:t>
    </dgm:pt>
    <dgm:pt modelId="{B7F6EBA1-3059-4638-9E0C-3E6624EC0836}" type="parTrans" cxnId="{3BCAC244-E79D-4BA3-80D9-2DAD69074F40}">
      <dgm:prSet/>
      <dgm:spPr/>
      <dgm:t>
        <a:bodyPr/>
        <a:lstStyle/>
        <a:p>
          <a:endParaRPr lang="ru-RU"/>
        </a:p>
      </dgm:t>
    </dgm:pt>
    <dgm:pt modelId="{F4B39FCB-87E8-4364-BA7E-4D67049DF39D}" type="sibTrans" cxnId="{3BCAC244-E79D-4BA3-80D9-2DAD69074F40}">
      <dgm:prSet/>
      <dgm:spPr/>
      <dgm:t>
        <a:bodyPr/>
        <a:lstStyle/>
        <a:p>
          <a:endParaRPr lang="ru-RU"/>
        </a:p>
      </dgm:t>
    </dgm:pt>
    <dgm:pt modelId="{4B71632A-2F25-49C9-8A86-81B3433A181C}">
      <dgm:prSet phldrT="[Текст]"/>
      <dgm:spPr/>
      <dgm:t>
        <a:bodyPr/>
        <a:lstStyle/>
        <a:p>
          <a:r>
            <a:rPr lang="ru-RU" dirty="0"/>
            <a:t>Досуги</a:t>
          </a:r>
        </a:p>
      </dgm:t>
    </dgm:pt>
    <dgm:pt modelId="{2A1B00FC-01E1-4654-9597-1D3BA2494F02}" type="parTrans" cxnId="{802E5CE1-1B87-4C8F-B472-F08AD6038A78}">
      <dgm:prSet/>
      <dgm:spPr/>
      <dgm:t>
        <a:bodyPr/>
        <a:lstStyle/>
        <a:p>
          <a:endParaRPr lang="ru-RU"/>
        </a:p>
      </dgm:t>
    </dgm:pt>
    <dgm:pt modelId="{64C82A96-5587-49CF-83B7-5E32D1B66E98}" type="sibTrans" cxnId="{802E5CE1-1B87-4C8F-B472-F08AD6038A78}">
      <dgm:prSet/>
      <dgm:spPr/>
      <dgm:t>
        <a:bodyPr/>
        <a:lstStyle/>
        <a:p>
          <a:endParaRPr lang="ru-RU"/>
        </a:p>
      </dgm:t>
    </dgm:pt>
    <dgm:pt modelId="{2436E402-506C-4F6E-8C13-37F05248C41C}">
      <dgm:prSet phldrT="[Текст]"/>
      <dgm:spPr/>
      <dgm:t>
        <a:bodyPr/>
        <a:lstStyle/>
        <a:p>
          <a:r>
            <a:rPr lang="ru-RU" dirty="0"/>
            <a:t>Проведение патриотических праздников</a:t>
          </a:r>
        </a:p>
      </dgm:t>
    </dgm:pt>
    <dgm:pt modelId="{C0C92F26-B94A-476B-9CA3-41B0D24D3195}" type="parTrans" cxnId="{6BD09CCE-9CCB-4850-B0D8-BF7F8A677ADB}">
      <dgm:prSet/>
      <dgm:spPr/>
      <dgm:t>
        <a:bodyPr/>
        <a:lstStyle/>
        <a:p>
          <a:endParaRPr lang="ru-RU"/>
        </a:p>
      </dgm:t>
    </dgm:pt>
    <dgm:pt modelId="{1CFF187A-4E33-444A-A9E6-D433643E0FB3}" type="sibTrans" cxnId="{6BD09CCE-9CCB-4850-B0D8-BF7F8A677ADB}">
      <dgm:prSet/>
      <dgm:spPr/>
      <dgm:t>
        <a:bodyPr/>
        <a:lstStyle/>
        <a:p>
          <a:endParaRPr lang="ru-RU"/>
        </a:p>
      </dgm:t>
    </dgm:pt>
    <dgm:pt modelId="{836DB40A-D7E0-4310-A2B7-273E98D8DEB5}">
      <dgm:prSet phldrT="[Текст]"/>
      <dgm:spPr/>
      <dgm:t>
        <a:bodyPr/>
        <a:lstStyle/>
        <a:p>
          <a:r>
            <a:rPr lang="ru-RU" dirty="0"/>
            <a:t>Экскурсии</a:t>
          </a:r>
        </a:p>
      </dgm:t>
    </dgm:pt>
    <dgm:pt modelId="{DB13D693-93DB-427B-8A7E-7C7A28776474}" type="parTrans" cxnId="{869AC00C-E670-4CF7-BD74-F61B1384AEC6}">
      <dgm:prSet/>
      <dgm:spPr/>
      <dgm:t>
        <a:bodyPr/>
        <a:lstStyle/>
        <a:p>
          <a:endParaRPr lang="ru-RU"/>
        </a:p>
      </dgm:t>
    </dgm:pt>
    <dgm:pt modelId="{0B380218-008E-470B-90E8-E9B7464FF041}" type="sibTrans" cxnId="{869AC00C-E670-4CF7-BD74-F61B1384AEC6}">
      <dgm:prSet/>
      <dgm:spPr/>
      <dgm:t>
        <a:bodyPr/>
        <a:lstStyle/>
        <a:p>
          <a:endParaRPr lang="ru-RU"/>
        </a:p>
      </dgm:t>
    </dgm:pt>
    <dgm:pt modelId="{6C5B055D-84CA-43FC-BCBB-3575362AD46F}">
      <dgm:prSet phldrT="[Текст]"/>
      <dgm:spPr/>
      <dgm:t>
        <a:bodyPr/>
        <a:lstStyle/>
        <a:p>
          <a:r>
            <a:rPr lang="ru-RU" dirty="0"/>
            <a:t>Участие в конкурсах</a:t>
          </a:r>
        </a:p>
      </dgm:t>
    </dgm:pt>
    <dgm:pt modelId="{74C2DFEE-230A-4D9C-8FBF-60BF21ED11DE}" type="parTrans" cxnId="{83142B6A-4FD8-46E1-9FA2-44839D39077E}">
      <dgm:prSet/>
      <dgm:spPr/>
      <dgm:t>
        <a:bodyPr/>
        <a:lstStyle/>
        <a:p>
          <a:endParaRPr lang="ru-RU"/>
        </a:p>
      </dgm:t>
    </dgm:pt>
    <dgm:pt modelId="{E2F8D4F2-2A52-4FB7-B268-EE77D0E891D0}" type="sibTrans" cxnId="{83142B6A-4FD8-46E1-9FA2-44839D39077E}">
      <dgm:prSet/>
      <dgm:spPr/>
      <dgm:t>
        <a:bodyPr/>
        <a:lstStyle/>
        <a:p>
          <a:endParaRPr lang="ru-RU"/>
        </a:p>
      </dgm:t>
    </dgm:pt>
    <dgm:pt modelId="{7E876D46-53E3-4DA4-A5A5-FF6EEE9A991E}">
      <dgm:prSet phldrT="[Текст]" phldr="1"/>
      <dgm:spPr/>
      <dgm:t>
        <a:bodyPr/>
        <a:lstStyle/>
        <a:p>
          <a:endParaRPr lang="ru-RU" dirty="0"/>
        </a:p>
      </dgm:t>
    </dgm:pt>
    <dgm:pt modelId="{126C438E-5604-4C77-AD7D-D03509D78439}" type="parTrans" cxnId="{5A8A5ABD-4A7C-42D1-A177-8A1B06F1A282}">
      <dgm:prSet/>
      <dgm:spPr/>
      <dgm:t>
        <a:bodyPr/>
        <a:lstStyle/>
        <a:p>
          <a:endParaRPr lang="ru-RU"/>
        </a:p>
      </dgm:t>
    </dgm:pt>
    <dgm:pt modelId="{F8410B8B-673A-4E55-8E76-D9D507CE609D}" type="sibTrans" cxnId="{5A8A5ABD-4A7C-42D1-A177-8A1B06F1A282}">
      <dgm:prSet/>
      <dgm:spPr/>
      <dgm:t>
        <a:bodyPr/>
        <a:lstStyle/>
        <a:p>
          <a:endParaRPr lang="ru-RU"/>
        </a:p>
      </dgm:t>
    </dgm:pt>
    <dgm:pt modelId="{ADDDEF54-DDA3-4FBB-9DAA-31671D14F3FA}">
      <dgm:prSet phldrT="[Текст]" phldr="1"/>
      <dgm:spPr/>
      <dgm:t>
        <a:bodyPr/>
        <a:lstStyle/>
        <a:p>
          <a:endParaRPr lang="ru-RU" dirty="0"/>
        </a:p>
      </dgm:t>
    </dgm:pt>
    <dgm:pt modelId="{1E840502-9EA5-46C2-ACC8-01F9701D5D2E}" type="parTrans" cxnId="{C9DD2B9F-2EA3-4CDF-99A9-8CD9EF92D16E}">
      <dgm:prSet/>
      <dgm:spPr/>
      <dgm:t>
        <a:bodyPr/>
        <a:lstStyle/>
        <a:p>
          <a:endParaRPr lang="ru-RU"/>
        </a:p>
      </dgm:t>
    </dgm:pt>
    <dgm:pt modelId="{945787A8-888F-4BB3-95D4-5AAB27A6B208}" type="sibTrans" cxnId="{C9DD2B9F-2EA3-4CDF-99A9-8CD9EF92D16E}">
      <dgm:prSet/>
      <dgm:spPr/>
      <dgm:t>
        <a:bodyPr/>
        <a:lstStyle/>
        <a:p>
          <a:endParaRPr lang="ru-RU"/>
        </a:p>
      </dgm:t>
    </dgm:pt>
    <dgm:pt modelId="{8504F9CB-C1B2-4818-8CD5-B756365372BA}">
      <dgm:prSet/>
      <dgm:spPr/>
      <dgm:t>
        <a:bodyPr/>
        <a:lstStyle/>
        <a:p>
          <a:r>
            <a:rPr lang="ru-RU" dirty="0"/>
            <a:t>Детские и детско-взрослые проекты</a:t>
          </a:r>
        </a:p>
      </dgm:t>
    </dgm:pt>
    <dgm:pt modelId="{7CCB7BD1-91EE-4938-B4F7-882C58A97CCC}" type="parTrans" cxnId="{2360B250-46BB-4A7D-8920-E286FA2237DD}">
      <dgm:prSet/>
      <dgm:spPr/>
      <dgm:t>
        <a:bodyPr/>
        <a:lstStyle/>
        <a:p>
          <a:endParaRPr lang="ru-RU"/>
        </a:p>
      </dgm:t>
    </dgm:pt>
    <dgm:pt modelId="{6E7AE860-B9DC-4ACD-B9C6-8EAD9D8284EB}" type="sibTrans" cxnId="{2360B250-46BB-4A7D-8920-E286FA2237DD}">
      <dgm:prSet/>
      <dgm:spPr/>
      <dgm:t>
        <a:bodyPr/>
        <a:lstStyle/>
        <a:p>
          <a:endParaRPr lang="ru-RU"/>
        </a:p>
      </dgm:t>
    </dgm:pt>
    <dgm:pt modelId="{E5B6E70D-601F-4CAD-8C1B-8324272525B0}">
      <dgm:prSet/>
      <dgm:spPr/>
      <dgm:t>
        <a:bodyPr/>
        <a:lstStyle/>
        <a:p>
          <a:r>
            <a:rPr lang="ru-RU" dirty="0"/>
            <a:t>Занятия</a:t>
          </a:r>
        </a:p>
      </dgm:t>
    </dgm:pt>
    <dgm:pt modelId="{4A7C37D0-E1F9-46A9-A529-1F25074CD49B}" type="parTrans" cxnId="{6C77DFF6-7E5D-43F8-AC92-F8A5097C8910}">
      <dgm:prSet/>
      <dgm:spPr/>
      <dgm:t>
        <a:bodyPr/>
        <a:lstStyle/>
        <a:p>
          <a:endParaRPr lang="ru-RU"/>
        </a:p>
      </dgm:t>
    </dgm:pt>
    <dgm:pt modelId="{71633CD5-2577-4D1C-A5FA-849D01E72B73}" type="sibTrans" cxnId="{6C77DFF6-7E5D-43F8-AC92-F8A5097C8910}">
      <dgm:prSet/>
      <dgm:spPr/>
      <dgm:t>
        <a:bodyPr/>
        <a:lstStyle/>
        <a:p>
          <a:endParaRPr lang="ru-RU"/>
        </a:p>
      </dgm:t>
    </dgm:pt>
    <dgm:pt modelId="{FCB280D0-C2D0-4E6D-9EB9-E0DE950AF084}">
      <dgm:prSet/>
      <dgm:spPr/>
      <dgm:t>
        <a:bodyPr/>
        <a:lstStyle/>
        <a:p>
          <a:r>
            <a:rPr lang="ru-RU" dirty="0"/>
            <a:t>Театрализованные представления</a:t>
          </a:r>
        </a:p>
      </dgm:t>
    </dgm:pt>
    <dgm:pt modelId="{A24EFC0E-A819-41FA-82FA-FAFDEE752B21}" type="parTrans" cxnId="{B1305126-14EC-4099-AB06-AF5EC7A90053}">
      <dgm:prSet/>
      <dgm:spPr/>
      <dgm:t>
        <a:bodyPr/>
        <a:lstStyle/>
        <a:p>
          <a:endParaRPr lang="ru-RU"/>
        </a:p>
      </dgm:t>
    </dgm:pt>
    <dgm:pt modelId="{7D6B9B68-AA4C-4718-A580-759DF875AACC}" type="sibTrans" cxnId="{B1305126-14EC-4099-AB06-AF5EC7A90053}">
      <dgm:prSet/>
      <dgm:spPr/>
      <dgm:t>
        <a:bodyPr/>
        <a:lstStyle/>
        <a:p>
          <a:endParaRPr lang="ru-RU"/>
        </a:p>
      </dgm:t>
    </dgm:pt>
    <dgm:pt modelId="{1611623F-BE8D-455D-AE77-888D9D8E7099}">
      <dgm:prSet/>
      <dgm:spPr/>
      <dgm:t>
        <a:bodyPr/>
        <a:lstStyle/>
        <a:p>
          <a:r>
            <a:rPr lang="ru-RU" dirty="0"/>
            <a:t>Выставки детских работ</a:t>
          </a:r>
        </a:p>
      </dgm:t>
    </dgm:pt>
    <dgm:pt modelId="{CC5B33BE-8431-42A9-8335-375ED78B62D2}" type="parTrans" cxnId="{43840F4B-D61B-4C88-B872-53349A05CC8F}">
      <dgm:prSet/>
      <dgm:spPr/>
      <dgm:t>
        <a:bodyPr/>
        <a:lstStyle/>
        <a:p>
          <a:endParaRPr lang="ru-RU"/>
        </a:p>
      </dgm:t>
    </dgm:pt>
    <dgm:pt modelId="{4530DA57-29C8-441C-8B89-4F0C0F617460}" type="sibTrans" cxnId="{43840F4B-D61B-4C88-B872-53349A05CC8F}">
      <dgm:prSet/>
      <dgm:spPr/>
      <dgm:t>
        <a:bodyPr/>
        <a:lstStyle/>
        <a:p>
          <a:endParaRPr lang="ru-RU"/>
        </a:p>
      </dgm:t>
    </dgm:pt>
    <dgm:pt modelId="{4CCD9D36-2998-4001-A0E0-7A86217E2456}">
      <dgm:prSet/>
      <dgm:spPr/>
      <dgm:t>
        <a:bodyPr/>
        <a:lstStyle/>
        <a:p>
          <a:r>
            <a:rPr lang="ru-RU" dirty="0"/>
            <a:t>Спортивные праздники</a:t>
          </a:r>
        </a:p>
      </dgm:t>
    </dgm:pt>
    <dgm:pt modelId="{6AE0295F-3E32-42C2-BED9-30B74B6F2E00}" type="parTrans" cxnId="{8152D786-717C-4B0D-BEBB-C601F3BB9BC2}">
      <dgm:prSet/>
      <dgm:spPr/>
      <dgm:t>
        <a:bodyPr/>
        <a:lstStyle/>
        <a:p>
          <a:endParaRPr lang="ru-RU"/>
        </a:p>
      </dgm:t>
    </dgm:pt>
    <dgm:pt modelId="{C11E6E15-6059-40CE-8036-5C811C5C7733}" type="sibTrans" cxnId="{8152D786-717C-4B0D-BEBB-C601F3BB9BC2}">
      <dgm:prSet/>
      <dgm:spPr/>
      <dgm:t>
        <a:bodyPr/>
        <a:lstStyle/>
        <a:p>
          <a:endParaRPr lang="ru-RU"/>
        </a:p>
      </dgm:t>
    </dgm:pt>
    <dgm:pt modelId="{3A2FE389-9919-452D-92F3-CCBBB0AF5AB1}">
      <dgm:prSet/>
      <dgm:spPr/>
      <dgm:t>
        <a:bodyPr/>
        <a:lstStyle/>
        <a:p>
          <a:r>
            <a:rPr lang="ru-RU" dirty="0"/>
            <a:t>Общественно-значимые акции</a:t>
          </a:r>
        </a:p>
      </dgm:t>
    </dgm:pt>
    <dgm:pt modelId="{C57B97E1-6468-46AF-8CE0-F8C32CEBA10F}" type="parTrans" cxnId="{8F854BC4-1E4E-4398-91DB-C91310AB148E}">
      <dgm:prSet/>
      <dgm:spPr/>
      <dgm:t>
        <a:bodyPr/>
        <a:lstStyle/>
        <a:p>
          <a:endParaRPr lang="ru-RU"/>
        </a:p>
      </dgm:t>
    </dgm:pt>
    <dgm:pt modelId="{D8969CAF-E23B-44BE-A71F-F012A04C2CF8}" type="sibTrans" cxnId="{8F854BC4-1E4E-4398-91DB-C91310AB148E}">
      <dgm:prSet/>
      <dgm:spPr/>
      <dgm:t>
        <a:bodyPr/>
        <a:lstStyle/>
        <a:p>
          <a:endParaRPr lang="ru-RU"/>
        </a:p>
      </dgm:t>
    </dgm:pt>
    <dgm:pt modelId="{028E35D8-3F7D-4C20-9C2D-A92959E082B4}">
      <dgm:prSet/>
      <dgm:spPr/>
      <dgm:t>
        <a:bodyPr/>
        <a:lstStyle/>
        <a:p>
          <a:r>
            <a:rPr lang="ru-RU" dirty="0"/>
            <a:t>Создание мини-музеев</a:t>
          </a:r>
        </a:p>
      </dgm:t>
    </dgm:pt>
    <dgm:pt modelId="{B117C010-A50B-4B19-9AC1-E1404ECAC6C0}" type="parTrans" cxnId="{B9893F3E-5C09-4B16-972E-CEF5905955C4}">
      <dgm:prSet/>
      <dgm:spPr/>
      <dgm:t>
        <a:bodyPr/>
        <a:lstStyle/>
        <a:p>
          <a:endParaRPr lang="ru-RU"/>
        </a:p>
      </dgm:t>
    </dgm:pt>
    <dgm:pt modelId="{D5512D47-32AF-40A4-BC42-7E4F7BA33CFD}" type="sibTrans" cxnId="{B9893F3E-5C09-4B16-972E-CEF5905955C4}">
      <dgm:prSet/>
      <dgm:spPr/>
      <dgm:t>
        <a:bodyPr/>
        <a:lstStyle/>
        <a:p>
          <a:endParaRPr lang="ru-RU"/>
        </a:p>
      </dgm:t>
    </dgm:pt>
    <dgm:pt modelId="{8F156DEC-3FEF-4773-8DBA-7B94D04B7263}" type="pres">
      <dgm:prSet presAssocID="{250CA788-2FFE-4274-A101-63A06FBCEA6C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443AFE8-B5D0-493C-BC0D-5C1A281D862E}" type="pres">
      <dgm:prSet presAssocID="{9C7171EA-E509-41BD-BD3B-BCE5E51320D2}" presName="centerShape" presStyleLbl="node0" presStyleIdx="0" presStyleCnt="1" custScaleX="238932" custScaleY="134978"/>
      <dgm:spPr/>
    </dgm:pt>
    <dgm:pt modelId="{F8D98DD7-D45D-437B-96CE-D461834625E1}" type="pres">
      <dgm:prSet presAssocID="{2A1B00FC-01E1-4654-9597-1D3BA2494F02}" presName="parTrans" presStyleLbl="sibTrans2D1" presStyleIdx="0" presStyleCnt="11"/>
      <dgm:spPr/>
    </dgm:pt>
    <dgm:pt modelId="{698BD785-C7ED-4828-A760-5A99A9D9D009}" type="pres">
      <dgm:prSet presAssocID="{2A1B00FC-01E1-4654-9597-1D3BA2494F02}" presName="connectorText" presStyleLbl="sibTrans2D1" presStyleIdx="0" presStyleCnt="11"/>
      <dgm:spPr/>
    </dgm:pt>
    <dgm:pt modelId="{4D012767-02F4-48DB-AEB7-17D0A2950D20}" type="pres">
      <dgm:prSet presAssocID="{4B71632A-2F25-49C9-8A86-81B3433A181C}" presName="node" presStyleLbl="node1" presStyleIdx="0" presStyleCnt="11" custScaleX="143342" custRadScaleRad="93455" custRadScaleInc="-1887">
        <dgm:presLayoutVars>
          <dgm:bulletEnabled val="1"/>
        </dgm:presLayoutVars>
      </dgm:prSet>
      <dgm:spPr/>
    </dgm:pt>
    <dgm:pt modelId="{F21628DD-69E7-40BA-AFCB-48272AD184F0}" type="pres">
      <dgm:prSet presAssocID="{C0C92F26-B94A-476B-9CA3-41B0D24D3195}" presName="parTrans" presStyleLbl="sibTrans2D1" presStyleIdx="1" presStyleCnt="11"/>
      <dgm:spPr/>
    </dgm:pt>
    <dgm:pt modelId="{629DBC0D-F062-4A7A-BAFC-283A79E044A5}" type="pres">
      <dgm:prSet presAssocID="{C0C92F26-B94A-476B-9CA3-41B0D24D3195}" presName="connectorText" presStyleLbl="sibTrans2D1" presStyleIdx="1" presStyleCnt="11"/>
      <dgm:spPr/>
    </dgm:pt>
    <dgm:pt modelId="{53AA09CD-9560-4040-81B4-FC9A58C7B989}" type="pres">
      <dgm:prSet presAssocID="{2436E402-506C-4F6E-8C13-37F05248C41C}" presName="node" presStyleLbl="node1" presStyleIdx="1" presStyleCnt="11" custScaleX="148762" custRadScaleRad="116710" custRadScaleInc="34763">
        <dgm:presLayoutVars>
          <dgm:bulletEnabled val="1"/>
        </dgm:presLayoutVars>
      </dgm:prSet>
      <dgm:spPr/>
    </dgm:pt>
    <dgm:pt modelId="{7C3ECE7B-6683-4290-BD46-B4C88E601D68}" type="pres">
      <dgm:prSet presAssocID="{DB13D693-93DB-427B-8A7E-7C7A28776474}" presName="parTrans" presStyleLbl="sibTrans2D1" presStyleIdx="2" presStyleCnt="11"/>
      <dgm:spPr/>
    </dgm:pt>
    <dgm:pt modelId="{DD7DE3DD-5F03-4A3C-99EE-1F9477795E70}" type="pres">
      <dgm:prSet presAssocID="{DB13D693-93DB-427B-8A7E-7C7A28776474}" presName="connectorText" presStyleLbl="sibTrans2D1" presStyleIdx="2" presStyleCnt="11"/>
      <dgm:spPr/>
    </dgm:pt>
    <dgm:pt modelId="{D9A33A13-427D-44DF-9454-389957EB9C6D}" type="pres">
      <dgm:prSet presAssocID="{836DB40A-D7E0-4310-A2B7-273E98D8DEB5}" presName="node" presStyleLbl="node1" presStyleIdx="2" presStyleCnt="11" custScaleX="141842" custRadScaleRad="122954" custRadScaleInc="27770">
        <dgm:presLayoutVars>
          <dgm:bulletEnabled val="1"/>
        </dgm:presLayoutVars>
      </dgm:prSet>
      <dgm:spPr/>
    </dgm:pt>
    <dgm:pt modelId="{463EB3E5-155B-490A-B026-6073BE2A05E1}" type="pres">
      <dgm:prSet presAssocID="{74C2DFEE-230A-4D9C-8FBF-60BF21ED11DE}" presName="parTrans" presStyleLbl="sibTrans2D1" presStyleIdx="3" presStyleCnt="11"/>
      <dgm:spPr/>
    </dgm:pt>
    <dgm:pt modelId="{D697A403-2A96-4680-AB41-544A4CA3F6ED}" type="pres">
      <dgm:prSet presAssocID="{74C2DFEE-230A-4D9C-8FBF-60BF21ED11DE}" presName="connectorText" presStyleLbl="sibTrans2D1" presStyleIdx="3" presStyleCnt="11"/>
      <dgm:spPr/>
    </dgm:pt>
    <dgm:pt modelId="{4941E81F-6CAE-4CF9-BEA7-5245257C6EB2}" type="pres">
      <dgm:prSet presAssocID="{6C5B055D-84CA-43FC-BCBB-3575362AD46F}" presName="node" presStyleLbl="node1" presStyleIdx="3" presStyleCnt="11" custScaleX="153506" custRadScaleRad="113623" custRadScaleInc="-24354">
        <dgm:presLayoutVars>
          <dgm:bulletEnabled val="1"/>
        </dgm:presLayoutVars>
      </dgm:prSet>
      <dgm:spPr/>
    </dgm:pt>
    <dgm:pt modelId="{08D86C9C-EB5F-4FCA-BBDF-F75F4D72031B}" type="pres">
      <dgm:prSet presAssocID="{7CCB7BD1-91EE-4938-B4F7-882C58A97CCC}" presName="parTrans" presStyleLbl="sibTrans2D1" presStyleIdx="4" presStyleCnt="11"/>
      <dgm:spPr/>
    </dgm:pt>
    <dgm:pt modelId="{E7D1D2B5-0C80-4579-8BB8-00F7E0CE2515}" type="pres">
      <dgm:prSet presAssocID="{7CCB7BD1-91EE-4938-B4F7-882C58A97CCC}" presName="connectorText" presStyleLbl="sibTrans2D1" presStyleIdx="4" presStyleCnt="11"/>
      <dgm:spPr/>
    </dgm:pt>
    <dgm:pt modelId="{22DBE383-1FFF-4477-BA60-AE4CC739429E}" type="pres">
      <dgm:prSet presAssocID="{8504F9CB-C1B2-4818-8CD5-B756365372BA}" presName="node" presStyleLbl="node1" presStyleIdx="4" presStyleCnt="11" custScaleX="142907" custRadScaleRad="121451" custRadScaleInc="-60302">
        <dgm:presLayoutVars>
          <dgm:bulletEnabled val="1"/>
        </dgm:presLayoutVars>
      </dgm:prSet>
      <dgm:spPr/>
    </dgm:pt>
    <dgm:pt modelId="{4E6E6A1A-72BF-43C7-8430-50DC5CE6D30A}" type="pres">
      <dgm:prSet presAssocID="{4A7C37D0-E1F9-46A9-A529-1F25074CD49B}" presName="parTrans" presStyleLbl="sibTrans2D1" presStyleIdx="5" presStyleCnt="11"/>
      <dgm:spPr/>
    </dgm:pt>
    <dgm:pt modelId="{EF3E2A9D-142B-43A1-AF20-D331D7B2C2C3}" type="pres">
      <dgm:prSet presAssocID="{4A7C37D0-E1F9-46A9-A529-1F25074CD49B}" presName="connectorText" presStyleLbl="sibTrans2D1" presStyleIdx="5" presStyleCnt="11"/>
      <dgm:spPr/>
    </dgm:pt>
    <dgm:pt modelId="{27CC467C-4E84-4174-B4E8-22E473089203}" type="pres">
      <dgm:prSet presAssocID="{E5B6E70D-601F-4CAD-8C1B-8324272525B0}" presName="node" presStyleLbl="node1" presStyleIdx="5" presStyleCnt="11" custScaleX="142120" custRadScaleRad="107048" custRadScaleInc="-67278">
        <dgm:presLayoutVars>
          <dgm:bulletEnabled val="1"/>
        </dgm:presLayoutVars>
      </dgm:prSet>
      <dgm:spPr/>
    </dgm:pt>
    <dgm:pt modelId="{0F152D09-5594-4C12-AB59-3BCEB8BACACF}" type="pres">
      <dgm:prSet presAssocID="{A24EFC0E-A819-41FA-82FA-FAFDEE752B21}" presName="parTrans" presStyleLbl="sibTrans2D1" presStyleIdx="6" presStyleCnt="11"/>
      <dgm:spPr/>
    </dgm:pt>
    <dgm:pt modelId="{22625256-7EFB-4A2D-88C7-916210098A7F}" type="pres">
      <dgm:prSet presAssocID="{A24EFC0E-A819-41FA-82FA-FAFDEE752B21}" presName="connectorText" presStyleLbl="sibTrans2D1" presStyleIdx="6" presStyleCnt="11"/>
      <dgm:spPr/>
    </dgm:pt>
    <dgm:pt modelId="{F249AE27-7804-4A03-841F-69A70B6156D3}" type="pres">
      <dgm:prSet presAssocID="{FCB280D0-C2D0-4E6D-9EB9-E0DE950AF084}" presName="node" presStyleLbl="node1" presStyleIdx="6" presStyleCnt="11" custScaleX="138935" custRadScaleRad="99111" custRadScaleInc="-6080">
        <dgm:presLayoutVars>
          <dgm:bulletEnabled val="1"/>
        </dgm:presLayoutVars>
      </dgm:prSet>
      <dgm:spPr/>
    </dgm:pt>
    <dgm:pt modelId="{E9843CE3-DA71-4256-9714-B8BFE76D8BB5}" type="pres">
      <dgm:prSet presAssocID="{CC5B33BE-8431-42A9-8335-375ED78B62D2}" presName="parTrans" presStyleLbl="sibTrans2D1" presStyleIdx="7" presStyleCnt="11"/>
      <dgm:spPr/>
    </dgm:pt>
    <dgm:pt modelId="{AD7BA71D-A017-487A-8E30-F010B8EEB77B}" type="pres">
      <dgm:prSet presAssocID="{CC5B33BE-8431-42A9-8335-375ED78B62D2}" presName="connectorText" presStyleLbl="sibTrans2D1" presStyleIdx="7" presStyleCnt="11"/>
      <dgm:spPr/>
    </dgm:pt>
    <dgm:pt modelId="{EDA3F171-E2F1-41B5-AB8C-53E7CCD478CD}" type="pres">
      <dgm:prSet presAssocID="{1611623F-BE8D-455D-AE77-888D9D8E7099}" presName="node" presStyleLbl="node1" presStyleIdx="7" presStyleCnt="11" custScaleX="136199" custRadScaleRad="120170" custRadScaleInc="36420">
        <dgm:presLayoutVars>
          <dgm:bulletEnabled val="1"/>
        </dgm:presLayoutVars>
      </dgm:prSet>
      <dgm:spPr/>
    </dgm:pt>
    <dgm:pt modelId="{B368644C-E69F-4AC2-AD79-6E9FDCD21721}" type="pres">
      <dgm:prSet presAssocID="{6AE0295F-3E32-42C2-BED9-30B74B6F2E00}" presName="parTrans" presStyleLbl="sibTrans2D1" presStyleIdx="8" presStyleCnt="11"/>
      <dgm:spPr/>
    </dgm:pt>
    <dgm:pt modelId="{C748B0F6-4FB8-4FE8-820B-3FB14243C8F1}" type="pres">
      <dgm:prSet presAssocID="{6AE0295F-3E32-42C2-BED9-30B74B6F2E00}" presName="connectorText" presStyleLbl="sibTrans2D1" presStyleIdx="8" presStyleCnt="11"/>
      <dgm:spPr/>
    </dgm:pt>
    <dgm:pt modelId="{3C8C0F4E-F8C8-470E-BFCF-7C46B825D20F}" type="pres">
      <dgm:prSet presAssocID="{4CCD9D36-2998-4001-A0E0-7A86217E2456}" presName="node" presStyleLbl="node1" presStyleIdx="8" presStyleCnt="11" custScaleX="148139" custRadScaleRad="118393" custRadScaleInc="-25">
        <dgm:presLayoutVars>
          <dgm:bulletEnabled val="1"/>
        </dgm:presLayoutVars>
      </dgm:prSet>
      <dgm:spPr/>
    </dgm:pt>
    <dgm:pt modelId="{FE6FC36E-74FC-4484-A60A-1F4134B3367A}" type="pres">
      <dgm:prSet presAssocID="{C57B97E1-6468-46AF-8CE0-F8C32CEBA10F}" presName="parTrans" presStyleLbl="sibTrans2D1" presStyleIdx="9" presStyleCnt="11"/>
      <dgm:spPr/>
    </dgm:pt>
    <dgm:pt modelId="{873BEDEA-4C5C-4F14-B598-093C71BEB1F4}" type="pres">
      <dgm:prSet presAssocID="{C57B97E1-6468-46AF-8CE0-F8C32CEBA10F}" presName="connectorText" presStyleLbl="sibTrans2D1" presStyleIdx="9" presStyleCnt="11"/>
      <dgm:spPr/>
    </dgm:pt>
    <dgm:pt modelId="{46F419BF-7743-4893-922F-892AE4A53E2D}" type="pres">
      <dgm:prSet presAssocID="{3A2FE389-9919-452D-92F3-CCBBB0AF5AB1}" presName="node" presStyleLbl="node1" presStyleIdx="9" presStyleCnt="11" custScaleX="147668" custRadScaleRad="115700" custRadScaleInc="-29968">
        <dgm:presLayoutVars>
          <dgm:bulletEnabled val="1"/>
        </dgm:presLayoutVars>
      </dgm:prSet>
      <dgm:spPr/>
    </dgm:pt>
    <dgm:pt modelId="{D21ED241-D5A8-41B3-A4D9-39C476DA078C}" type="pres">
      <dgm:prSet presAssocID="{B117C010-A50B-4B19-9AC1-E1404ECAC6C0}" presName="parTrans" presStyleLbl="sibTrans2D1" presStyleIdx="10" presStyleCnt="11"/>
      <dgm:spPr/>
    </dgm:pt>
    <dgm:pt modelId="{2EBC6DC2-E3C0-40E2-9E70-0AE0128827FC}" type="pres">
      <dgm:prSet presAssocID="{B117C010-A50B-4B19-9AC1-E1404ECAC6C0}" presName="connectorText" presStyleLbl="sibTrans2D1" presStyleIdx="10" presStyleCnt="11"/>
      <dgm:spPr/>
    </dgm:pt>
    <dgm:pt modelId="{95201B94-ED5B-40E2-9A1C-D9B45C30E895}" type="pres">
      <dgm:prSet presAssocID="{028E35D8-3F7D-4C20-9C2D-A92959E082B4}" presName="node" presStyleLbl="node1" presStyleIdx="10" presStyleCnt="11" custScaleX="155912" custRadScaleRad="115731" custRadScaleInc="-53767">
        <dgm:presLayoutVars>
          <dgm:bulletEnabled val="1"/>
        </dgm:presLayoutVars>
      </dgm:prSet>
      <dgm:spPr/>
    </dgm:pt>
  </dgm:ptLst>
  <dgm:cxnLst>
    <dgm:cxn modelId="{981D5D0C-2326-44FB-9AE0-59AB67E70BBC}" type="presOf" srcId="{C57B97E1-6468-46AF-8CE0-F8C32CEBA10F}" destId="{FE6FC36E-74FC-4484-A60A-1F4134B3367A}" srcOrd="0" destOrd="0" presId="urn:microsoft.com/office/officeart/2005/8/layout/radial5"/>
    <dgm:cxn modelId="{869AC00C-E670-4CF7-BD74-F61B1384AEC6}" srcId="{9C7171EA-E509-41BD-BD3B-BCE5E51320D2}" destId="{836DB40A-D7E0-4310-A2B7-273E98D8DEB5}" srcOrd="2" destOrd="0" parTransId="{DB13D693-93DB-427B-8A7E-7C7A28776474}" sibTransId="{0B380218-008E-470B-90E8-E9B7464FF041}"/>
    <dgm:cxn modelId="{10D5BA0D-230B-48BC-A48F-BCCF88DA8B0C}" type="presOf" srcId="{DB13D693-93DB-427B-8A7E-7C7A28776474}" destId="{7C3ECE7B-6683-4290-BD46-B4C88E601D68}" srcOrd="0" destOrd="0" presId="urn:microsoft.com/office/officeart/2005/8/layout/radial5"/>
    <dgm:cxn modelId="{F18B5E0F-F107-40F6-B9B0-7384C5755E9F}" type="presOf" srcId="{CC5B33BE-8431-42A9-8335-375ED78B62D2}" destId="{AD7BA71D-A017-487A-8E30-F010B8EEB77B}" srcOrd="1" destOrd="0" presId="urn:microsoft.com/office/officeart/2005/8/layout/radial5"/>
    <dgm:cxn modelId="{AB2E8311-71F3-4A05-BE19-AD98FE8A4198}" type="presOf" srcId="{4A7C37D0-E1F9-46A9-A529-1F25074CD49B}" destId="{4E6E6A1A-72BF-43C7-8430-50DC5CE6D30A}" srcOrd="0" destOrd="0" presId="urn:microsoft.com/office/officeart/2005/8/layout/radial5"/>
    <dgm:cxn modelId="{166C8E1A-685E-44B0-879D-09D645415FAD}" type="presOf" srcId="{FCB280D0-C2D0-4E6D-9EB9-E0DE950AF084}" destId="{F249AE27-7804-4A03-841F-69A70B6156D3}" srcOrd="0" destOrd="0" presId="urn:microsoft.com/office/officeart/2005/8/layout/radial5"/>
    <dgm:cxn modelId="{E60CAD1A-D8A6-4727-8AA0-9F7DFED63928}" type="presOf" srcId="{2A1B00FC-01E1-4654-9597-1D3BA2494F02}" destId="{F8D98DD7-D45D-437B-96CE-D461834625E1}" srcOrd="0" destOrd="0" presId="urn:microsoft.com/office/officeart/2005/8/layout/radial5"/>
    <dgm:cxn modelId="{FE11BB1D-9340-4621-9DB0-99DD5E5D665A}" type="presOf" srcId="{2436E402-506C-4F6E-8C13-37F05248C41C}" destId="{53AA09CD-9560-4040-81B4-FC9A58C7B989}" srcOrd="0" destOrd="0" presId="urn:microsoft.com/office/officeart/2005/8/layout/radial5"/>
    <dgm:cxn modelId="{B1305126-14EC-4099-AB06-AF5EC7A90053}" srcId="{9C7171EA-E509-41BD-BD3B-BCE5E51320D2}" destId="{FCB280D0-C2D0-4E6D-9EB9-E0DE950AF084}" srcOrd="6" destOrd="0" parTransId="{A24EFC0E-A819-41FA-82FA-FAFDEE752B21}" sibTransId="{7D6B9B68-AA4C-4718-A580-759DF875AACC}"/>
    <dgm:cxn modelId="{661F3B35-A849-4B7F-B3B1-93C55C46D1A6}" type="presOf" srcId="{6C5B055D-84CA-43FC-BCBB-3575362AD46F}" destId="{4941E81F-6CAE-4CF9-BEA7-5245257C6EB2}" srcOrd="0" destOrd="0" presId="urn:microsoft.com/office/officeart/2005/8/layout/radial5"/>
    <dgm:cxn modelId="{F4C60136-772B-4846-81E1-1CDE0DB8D243}" type="presOf" srcId="{6AE0295F-3E32-42C2-BED9-30B74B6F2E00}" destId="{C748B0F6-4FB8-4FE8-820B-3FB14243C8F1}" srcOrd="1" destOrd="0" presId="urn:microsoft.com/office/officeart/2005/8/layout/radial5"/>
    <dgm:cxn modelId="{F2D3533D-9562-406B-AAA0-83863959A7B4}" type="presOf" srcId="{CC5B33BE-8431-42A9-8335-375ED78B62D2}" destId="{E9843CE3-DA71-4256-9714-B8BFE76D8BB5}" srcOrd="0" destOrd="0" presId="urn:microsoft.com/office/officeart/2005/8/layout/radial5"/>
    <dgm:cxn modelId="{B9893F3E-5C09-4B16-972E-CEF5905955C4}" srcId="{9C7171EA-E509-41BD-BD3B-BCE5E51320D2}" destId="{028E35D8-3F7D-4C20-9C2D-A92959E082B4}" srcOrd="10" destOrd="0" parTransId="{B117C010-A50B-4B19-9AC1-E1404ECAC6C0}" sibTransId="{D5512D47-32AF-40A4-BC42-7E4F7BA33CFD}"/>
    <dgm:cxn modelId="{47CE5D5E-D8F7-41A5-86CD-FDF6AF50A800}" type="presOf" srcId="{A24EFC0E-A819-41FA-82FA-FAFDEE752B21}" destId="{22625256-7EFB-4A2D-88C7-916210098A7F}" srcOrd="1" destOrd="0" presId="urn:microsoft.com/office/officeart/2005/8/layout/radial5"/>
    <dgm:cxn modelId="{E22EB642-3A57-45D1-A325-F783CB734157}" type="presOf" srcId="{028E35D8-3F7D-4C20-9C2D-A92959E082B4}" destId="{95201B94-ED5B-40E2-9A1C-D9B45C30E895}" srcOrd="0" destOrd="0" presId="urn:microsoft.com/office/officeart/2005/8/layout/radial5"/>
    <dgm:cxn modelId="{3BCAC244-E79D-4BA3-80D9-2DAD69074F40}" srcId="{250CA788-2FFE-4274-A101-63A06FBCEA6C}" destId="{9C7171EA-E509-41BD-BD3B-BCE5E51320D2}" srcOrd="0" destOrd="0" parTransId="{B7F6EBA1-3059-4638-9E0C-3E6624EC0836}" sibTransId="{F4B39FCB-87E8-4364-BA7E-4D67049DF39D}"/>
    <dgm:cxn modelId="{83142B6A-4FD8-46E1-9FA2-44839D39077E}" srcId="{9C7171EA-E509-41BD-BD3B-BCE5E51320D2}" destId="{6C5B055D-84CA-43FC-BCBB-3575362AD46F}" srcOrd="3" destOrd="0" parTransId="{74C2DFEE-230A-4D9C-8FBF-60BF21ED11DE}" sibTransId="{E2F8D4F2-2A52-4FB7-B268-EE77D0E891D0}"/>
    <dgm:cxn modelId="{43840F4B-D61B-4C88-B872-53349A05CC8F}" srcId="{9C7171EA-E509-41BD-BD3B-BCE5E51320D2}" destId="{1611623F-BE8D-455D-AE77-888D9D8E7099}" srcOrd="7" destOrd="0" parTransId="{CC5B33BE-8431-42A9-8335-375ED78B62D2}" sibTransId="{4530DA57-29C8-441C-8B89-4F0C0F617460}"/>
    <dgm:cxn modelId="{11CE4D6B-8346-4384-8B4D-60941C572F9E}" type="presOf" srcId="{8504F9CB-C1B2-4818-8CD5-B756365372BA}" destId="{22DBE383-1FFF-4477-BA60-AE4CC739429E}" srcOrd="0" destOrd="0" presId="urn:microsoft.com/office/officeart/2005/8/layout/radial5"/>
    <dgm:cxn modelId="{83145A4B-FD24-4511-92AA-D0A655B72F1B}" type="presOf" srcId="{250CA788-2FFE-4274-A101-63A06FBCEA6C}" destId="{8F156DEC-3FEF-4773-8DBA-7B94D04B7263}" srcOrd="0" destOrd="0" presId="urn:microsoft.com/office/officeart/2005/8/layout/radial5"/>
    <dgm:cxn modelId="{5492F14E-0C26-4249-B901-E0E13D69ADA4}" type="presOf" srcId="{B117C010-A50B-4B19-9AC1-E1404ECAC6C0}" destId="{D21ED241-D5A8-41B3-A4D9-39C476DA078C}" srcOrd="0" destOrd="0" presId="urn:microsoft.com/office/officeart/2005/8/layout/radial5"/>
    <dgm:cxn modelId="{D40C0C4F-19A5-4E07-9975-08F5CCE5A2D4}" type="presOf" srcId="{E5B6E70D-601F-4CAD-8C1B-8324272525B0}" destId="{27CC467C-4E84-4174-B4E8-22E473089203}" srcOrd="0" destOrd="0" presId="urn:microsoft.com/office/officeart/2005/8/layout/radial5"/>
    <dgm:cxn modelId="{2360B250-46BB-4A7D-8920-E286FA2237DD}" srcId="{9C7171EA-E509-41BD-BD3B-BCE5E51320D2}" destId="{8504F9CB-C1B2-4818-8CD5-B756365372BA}" srcOrd="4" destOrd="0" parTransId="{7CCB7BD1-91EE-4938-B4F7-882C58A97CCC}" sibTransId="{6E7AE860-B9DC-4ACD-B9C6-8EAD9D8284EB}"/>
    <dgm:cxn modelId="{88D19473-BA7E-499B-9502-F4986AE2E426}" type="presOf" srcId="{6AE0295F-3E32-42C2-BED9-30B74B6F2E00}" destId="{B368644C-E69F-4AC2-AD79-6E9FDCD21721}" srcOrd="0" destOrd="0" presId="urn:microsoft.com/office/officeart/2005/8/layout/radial5"/>
    <dgm:cxn modelId="{CE6A6779-6772-4169-892A-AD53A7D68CAF}" type="presOf" srcId="{4A7C37D0-E1F9-46A9-A529-1F25074CD49B}" destId="{EF3E2A9D-142B-43A1-AF20-D331D7B2C2C3}" srcOrd="1" destOrd="0" presId="urn:microsoft.com/office/officeart/2005/8/layout/radial5"/>
    <dgm:cxn modelId="{8152D786-717C-4B0D-BEBB-C601F3BB9BC2}" srcId="{9C7171EA-E509-41BD-BD3B-BCE5E51320D2}" destId="{4CCD9D36-2998-4001-A0E0-7A86217E2456}" srcOrd="8" destOrd="0" parTransId="{6AE0295F-3E32-42C2-BED9-30B74B6F2E00}" sibTransId="{C11E6E15-6059-40CE-8036-5C811C5C7733}"/>
    <dgm:cxn modelId="{3E9CD48F-1281-46CB-A22F-5B93D4944232}" type="presOf" srcId="{2A1B00FC-01E1-4654-9597-1D3BA2494F02}" destId="{698BD785-C7ED-4828-A760-5A99A9D9D009}" srcOrd="1" destOrd="0" presId="urn:microsoft.com/office/officeart/2005/8/layout/radial5"/>
    <dgm:cxn modelId="{921C7296-C83E-424C-98C1-B0A1B7F72EBB}" type="presOf" srcId="{74C2DFEE-230A-4D9C-8FBF-60BF21ED11DE}" destId="{D697A403-2A96-4680-AB41-544A4CA3F6ED}" srcOrd="1" destOrd="0" presId="urn:microsoft.com/office/officeart/2005/8/layout/radial5"/>
    <dgm:cxn modelId="{C9DD2B9F-2EA3-4CDF-99A9-8CD9EF92D16E}" srcId="{250CA788-2FFE-4274-A101-63A06FBCEA6C}" destId="{ADDDEF54-DDA3-4FBB-9DAA-31671D14F3FA}" srcOrd="2" destOrd="0" parTransId="{1E840502-9EA5-46C2-ACC8-01F9701D5D2E}" sibTransId="{945787A8-888F-4BB3-95D4-5AAB27A6B208}"/>
    <dgm:cxn modelId="{A5C8A69F-8B08-4135-B2FD-C496CE2AF4CE}" type="presOf" srcId="{DB13D693-93DB-427B-8A7E-7C7A28776474}" destId="{DD7DE3DD-5F03-4A3C-99EE-1F9477795E70}" srcOrd="1" destOrd="0" presId="urn:microsoft.com/office/officeart/2005/8/layout/radial5"/>
    <dgm:cxn modelId="{A87AEFAA-2EDE-4E16-B08C-2FAFAF19D17C}" type="presOf" srcId="{A24EFC0E-A819-41FA-82FA-FAFDEE752B21}" destId="{0F152D09-5594-4C12-AB59-3BCEB8BACACF}" srcOrd="0" destOrd="0" presId="urn:microsoft.com/office/officeart/2005/8/layout/radial5"/>
    <dgm:cxn modelId="{420AB0AB-15A2-48E8-92F7-7BB5DD9EBC1D}" type="presOf" srcId="{4B71632A-2F25-49C9-8A86-81B3433A181C}" destId="{4D012767-02F4-48DB-AEB7-17D0A2950D20}" srcOrd="0" destOrd="0" presId="urn:microsoft.com/office/officeart/2005/8/layout/radial5"/>
    <dgm:cxn modelId="{CD5621B2-3562-4BAD-8E02-7011A276CA99}" type="presOf" srcId="{74C2DFEE-230A-4D9C-8FBF-60BF21ED11DE}" destId="{463EB3E5-155B-490A-B026-6073BE2A05E1}" srcOrd="0" destOrd="0" presId="urn:microsoft.com/office/officeart/2005/8/layout/radial5"/>
    <dgm:cxn modelId="{D9244BB7-5DFD-48FF-93FE-1189D96AFCB6}" type="presOf" srcId="{9C7171EA-E509-41BD-BD3B-BCE5E51320D2}" destId="{1443AFE8-B5D0-493C-BC0D-5C1A281D862E}" srcOrd="0" destOrd="0" presId="urn:microsoft.com/office/officeart/2005/8/layout/radial5"/>
    <dgm:cxn modelId="{5A8A5ABD-4A7C-42D1-A177-8A1B06F1A282}" srcId="{250CA788-2FFE-4274-A101-63A06FBCEA6C}" destId="{7E876D46-53E3-4DA4-A5A5-FF6EEE9A991E}" srcOrd="1" destOrd="0" parTransId="{126C438E-5604-4C77-AD7D-D03509D78439}" sibTransId="{F8410B8B-673A-4E55-8E76-D9D507CE609D}"/>
    <dgm:cxn modelId="{27E7ECC0-20AF-40C5-853D-B559FDCF00C1}" type="presOf" srcId="{C57B97E1-6468-46AF-8CE0-F8C32CEBA10F}" destId="{873BEDEA-4C5C-4F14-B598-093C71BEB1F4}" srcOrd="1" destOrd="0" presId="urn:microsoft.com/office/officeart/2005/8/layout/radial5"/>
    <dgm:cxn modelId="{9D3DF6C1-F362-403F-A759-94074CE95AA9}" type="presOf" srcId="{836DB40A-D7E0-4310-A2B7-273E98D8DEB5}" destId="{D9A33A13-427D-44DF-9454-389957EB9C6D}" srcOrd="0" destOrd="0" presId="urn:microsoft.com/office/officeart/2005/8/layout/radial5"/>
    <dgm:cxn modelId="{8F854BC4-1E4E-4398-91DB-C91310AB148E}" srcId="{9C7171EA-E509-41BD-BD3B-BCE5E51320D2}" destId="{3A2FE389-9919-452D-92F3-CCBBB0AF5AB1}" srcOrd="9" destOrd="0" parTransId="{C57B97E1-6468-46AF-8CE0-F8C32CEBA10F}" sibTransId="{D8969CAF-E23B-44BE-A71F-F012A04C2CF8}"/>
    <dgm:cxn modelId="{6BD09CCE-9CCB-4850-B0D8-BF7F8A677ADB}" srcId="{9C7171EA-E509-41BD-BD3B-BCE5E51320D2}" destId="{2436E402-506C-4F6E-8C13-37F05248C41C}" srcOrd="1" destOrd="0" parTransId="{C0C92F26-B94A-476B-9CA3-41B0D24D3195}" sibTransId="{1CFF187A-4E33-444A-A9E6-D433643E0FB3}"/>
    <dgm:cxn modelId="{B05DC3D2-60B5-411A-9143-596B4CA8B7C6}" type="presOf" srcId="{7CCB7BD1-91EE-4938-B4F7-882C58A97CCC}" destId="{08D86C9C-EB5F-4FCA-BBDF-F75F4D72031B}" srcOrd="0" destOrd="0" presId="urn:microsoft.com/office/officeart/2005/8/layout/radial5"/>
    <dgm:cxn modelId="{D8CDD0D7-115E-405C-A73E-83D17563B34C}" type="presOf" srcId="{3A2FE389-9919-452D-92F3-CCBBB0AF5AB1}" destId="{46F419BF-7743-4893-922F-892AE4A53E2D}" srcOrd="0" destOrd="0" presId="urn:microsoft.com/office/officeart/2005/8/layout/radial5"/>
    <dgm:cxn modelId="{802E5CE1-1B87-4C8F-B472-F08AD6038A78}" srcId="{9C7171EA-E509-41BD-BD3B-BCE5E51320D2}" destId="{4B71632A-2F25-49C9-8A86-81B3433A181C}" srcOrd="0" destOrd="0" parTransId="{2A1B00FC-01E1-4654-9597-1D3BA2494F02}" sibTransId="{64C82A96-5587-49CF-83B7-5E32D1B66E98}"/>
    <dgm:cxn modelId="{30FA07EA-8C1B-4723-B821-F827D475EBAD}" type="presOf" srcId="{C0C92F26-B94A-476B-9CA3-41B0D24D3195}" destId="{F21628DD-69E7-40BA-AFCB-48272AD184F0}" srcOrd="0" destOrd="0" presId="urn:microsoft.com/office/officeart/2005/8/layout/radial5"/>
    <dgm:cxn modelId="{76CEB2EC-B033-451D-9082-5074FEED0CB2}" type="presOf" srcId="{1611623F-BE8D-455D-AE77-888D9D8E7099}" destId="{EDA3F171-E2F1-41B5-AB8C-53E7CCD478CD}" srcOrd="0" destOrd="0" presId="urn:microsoft.com/office/officeart/2005/8/layout/radial5"/>
    <dgm:cxn modelId="{ED2F74F6-37CC-4074-B3E5-85358C3850A1}" type="presOf" srcId="{B117C010-A50B-4B19-9AC1-E1404ECAC6C0}" destId="{2EBC6DC2-E3C0-40E2-9E70-0AE0128827FC}" srcOrd="1" destOrd="0" presId="urn:microsoft.com/office/officeart/2005/8/layout/radial5"/>
    <dgm:cxn modelId="{6C77DFF6-7E5D-43F8-AC92-F8A5097C8910}" srcId="{9C7171EA-E509-41BD-BD3B-BCE5E51320D2}" destId="{E5B6E70D-601F-4CAD-8C1B-8324272525B0}" srcOrd="5" destOrd="0" parTransId="{4A7C37D0-E1F9-46A9-A529-1F25074CD49B}" sibTransId="{71633CD5-2577-4D1C-A5FA-849D01E72B73}"/>
    <dgm:cxn modelId="{6D775BFC-A002-4F37-B92C-055E5A6516B3}" type="presOf" srcId="{4CCD9D36-2998-4001-A0E0-7A86217E2456}" destId="{3C8C0F4E-F8C8-470E-BFCF-7C46B825D20F}" srcOrd="0" destOrd="0" presId="urn:microsoft.com/office/officeart/2005/8/layout/radial5"/>
    <dgm:cxn modelId="{D2CA7DFC-6E94-4D3E-B44F-51E50082F4BC}" type="presOf" srcId="{7CCB7BD1-91EE-4938-B4F7-882C58A97CCC}" destId="{E7D1D2B5-0C80-4579-8BB8-00F7E0CE2515}" srcOrd="1" destOrd="0" presId="urn:microsoft.com/office/officeart/2005/8/layout/radial5"/>
    <dgm:cxn modelId="{27353BFF-3687-49FA-B758-B016F8D4A4E2}" type="presOf" srcId="{C0C92F26-B94A-476B-9CA3-41B0D24D3195}" destId="{629DBC0D-F062-4A7A-BAFC-283A79E044A5}" srcOrd="1" destOrd="0" presId="urn:microsoft.com/office/officeart/2005/8/layout/radial5"/>
    <dgm:cxn modelId="{B12036EE-AEFD-4D27-A926-863C7C07E418}" type="presParOf" srcId="{8F156DEC-3FEF-4773-8DBA-7B94D04B7263}" destId="{1443AFE8-B5D0-493C-BC0D-5C1A281D862E}" srcOrd="0" destOrd="0" presId="urn:microsoft.com/office/officeart/2005/8/layout/radial5"/>
    <dgm:cxn modelId="{F78321D3-19DB-4FC5-89A2-7AEB2CC033CA}" type="presParOf" srcId="{8F156DEC-3FEF-4773-8DBA-7B94D04B7263}" destId="{F8D98DD7-D45D-437B-96CE-D461834625E1}" srcOrd="1" destOrd="0" presId="urn:microsoft.com/office/officeart/2005/8/layout/radial5"/>
    <dgm:cxn modelId="{119C5A71-0E9A-472E-B911-AD1FC6884C85}" type="presParOf" srcId="{F8D98DD7-D45D-437B-96CE-D461834625E1}" destId="{698BD785-C7ED-4828-A760-5A99A9D9D009}" srcOrd="0" destOrd="0" presId="urn:microsoft.com/office/officeart/2005/8/layout/radial5"/>
    <dgm:cxn modelId="{466914B6-D8C5-497E-B64D-747D1433ECC8}" type="presParOf" srcId="{8F156DEC-3FEF-4773-8DBA-7B94D04B7263}" destId="{4D012767-02F4-48DB-AEB7-17D0A2950D20}" srcOrd="2" destOrd="0" presId="urn:microsoft.com/office/officeart/2005/8/layout/radial5"/>
    <dgm:cxn modelId="{0062ED89-4DAD-4BAA-B5DD-752495398B21}" type="presParOf" srcId="{8F156DEC-3FEF-4773-8DBA-7B94D04B7263}" destId="{F21628DD-69E7-40BA-AFCB-48272AD184F0}" srcOrd="3" destOrd="0" presId="urn:microsoft.com/office/officeart/2005/8/layout/radial5"/>
    <dgm:cxn modelId="{581DDA6B-9F93-4620-83B4-BEA31CCA6A78}" type="presParOf" srcId="{F21628DD-69E7-40BA-AFCB-48272AD184F0}" destId="{629DBC0D-F062-4A7A-BAFC-283A79E044A5}" srcOrd="0" destOrd="0" presId="urn:microsoft.com/office/officeart/2005/8/layout/radial5"/>
    <dgm:cxn modelId="{2FFC29B9-831D-4C87-AC99-0E15C4DDBB65}" type="presParOf" srcId="{8F156DEC-3FEF-4773-8DBA-7B94D04B7263}" destId="{53AA09CD-9560-4040-81B4-FC9A58C7B989}" srcOrd="4" destOrd="0" presId="urn:microsoft.com/office/officeart/2005/8/layout/radial5"/>
    <dgm:cxn modelId="{4210CB79-2443-4386-8A8F-C3D6C64928AA}" type="presParOf" srcId="{8F156DEC-3FEF-4773-8DBA-7B94D04B7263}" destId="{7C3ECE7B-6683-4290-BD46-B4C88E601D68}" srcOrd="5" destOrd="0" presId="urn:microsoft.com/office/officeart/2005/8/layout/radial5"/>
    <dgm:cxn modelId="{C98CD1B9-9137-4EEC-A710-69B9F61A64E6}" type="presParOf" srcId="{7C3ECE7B-6683-4290-BD46-B4C88E601D68}" destId="{DD7DE3DD-5F03-4A3C-99EE-1F9477795E70}" srcOrd="0" destOrd="0" presId="urn:microsoft.com/office/officeart/2005/8/layout/radial5"/>
    <dgm:cxn modelId="{BDE1493F-026E-413A-81DA-92D1C57298A3}" type="presParOf" srcId="{8F156DEC-3FEF-4773-8DBA-7B94D04B7263}" destId="{D9A33A13-427D-44DF-9454-389957EB9C6D}" srcOrd="6" destOrd="0" presId="urn:microsoft.com/office/officeart/2005/8/layout/radial5"/>
    <dgm:cxn modelId="{E00589D7-A854-4FE3-BF40-59CD6EDE66F7}" type="presParOf" srcId="{8F156DEC-3FEF-4773-8DBA-7B94D04B7263}" destId="{463EB3E5-155B-490A-B026-6073BE2A05E1}" srcOrd="7" destOrd="0" presId="urn:microsoft.com/office/officeart/2005/8/layout/radial5"/>
    <dgm:cxn modelId="{09862A8A-DC34-4583-889B-5D3BD77C1473}" type="presParOf" srcId="{463EB3E5-155B-490A-B026-6073BE2A05E1}" destId="{D697A403-2A96-4680-AB41-544A4CA3F6ED}" srcOrd="0" destOrd="0" presId="urn:microsoft.com/office/officeart/2005/8/layout/radial5"/>
    <dgm:cxn modelId="{A37B2032-3E78-4146-BE2D-34133E45735A}" type="presParOf" srcId="{8F156DEC-3FEF-4773-8DBA-7B94D04B7263}" destId="{4941E81F-6CAE-4CF9-BEA7-5245257C6EB2}" srcOrd="8" destOrd="0" presId="urn:microsoft.com/office/officeart/2005/8/layout/radial5"/>
    <dgm:cxn modelId="{04995C95-8114-47FC-A5AC-E12B57300E65}" type="presParOf" srcId="{8F156DEC-3FEF-4773-8DBA-7B94D04B7263}" destId="{08D86C9C-EB5F-4FCA-BBDF-F75F4D72031B}" srcOrd="9" destOrd="0" presId="urn:microsoft.com/office/officeart/2005/8/layout/radial5"/>
    <dgm:cxn modelId="{FB3347FA-55C6-4F58-B6D6-47342C9A2A50}" type="presParOf" srcId="{08D86C9C-EB5F-4FCA-BBDF-F75F4D72031B}" destId="{E7D1D2B5-0C80-4579-8BB8-00F7E0CE2515}" srcOrd="0" destOrd="0" presId="urn:microsoft.com/office/officeart/2005/8/layout/radial5"/>
    <dgm:cxn modelId="{CF1A7033-4F54-486A-9881-3369192B1259}" type="presParOf" srcId="{8F156DEC-3FEF-4773-8DBA-7B94D04B7263}" destId="{22DBE383-1FFF-4477-BA60-AE4CC739429E}" srcOrd="10" destOrd="0" presId="urn:microsoft.com/office/officeart/2005/8/layout/radial5"/>
    <dgm:cxn modelId="{2BC9B5F4-E95C-4992-A907-A8B59017E019}" type="presParOf" srcId="{8F156DEC-3FEF-4773-8DBA-7B94D04B7263}" destId="{4E6E6A1A-72BF-43C7-8430-50DC5CE6D30A}" srcOrd="11" destOrd="0" presId="urn:microsoft.com/office/officeart/2005/8/layout/radial5"/>
    <dgm:cxn modelId="{115751FC-B44C-465B-8690-DC36CF8C3066}" type="presParOf" srcId="{4E6E6A1A-72BF-43C7-8430-50DC5CE6D30A}" destId="{EF3E2A9D-142B-43A1-AF20-D331D7B2C2C3}" srcOrd="0" destOrd="0" presId="urn:microsoft.com/office/officeart/2005/8/layout/radial5"/>
    <dgm:cxn modelId="{8608454B-A0A4-43E4-8693-9D3191BA70B0}" type="presParOf" srcId="{8F156DEC-3FEF-4773-8DBA-7B94D04B7263}" destId="{27CC467C-4E84-4174-B4E8-22E473089203}" srcOrd="12" destOrd="0" presId="urn:microsoft.com/office/officeart/2005/8/layout/radial5"/>
    <dgm:cxn modelId="{EEF9F431-D11E-4657-922C-D9D6F1CA8F9A}" type="presParOf" srcId="{8F156DEC-3FEF-4773-8DBA-7B94D04B7263}" destId="{0F152D09-5594-4C12-AB59-3BCEB8BACACF}" srcOrd="13" destOrd="0" presId="urn:microsoft.com/office/officeart/2005/8/layout/radial5"/>
    <dgm:cxn modelId="{15BF90B1-90F4-4606-AAB0-0F48C7F962B7}" type="presParOf" srcId="{0F152D09-5594-4C12-AB59-3BCEB8BACACF}" destId="{22625256-7EFB-4A2D-88C7-916210098A7F}" srcOrd="0" destOrd="0" presId="urn:microsoft.com/office/officeart/2005/8/layout/radial5"/>
    <dgm:cxn modelId="{D75CC33E-0010-4BCE-8BE2-349D65822C8E}" type="presParOf" srcId="{8F156DEC-3FEF-4773-8DBA-7B94D04B7263}" destId="{F249AE27-7804-4A03-841F-69A70B6156D3}" srcOrd="14" destOrd="0" presId="urn:microsoft.com/office/officeart/2005/8/layout/radial5"/>
    <dgm:cxn modelId="{B51729D5-26B9-45D7-B3F8-F1C401F9A445}" type="presParOf" srcId="{8F156DEC-3FEF-4773-8DBA-7B94D04B7263}" destId="{E9843CE3-DA71-4256-9714-B8BFE76D8BB5}" srcOrd="15" destOrd="0" presId="urn:microsoft.com/office/officeart/2005/8/layout/radial5"/>
    <dgm:cxn modelId="{B120D6BC-CC71-4D9D-A7E4-A8E67FCE0401}" type="presParOf" srcId="{E9843CE3-DA71-4256-9714-B8BFE76D8BB5}" destId="{AD7BA71D-A017-487A-8E30-F010B8EEB77B}" srcOrd="0" destOrd="0" presId="urn:microsoft.com/office/officeart/2005/8/layout/radial5"/>
    <dgm:cxn modelId="{B68CBBED-9024-4EE4-9265-924B7DEE87AB}" type="presParOf" srcId="{8F156DEC-3FEF-4773-8DBA-7B94D04B7263}" destId="{EDA3F171-E2F1-41B5-AB8C-53E7CCD478CD}" srcOrd="16" destOrd="0" presId="urn:microsoft.com/office/officeart/2005/8/layout/radial5"/>
    <dgm:cxn modelId="{20E438EA-3662-4DFC-9849-30108183FBDB}" type="presParOf" srcId="{8F156DEC-3FEF-4773-8DBA-7B94D04B7263}" destId="{B368644C-E69F-4AC2-AD79-6E9FDCD21721}" srcOrd="17" destOrd="0" presId="urn:microsoft.com/office/officeart/2005/8/layout/radial5"/>
    <dgm:cxn modelId="{D0B65F69-DD83-4CB7-A113-6491DD5D4220}" type="presParOf" srcId="{B368644C-E69F-4AC2-AD79-6E9FDCD21721}" destId="{C748B0F6-4FB8-4FE8-820B-3FB14243C8F1}" srcOrd="0" destOrd="0" presId="urn:microsoft.com/office/officeart/2005/8/layout/radial5"/>
    <dgm:cxn modelId="{AD0FB7F2-25CF-4B0E-8C62-B9E533F25670}" type="presParOf" srcId="{8F156DEC-3FEF-4773-8DBA-7B94D04B7263}" destId="{3C8C0F4E-F8C8-470E-BFCF-7C46B825D20F}" srcOrd="18" destOrd="0" presId="urn:microsoft.com/office/officeart/2005/8/layout/radial5"/>
    <dgm:cxn modelId="{A6CC2EC3-0A62-485A-AD69-41A31F94A559}" type="presParOf" srcId="{8F156DEC-3FEF-4773-8DBA-7B94D04B7263}" destId="{FE6FC36E-74FC-4484-A60A-1F4134B3367A}" srcOrd="19" destOrd="0" presId="urn:microsoft.com/office/officeart/2005/8/layout/radial5"/>
    <dgm:cxn modelId="{BD001862-F0B1-47FF-B503-A2723E312520}" type="presParOf" srcId="{FE6FC36E-74FC-4484-A60A-1F4134B3367A}" destId="{873BEDEA-4C5C-4F14-B598-093C71BEB1F4}" srcOrd="0" destOrd="0" presId="urn:microsoft.com/office/officeart/2005/8/layout/radial5"/>
    <dgm:cxn modelId="{328415FC-D685-4770-BA51-B605B6B588EE}" type="presParOf" srcId="{8F156DEC-3FEF-4773-8DBA-7B94D04B7263}" destId="{46F419BF-7743-4893-922F-892AE4A53E2D}" srcOrd="20" destOrd="0" presId="urn:microsoft.com/office/officeart/2005/8/layout/radial5"/>
    <dgm:cxn modelId="{7A89B716-867E-4817-9CBE-27B689E643F8}" type="presParOf" srcId="{8F156DEC-3FEF-4773-8DBA-7B94D04B7263}" destId="{D21ED241-D5A8-41B3-A4D9-39C476DA078C}" srcOrd="21" destOrd="0" presId="urn:microsoft.com/office/officeart/2005/8/layout/radial5"/>
    <dgm:cxn modelId="{021F0D21-4906-404F-AA3B-D09D97B44295}" type="presParOf" srcId="{D21ED241-D5A8-41B3-A4D9-39C476DA078C}" destId="{2EBC6DC2-E3C0-40E2-9E70-0AE0128827FC}" srcOrd="0" destOrd="0" presId="urn:microsoft.com/office/officeart/2005/8/layout/radial5"/>
    <dgm:cxn modelId="{BDA72764-04C0-4AAF-A3FA-50B2629AB131}" type="presParOf" srcId="{8F156DEC-3FEF-4773-8DBA-7B94D04B7263}" destId="{95201B94-ED5B-40E2-9A1C-D9B45C30E895}" srcOrd="2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0B329A-E0FD-4F74-A14B-8C566DD4B013}">
      <dsp:nvSpPr>
        <dsp:cNvPr id="0" name=""/>
        <dsp:cNvSpPr/>
      </dsp:nvSpPr>
      <dsp:spPr>
        <a:xfrm>
          <a:off x="2573080" y="3331028"/>
          <a:ext cx="728185" cy="27750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64092" y="0"/>
              </a:lnTo>
              <a:lnTo>
                <a:pt x="364092" y="2775098"/>
              </a:lnTo>
              <a:lnTo>
                <a:pt x="728185" y="2775098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2865446" y="4646851"/>
        <a:ext cx="143452" cy="143452"/>
      </dsp:txXfrm>
    </dsp:sp>
    <dsp:sp modelId="{FF2495C0-9A6F-42E5-B5DD-36F980AFDAEA}">
      <dsp:nvSpPr>
        <dsp:cNvPr id="0" name=""/>
        <dsp:cNvSpPr/>
      </dsp:nvSpPr>
      <dsp:spPr>
        <a:xfrm>
          <a:off x="2573080" y="3331028"/>
          <a:ext cx="728185" cy="13875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64092" y="0"/>
              </a:lnTo>
              <a:lnTo>
                <a:pt x="364092" y="1387549"/>
              </a:lnTo>
              <a:lnTo>
                <a:pt x="728185" y="1387549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897997" y="3985627"/>
        <a:ext cx="78350" cy="78350"/>
      </dsp:txXfrm>
    </dsp:sp>
    <dsp:sp modelId="{B51AE964-F155-4127-81BB-B617D8FA486F}">
      <dsp:nvSpPr>
        <dsp:cNvPr id="0" name=""/>
        <dsp:cNvSpPr/>
      </dsp:nvSpPr>
      <dsp:spPr>
        <a:xfrm>
          <a:off x="2573080" y="3285308"/>
          <a:ext cx="7281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28185" y="45720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918968" y="3312823"/>
        <a:ext cx="36409" cy="36409"/>
      </dsp:txXfrm>
    </dsp:sp>
    <dsp:sp modelId="{B353813B-A7FA-4A7E-B770-63FE22CC7BEE}">
      <dsp:nvSpPr>
        <dsp:cNvPr id="0" name=""/>
        <dsp:cNvSpPr/>
      </dsp:nvSpPr>
      <dsp:spPr>
        <a:xfrm>
          <a:off x="2573080" y="1943479"/>
          <a:ext cx="728185" cy="1387549"/>
        </a:xfrm>
        <a:custGeom>
          <a:avLst/>
          <a:gdLst/>
          <a:ahLst/>
          <a:cxnLst/>
          <a:rect l="0" t="0" r="0" b="0"/>
          <a:pathLst>
            <a:path>
              <a:moveTo>
                <a:pt x="0" y="1387549"/>
              </a:moveTo>
              <a:lnTo>
                <a:pt x="364092" y="1387549"/>
              </a:lnTo>
              <a:lnTo>
                <a:pt x="364092" y="0"/>
              </a:lnTo>
              <a:lnTo>
                <a:pt x="728185" y="0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897997" y="2598078"/>
        <a:ext cx="78350" cy="78350"/>
      </dsp:txXfrm>
    </dsp:sp>
    <dsp:sp modelId="{66B80B5E-8131-4404-BD4D-D3B5BD36A192}">
      <dsp:nvSpPr>
        <dsp:cNvPr id="0" name=""/>
        <dsp:cNvSpPr/>
      </dsp:nvSpPr>
      <dsp:spPr>
        <a:xfrm>
          <a:off x="2573080" y="555930"/>
          <a:ext cx="728185" cy="2775098"/>
        </a:xfrm>
        <a:custGeom>
          <a:avLst/>
          <a:gdLst/>
          <a:ahLst/>
          <a:cxnLst/>
          <a:rect l="0" t="0" r="0" b="0"/>
          <a:pathLst>
            <a:path>
              <a:moveTo>
                <a:pt x="0" y="2775098"/>
              </a:moveTo>
              <a:lnTo>
                <a:pt x="364092" y="2775098"/>
              </a:lnTo>
              <a:lnTo>
                <a:pt x="364092" y="0"/>
              </a:lnTo>
              <a:lnTo>
                <a:pt x="728185" y="0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2865446" y="1871753"/>
        <a:ext cx="143452" cy="143452"/>
      </dsp:txXfrm>
    </dsp:sp>
    <dsp:sp modelId="{09D0071B-8B8B-463D-863F-087DCE5DCE09}">
      <dsp:nvSpPr>
        <dsp:cNvPr id="0" name=""/>
        <dsp:cNvSpPr/>
      </dsp:nvSpPr>
      <dsp:spPr>
        <a:xfrm rot="16200000">
          <a:off x="-903095" y="2776008"/>
          <a:ext cx="5842311" cy="11100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500" kern="1200" dirty="0"/>
            <a:t>Система патриотического воспитания реализуется через:</a:t>
          </a:r>
        </a:p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500" kern="1200" dirty="0"/>
        </a:p>
      </dsp:txBody>
      <dsp:txXfrm>
        <a:off x="-903095" y="2776008"/>
        <a:ext cx="5842311" cy="1110039"/>
      </dsp:txXfrm>
    </dsp:sp>
    <dsp:sp modelId="{3FC6D8E3-961A-4C41-9567-C609E114B28D}">
      <dsp:nvSpPr>
        <dsp:cNvPr id="0" name=""/>
        <dsp:cNvSpPr/>
      </dsp:nvSpPr>
      <dsp:spPr>
        <a:xfrm>
          <a:off x="3301265" y="910"/>
          <a:ext cx="4418885" cy="111003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Образовательные области</a:t>
          </a:r>
        </a:p>
      </dsp:txBody>
      <dsp:txXfrm>
        <a:off x="3301265" y="910"/>
        <a:ext cx="4418885" cy="1110039"/>
      </dsp:txXfrm>
    </dsp:sp>
    <dsp:sp modelId="{DA0AB657-1940-447A-B2AD-E98EBB2EF1D4}">
      <dsp:nvSpPr>
        <dsp:cNvPr id="0" name=""/>
        <dsp:cNvSpPr/>
      </dsp:nvSpPr>
      <dsp:spPr>
        <a:xfrm>
          <a:off x="3301265" y="1388459"/>
          <a:ext cx="4392744" cy="111003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500" kern="1200" dirty="0"/>
            <a:t>Вариативную часть ОП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500" kern="1200" dirty="0"/>
        </a:p>
      </dsp:txBody>
      <dsp:txXfrm>
        <a:off x="3301265" y="1388459"/>
        <a:ext cx="4392744" cy="1110039"/>
      </dsp:txXfrm>
    </dsp:sp>
    <dsp:sp modelId="{51F71999-DD27-44F9-BE32-BA39C8CCD109}">
      <dsp:nvSpPr>
        <dsp:cNvPr id="0" name=""/>
        <dsp:cNvSpPr/>
      </dsp:nvSpPr>
      <dsp:spPr>
        <a:xfrm>
          <a:off x="3301265" y="2776008"/>
          <a:ext cx="4471133" cy="111003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Программу воспитания</a:t>
          </a:r>
        </a:p>
      </dsp:txBody>
      <dsp:txXfrm>
        <a:off x="3301265" y="2776008"/>
        <a:ext cx="4471133" cy="1110039"/>
      </dsp:txXfrm>
    </dsp:sp>
    <dsp:sp modelId="{F5411E52-A970-4FD5-9B49-4ABD56C46C46}">
      <dsp:nvSpPr>
        <dsp:cNvPr id="0" name=""/>
        <dsp:cNvSpPr/>
      </dsp:nvSpPr>
      <dsp:spPr>
        <a:xfrm>
          <a:off x="3301265" y="4163557"/>
          <a:ext cx="4445027" cy="111003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Создание РППС по патриотическому воспитанию</a:t>
          </a:r>
        </a:p>
      </dsp:txBody>
      <dsp:txXfrm>
        <a:off x="3301265" y="4163557"/>
        <a:ext cx="4445027" cy="1110039"/>
      </dsp:txXfrm>
    </dsp:sp>
    <dsp:sp modelId="{410A1096-715E-4258-8A71-1152DDF6A5BD}">
      <dsp:nvSpPr>
        <dsp:cNvPr id="0" name=""/>
        <dsp:cNvSpPr/>
      </dsp:nvSpPr>
      <dsp:spPr>
        <a:xfrm>
          <a:off x="3301265" y="5551106"/>
          <a:ext cx="4471133" cy="111003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Взаимодействие с родителями и социумом</a:t>
          </a:r>
        </a:p>
      </dsp:txBody>
      <dsp:txXfrm>
        <a:off x="3301265" y="5551106"/>
        <a:ext cx="4471133" cy="11100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43AFE8-B5D0-493C-BC0D-5C1A281D862E}">
      <dsp:nvSpPr>
        <dsp:cNvPr id="0" name=""/>
        <dsp:cNvSpPr/>
      </dsp:nvSpPr>
      <dsp:spPr>
        <a:xfrm>
          <a:off x="3467743" y="2547987"/>
          <a:ext cx="2357971" cy="13320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Формы работы с детьми</a:t>
          </a:r>
        </a:p>
      </dsp:txBody>
      <dsp:txXfrm>
        <a:off x="3813060" y="2743064"/>
        <a:ext cx="1667337" cy="941916"/>
      </dsp:txXfrm>
    </dsp:sp>
    <dsp:sp modelId="{F8D98DD7-D45D-437B-96CE-D461834625E1}">
      <dsp:nvSpPr>
        <dsp:cNvPr id="0" name=""/>
        <dsp:cNvSpPr/>
      </dsp:nvSpPr>
      <dsp:spPr>
        <a:xfrm rot="16181473">
          <a:off x="4337667" y="1826618"/>
          <a:ext cx="604976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 rot="10800000">
        <a:off x="4388269" y="1944056"/>
        <a:ext cx="504314" cy="201323"/>
      </dsp:txXfrm>
    </dsp:sp>
    <dsp:sp modelId="{4D012767-02F4-48DB-AEB7-17D0A2950D20}">
      <dsp:nvSpPr>
        <dsp:cNvPr id="0" name=""/>
        <dsp:cNvSpPr/>
      </dsp:nvSpPr>
      <dsp:spPr>
        <a:xfrm>
          <a:off x="3749530" y="172946"/>
          <a:ext cx="1768266" cy="12335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Досуги</a:t>
          </a:r>
        </a:p>
      </dsp:txBody>
      <dsp:txXfrm>
        <a:off x="4008487" y="353602"/>
        <a:ext cx="1250352" cy="872287"/>
      </dsp:txXfrm>
    </dsp:sp>
    <dsp:sp modelId="{F21628DD-69E7-40BA-AFCB-48272AD184F0}">
      <dsp:nvSpPr>
        <dsp:cNvPr id="0" name=""/>
        <dsp:cNvSpPr/>
      </dsp:nvSpPr>
      <dsp:spPr>
        <a:xfrm rot="18504946">
          <a:off x="5185377" y="1846702"/>
          <a:ext cx="825283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5204434" y="1953245"/>
        <a:ext cx="724621" cy="201323"/>
      </dsp:txXfrm>
    </dsp:sp>
    <dsp:sp modelId="{53AA09CD-9560-4040-81B4-FC9A58C7B989}">
      <dsp:nvSpPr>
        <dsp:cNvPr id="0" name=""/>
        <dsp:cNvSpPr/>
      </dsp:nvSpPr>
      <dsp:spPr>
        <a:xfrm>
          <a:off x="5610385" y="225054"/>
          <a:ext cx="1835127" cy="12335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Проведение патриотических праздников</a:t>
          </a:r>
        </a:p>
      </dsp:txBody>
      <dsp:txXfrm>
        <a:off x="5879133" y="405710"/>
        <a:ext cx="1297631" cy="872287"/>
      </dsp:txXfrm>
    </dsp:sp>
    <dsp:sp modelId="{7C3ECE7B-6683-4290-BD46-B4C88E601D68}">
      <dsp:nvSpPr>
        <dsp:cNvPr id="0" name=""/>
        <dsp:cNvSpPr/>
      </dsp:nvSpPr>
      <dsp:spPr>
        <a:xfrm rot="20399924">
          <a:off x="5887219" y="2468593"/>
          <a:ext cx="693014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5890255" y="2552916"/>
        <a:ext cx="592352" cy="201323"/>
      </dsp:txXfrm>
    </dsp:sp>
    <dsp:sp modelId="{D9A33A13-427D-44DF-9454-389957EB9C6D}">
      <dsp:nvSpPr>
        <dsp:cNvPr id="0" name=""/>
        <dsp:cNvSpPr/>
      </dsp:nvSpPr>
      <dsp:spPr>
        <a:xfrm>
          <a:off x="6769014" y="1506268"/>
          <a:ext cx="1749762" cy="12335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Экскурсии</a:t>
          </a:r>
        </a:p>
      </dsp:txBody>
      <dsp:txXfrm>
        <a:off x="7025261" y="1686924"/>
        <a:ext cx="1237268" cy="872287"/>
      </dsp:txXfrm>
    </dsp:sp>
    <dsp:sp modelId="{463EB3E5-155B-490A-B026-6073BE2A05E1}">
      <dsp:nvSpPr>
        <dsp:cNvPr id="0" name=""/>
        <dsp:cNvSpPr/>
      </dsp:nvSpPr>
      <dsp:spPr>
        <a:xfrm rot="251797">
          <a:off x="5997803" y="3161563"/>
          <a:ext cx="440841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5997938" y="3224988"/>
        <a:ext cx="340179" cy="201323"/>
      </dsp:txXfrm>
    </dsp:sp>
    <dsp:sp modelId="{4941E81F-6CAE-4CF9-BEA7-5245257C6EB2}">
      <dsp:nvSpPr>
        <dsp:cNvPr id="0" name=""/>
        <dsp:cNvSpPr/>
      </dsp:nvSpPr>
      <dsp:spPr>
        <a:xfrm>
          <a:off x="6639490" y="2812918"/>
          <a:ext cx="1893649" cy="12335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Участие в конкурсах</a:t>
          </a:r>
        </a:p>
      </dsp:txBody>
      <dsp:txXfrm>
        <a:off x="6916808" y="2993574"/>
        <a:ext cx="1339013" cy="872287"/>
      </dsp:txXfrm>
    </dsp:sp>
    <dsp:sp modelId="{08D86C9C-EB5F-4FCA-BBDF-F75F4D72031B}">
      <dsp:nvSpPr>
        <dsp:cNvPr id="0" name=""/>
        <dsp:cNvSpPr/>
      </dsp:nvSpPr>
      <dsp:spPr>
        <a:xfrm rot="1862489">
          <a:off x="5668715" y="3889216"/>
          <a:ext cx="757283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5675923" y="3930370"/>
        <a:ext cx="656621" cy="201323"/>
      </dsp:txXfrm>
    </dsp:sp>
    <dsp:sp modelId="{22DBE383-1FFF-4477-BA60-AE4CC739429E}">
      <dsp:nvSpPr>
        <dsp:cNvPr id="0" name=""/>
        <dsp:cNvSpPr/>
      </dsp:nvSpPr>
      <dsp:spPr>
        <a:xfrm>
          <a:off x="6464655" y="4221833"/>
          <a:ext cx="1762900" cy="1233599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Детские и детско-взрослые проекты</a:t>
          </a:r>
        </a:p>
      </dsp:txBody>
      <dsp:txXfrm>
        <a:off x="6722826" y="4402489"/>
        <a:ext cx="1246558" cy="872287"/>
      </dsp:txXfrm>
    </dsp:sp>
    <dsp:sp modelId="{4E6E6A1A-72BF-43C7-8430-50DC5CE6D30A}">
      <dsp:nvSpPr>
        <dsp:cNvPr id="0" name=""/>
        <dsp:cNvSpPr/>
      </dsp:nvSpPr>
      <dsp:spPr>
        <a:xfrm rot="3757634">
          <a:off x="4918702" y="4290404"/>
          <a:ext cx="744366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4945892" y="4312816"/>
        <a:ext cx="643704" cy="201323"/>
      </dsp:txXfrm>
    </dsp:sp>
    <dsp:sp modelId="{27CC467C-4E84-4174-B4E8-22E473089203}">
      <dsp:nvSpPr>
        <dsp:cNvPr id="0" name=""/>
        <dsp:cNvSpPr/>
      </dsp:nvSpPr>
      <dsp:spPr>
        <a:xfrm>
          <a:off x="5046902" y="5063229"/>
          <a:ext cx="1753192" cy="12335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Занятия</a:t>
          </a:r>
        </a:p>
      </dsp:txBody>
      <dsp:txXfrm>
        <a:off x="5303651" y="5243885"/>
        <a:ext cx="1239694" cy="872287"/>
      </dsp:txXfrm>
    </dsp:sp>
    <dsp:sp modelId="{0F152D09-5594-4C12-AB59-3BCEB8BACACF}">
      <dsp:nvSpPr>
        <dsp:cNvPr id="0" name=""/>
        <dsp:cNvSpPr/>
      </dsp:nvSpPr>
      <dsp:spPr>
        <a:xfrm rot="6322124">
          <a:off x="3969591" y="4294100"/>
          <a:ext cx="668311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 rot="10800000">
        <a:off x="4033261" y="4312677"/>
        <a:ext cx="567649" cy="201323"/>
      </dsp:txXfrm>
    </dsp:sp>
    <dsp:sp modelId="{F249AE27-7804-4A03-841F-69A70B6156D3}">
      <dsp:nvSpPr>
        <dsp:cNvPr id="0" name=""/>
        <dsp:cNvSpPr/>
      </dsp:nvSpPr>
      <dsp:spPr>
        <a:xfrm>
          <a:off x="3108377" y="5076317"/>
          <a:ext cx="1713902" cy="12335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Театрализованные представления</a:t>
          </a:r>
        </a:p>
      </dsp:txBody>
      <dsp:txXfrm>
        <a:off x="3359372" y="5256973"/>
        <a:ext cx="1211912" cy="872287"/>
      </dsp:txXfrm>
    </dsp:sp>
    <dsp:sp modelId="{E9843CE3-DA71-4256-9714-B8BFE76D8BB5}">
      <dsp:nvSpPr>
        <dsp:cNvPr id="0" name=""/>
        <dsp:cNvSpPr/>
      </dsp:nvSpPr>
      <dsp:spPr>
        <a:xfrm rot="8703033">
          <a:off x="2931161" y="3972859"/>
          <a:ext cx="779499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 rot="10800000">
        <a:off x="3022746" y="4011135"/>
        <a:ext cx="678837" cy="201323"/>
      </dsp:txXfrm>
    </dsp:sp>
    <dsp:sp modelId="{EDA3F171-E2F1-41B5-AB8C-53E7CCD478CD}">
      <dsp:nvSpPr>
        <dsp:cNvPr id="0" name=""/>
        <dsp:cNvSpPr/>
      </dsp:nvSpPr>
      <dsp:spPr>
        <a:xfrm>
          <a:off x="1251514" y="4382993"/>
          <a:ext cx="1680150" cy="12335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Выставки детских работ</a:t>
          </a:r>
        </a:p>
      </dsp:txBody>
      <dsp:txXfrm>
        <a:off x="1497566" y="4563649"/>
        <a:ext cx="1188046" cy="872287"/>
      </dsp:txXfrm>
    </dsp:sp>
    <dsp:sp modelId="{B368644C-E69F-4AC2-AD79-6E9FDCD21721}">
      <dsp:nvSpPr>
        <dsp:cNvPr id="0" name=""/>
        <dsp:cNvSpPr/>
      </dsp:nvSpPr>
      <dsp:spPr>
        <a:xfrm rot="10308845">
          <a:off x="2748649" y="3280636"/>
          <a:ext cx="537465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 rot="10800000">
        <a:off x="2848798" y="3340578"/>
        <a:ext cx="436803" cy="201323"/>
      </dsp:txXfrm>
    </dsp:sp>
    <dsp:sp modelId="{3C8C0F4E-F8C8-470E-BFCF-7C46B825D20F}">
      <dsp:nvSpPr>
        <dsp:cNvPr id="0" name=""/>
        <dsp:cNvSpPr/>
      </dsp:nvSpPr>
      <dsp:spPr>
        <a:xfrm>
          <a:off x="693072" y="3034521"/>
          <a:ext cx="1827442" cy="12335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Спортивные праздники</a:t>
          </a:r>
        </a:p>
      </dsp:txBody>
      <dsp:txXfrm>
        <a:off x="960695" y="3215177"/>
        <a:ext cx="1292196" cy="872287"/>
      </dsp:txXfrm>
    </dsp:sp>
    <dsp:sp modelId="{FE6FC36E-74FC-4484-A60A-1F4134B3367A}">
      <dsp:nvSpPr>
        <dsp:cNvPr id="0" name=""/>
        <dsp:cNvSpPr/>
      </dsp:nvSpPr>
      <dsp:spPr>
        <a:xfrm rot="11978496">
          <a:off x="2865050" y="2513224"/>
          <a:ext cx="576383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 rot="10800000">
        <a:off x="2962783" y="2597250"/>
        <a:ext cx="475721" cy="201323"/>
      </dsp:txXfrm>
    </dsp:sp>
    <dsp:sp modelId="{46F419BF-7743-4893-922F-892AE4A53E2D}">
      <dsp:nvSpPr>
        <dsp:cNvPr id="0" name=""/>
        <dsp:cNvSpPr/>
      </dsp:nvSpPr>
      <dsp:spPr>
        <a:xfrm>
          <a:off x="909183" y="1588356"/>
          <a:ext cx="1821632" cy="1233599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Общественно-значимые акции</a:t>
          </a:r>
        </a:p>
      </dsp:txBody>
      <dsp:txXfrm>
        <a:off x="1175955" y="1769012"/>
        <a:ext cx="1288088" cy="872287"/>
      </dsp:txXfrm>
    </dsp:sp>
    <dsp:sp modelId="{D21ED241-D5A8-41B3-A4D9-39C476DA078C}">
      <dsp:nvSpPr>
        <dsp:cNvPr id="0" name=""/>
        <dsp:cNvSpPr/>
      </dsp:nvSpPr>
      <dsp:spPr>
        <a:xfrm rot="13708469">
          <a:off x="3245239" y="1909518"/>
          <a:ext cx="789779" cy="335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 rot="10800000">
        <a:off x="3328937" y="2014307"/>
        <a:ext cx="689117" cy="201323"/>
      </dsp:txXfrm>
    </dsp:sp>
    <dsp:sp modelId="{95201B94-ED5B-40E2-9A1C-D9B45C30E895}">
      <dsp:nvSpPr>
        <dsp:cNvPr id="0" name=""/>
        <dsp:cNvSpPr/>
      </dsp:nvSpPr>
      <dsp:spPr>
        <a:xfrm>
          <a:off x="1694763" y="349614"/>
          <a:ext cx="1923330" cy="12335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Создание мини-музеев</a:t>
          </a:r>
        </a:p>
      </dsp:txBody>
      <dsp:txXfrm>
        <a:off x="1976428" y="530270"/>
        <a:ext cx="1360000" cy="8722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601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941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941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741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980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477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493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571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317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576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22490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3525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75801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3451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3239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030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F0BFE-9EAD-4992-9508-E017A7E85EBA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3B17CB5-F192-46E3-A9AB-E4559DAE1B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531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2637" y="1309816"/>
            <a:ext cx="9069860" cy="2741020"/>
          </a:xfrm>
        </p:spPr>
        <p:txBody>
          <a:bodyPr/>
          <a:lstStyle/>
          <a:p>
            <a:pPr algn="ctr"/>
            <a:r>
              <a:rPr lang="ru-RU" sz="44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Патриотическое воспитание </a:t>
            </a:r>
            <a:br>
              <a:rPr lang="ru-RU" sz="4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детей в рамках реализации ФОП ДО»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58248" y="5360649"/>
            <a:ext cx="3787603" cy="1096899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Подготовила:</a:t>
            </a:r>
          </a:p>
          <a:p>
            <a:pPr algn="ctr"/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Ерофеева Е. Ю., </a:t>
            </a:r>
          </a:p>
          <a:p>
            <a:pPr algn="ctr"/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48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888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98957" y="773612"/>
            <a:ext cx="8596668" cy="157096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Патриотическое воспитание дошкольников - актуальная проблема в условиях современной России. Актуальность заключается в том, что современные дети мало знают о родном городе, стране, особенностях народных традициях, часто равнодушны к близким людям, редко сострадают чужому горю.</a:t>
            </a:r>
          </a:p>
          <a:p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843350" y="4624796"/>
            <a:ext cx="45720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829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137" y="509452"/>
            <a:ext cx="9509760" cy="4428308"/>
          </a:xfrm>
        </p:spPr>
        <p:txBody>
          <a:bodyPr>
            <a:normAutofit/>
          </a:bodyPr>
          <a:lstStyle/>
          <a:p>
            <a:br>
              <a:rPr lang="ru-RU" sz="28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Патриотическое чувство не возникает само по себе. Это результат длительного целенаправленного воспитательного воздействия на человека, начиная с самого дошкольного детства. Здесь немаловажную роль играет влияние семьи </a:t>
            </a:r>
            <a:r>
              <a:rPr lang="ru-RU" sz="280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образования.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44" y="3350623"/>
            <a:ext cx="6413862" cy="3174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989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08" y="640080"/>
            <a:ext cx="8132562" cy="5917474"/>
          </a:xfrm>
        </p:spPr>
      </p:pic>
    </p:spTree>
    <p:extLst>
      <p:ext uri="{BB962C8B-B14F-4D97-AF65-F5344CB8AC3E}">
        <p14:creationId xmlns:p14="http://schemas.microsoft.com/office/powerpoint/2010/main" val="606850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s://xn--d1abkscgpix1e.xn--p1ai/assets/uploads/products/figurnyj-odnostornnij-element-malchik-s-flagom-250-500-mm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191" y="7936"/>
            <a:ext cx="3409809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3020" y="587058"/>
            <a:ext cx="8042212" cy="6108192"/>
          </a:xfrm>
        </p:spPr>
        <p:txBody>
          <a:bodyPr>
            <a:noAutofit/>
          </a:bodyPr>
          <a:lstStyle/>
          <a:p>
            <a:r>
              <a:rPr lang="ru-RU" sz="4200" dirty="0">
                <a:latin typeface="Arial" panose="020B0604020202020204" pitchFamily="34" charset="0"/>
                <a:cs typeface="Arial" panose="020B0604020202020204" pitchFamily="34" charset="0"/>
              </a:rPr>
              <a:t>Указ Президента Российской Федерации от 9 ноября 2022г. №809 «Об утверждении основ государственной политики по сохранению и укреплению традиционных российских духовно-нравственных ценностей».</a:t>
            </a:r>
          </a:p>
        </p:txBody>
      </p:sp>
      <p:sp>
        <p:nvSpPr>
          <p:cNvPr id="4" name="AutoShape 2" descr="https://prorisuem.ru/foto/2626/kak_narisovat_cheloveka_rossiiu_58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134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580" y="449354"/>
            <a:ext cx="8596668" cy="3880773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333333"/>
                </a:solidFill>
                <a:latin typeface="Arial" panose="020B0604020202020204" pitchFamily="34" charset="0"/>
              </a:rPr>
              <a:t>К традиционным ценностям относятся жизнь, достоинство, права и свободы человека, патриотизм, гражданственность, служение Отечеству и ответственность за его судьбу, высокие нравственные идеалы, крепкая семья, созидательный труд, приоритет духовного над материальным, гуманизм, милосердие, справедливость, коллективизм, взаимопомощь и взаимоуважение, историческая память и преемственность поколений, единство народов России.</a:t>
            </a:r>
          </a:p>
          <a:p>
            <a:r>
              <a:rPr lang="ru-RU" sz="2400" dirty="0">
                <a:solidFill>
                  <a:srgbClr val="333333"/>
                </a:solidFill>
                <a:latin typeface="Arial" panose="020B0604020202020204" pitchFamily="34" charset="0"/>
              </a:rPr>
              <a:t>Государственная политика по сохранению и укреплению традиционных ценностей реализуется в области образования и воспитания, работы с молодежью, культуры, науки, межнациональных и межрелигиозных отношений, средств массовой информации и коммуникаций, международного сотрудничества. 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1538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195943"/>
            <a:ext cx="8427477" cy="6361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625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74002" cy="6693795"/>
          </a:xfrm>
        </p:spPr>
      </p:pic>
    </p:spTree>
    <p:extLst>
      <p:ext uri="{BB962C8B-B14F-4D97-AF65-F5344CB8AC3E}">
        <p14:creationId xmlns:p14="http://schemas.microsoft.com/office/powerpoint/2010/main" val="4269841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7758" y="377222"/>
            <a:ext cx="4551587" cy="1280890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ФОП: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2876" y="1658112"/>
            <a:ext cx="8915400" cy="3777622"/>
          </a:xfrm>
        </p:spPr>
        <p:txBody>
          <a:bodyPr>
            <a:noAutofit/>
          </a:bodyPr>
          <a:lstStyle/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разностороннее развитие ребенка в период дошкольного детства с учетом возрастных и индивидуальных особенностей на основе духовно-нравственных ценностей российского народа, исторических и национально-культурных традиций. </a:t>
            </a:r>
          </a:p>
        </p:txBody>
      </p:sp>
    </p:spTree>
    <p:extLst>
      <p:ext uri="{BB962C8B-B14F-4D97-AF65-F5344CB8AC3E}">
        <p14:creationId xmlns:p14="http://schemas.microsoft.com/office/powerpoint/2010/main" val="1191759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661" y="148622"/>
            <a:ext cx="8911687" cy="75358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 ФОП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2208"/>
            <a:ext cx="8778240" cy="5827776"/>
          </a:xfrm>
        </p:spPr>
        <p:txBody>
          <a:bodyPr numCol="1">
            <a:normAutofit/>
          </a:bodyPr>
          <a:lstStyle/>
          <a:p>
            <a:pPr marL="0" indent="0">
              <a:buNone/>
            </a:pPr>
            <a:r>
              <a:rPr lang="ru-RU" sz="2000" dirty="0"/>
              <a:t>Приобщение детей( в соответствии с возрастными особенностями) к ценностям российского народа – жизнь, достоинство, права и свободы человека, </a:t>
            </a:r>
            <a:r>
              <a:rPr lang="ru-RU" sz="2000" dirty="0">
                <a:solidFill>
                  <a:srgbClr val="FF0000"/>
                </a:solidFill>
              </a:rPr>
              <a:t>патриотизм, </a:t>
            </a:r>
            <a:r>
              <a:rPr lang="ru-RU" sz="2000" dirty="0"/>
              <a:t>гражданственность, высокие нравственные идеалы, крепкая семья, созидательный труд, приоритет духовного над материальным, гуманизм, милосердие, справедливость, коллективизм, взаимопомощь и взаимоуважение, историческая память и преемственность поколений, единство народов России; создание условий для формирования ценностного отношения к окружающему миру, становления опыта действий и поступков на основе осмысления ценностей. Обеспечения развития физических, личностных, нравственных качеств и основ патриотизма, интеллектуальных и художественно-творческих способностей ребенка, его инициативности, самостоятельности и ответственности.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169546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9831" y="1510495"/>
            <a:ext cx="9228387" cy="271673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2700" dirty="0">
                <a:solidFill>
                  <a:schemeClr val="tx1"/>
                </a:solidFill>
              </a:rPr>
              <a:t>Отношение</a:t>
            </a:r>
            <a:r>
              <a:rPr lang="ru-RU" sz="2700" dirty="0">
                <a:solidFill>
                  <a:srgbClr val="C00000"/>
                </a:solidFill>
              </a:rPr>
              <a:t> </a:t>
            </a:r>
            <a:r>
              <a:rPr lang="ru-RU" sz="2700" dirty="0">
                <a:solidFill>
                  <a:schemeClr val="tx1"/>
                </a:solidFill>
              </a:rPr>
              <a:t>ребенка к себе, как к полноценной личности</a:t>
            </a:r>
            <a:br>
              <a:rPr lang="ru-RU" sz="2700" dirty="0">
                <a:solidFill>
                  <a:schemeClr val="tx1"/>
                </a:solidFill>
              </a:rPr>
            </a:br>
            <a:r>
              <a:rPr lang="ru-RU" sz="2700" dirty="0">
                <a:solidFill>
                  <a:schemeClr val="tx1"/>
                </a:solidFill>
              </a:rPr>
              <a:t>Уважение своей семьи, как носителя семейной традиции</a:t>
            </a:r>
            <a:br>
              <a:rPr lang="ru-RU" sz="2700" dirty="0">
                <a:solidFill>
                  <a:schemeClr val="tx1"/>
                </a:solidFill>
              </a:rPr>
            </a:br>
            <a:r>
              <a:rPr lang="ru-RU" sz="2700" dirty="0">
                <a:solidFill>
                  <a:schemeClr val="tx1"/>
                </a:solidFill>
              </a:rPr>
              <a:t>Формирование духовно-нравственных отношений</a:t>
            </a:r>
            <a:br>
              <a:rPr lang="ru-RU" sz="2700" dirty="0">
                <a:solidFill>
                  <a:schemeClr val="tx1"/>
                </a:solidFill>
              </a:rPr>
            </a:br>
            <a:r>
              <a:rPr lang="ru-RU" sz="2700" dirty="0">
                <a:solidFill>
                  <a:schemeClr val="tx1"/>
                </a:solidFill>
              </a:rPr>
              <a:t>Формирование любви к родному краю</a:t>
            </a:r>
            <a:br>
              <a:rPr lang="ru-RU" sz="2700" dirty="0">
                <a:solidFill>
                  <a:schemeClr val="tx1"/>
                </a:solidFill>
              </a:rPr>
            </a:br>
            <a:r>
              <a:rPr lang="ru-RU" sz="2700" dirty="0">
                <a:solidFill>
                  <a:schemeClr val="tx1"/>
                </a:solidFill>
              </a:rPr>
              <a:t>Формирование любви к культурному наследию своего народа</a:t>
            </a:r>
            <a:br>
              <a:rPr lang="ru-RU" sz="2700" dirty="0">
                <a:solidFill>
                  <a:schemeClr val="tx1"/>
                </a:solidFill>
              </a:rPr>
            </a:br>
            <a:r>
              <a:rPr lang="ru-RU" sz="2700" dirty="0">
                <a:solidFill>
                  <a:schemeClr val="tx1"/>
                </a:solidFill>
              </a:rPr>
              <a:t>Формирование любви и уважения к Родине</a:t>
            </a:r>
            <a:br>
              <a:rPr lang="ru-RU" sz="2700" dirty="0">
                <a:solidFill>
                  <a:schemeClr val="tx1"/>
                </a:solidFill>
              </a:rPr>
            </a:br>
            <a:br>
              <a:rPr lang="ru-RU" sz="2700" dirty="0">
                <a:solidFill>
                  <a:schemeClr val="tx1"/>
                </a:solidFill>
              </a:rPr>
            </a:br>
            <a:br>
              <a:rPr lang="ru-RU" dirty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72680" y="346477"/>
            <a:ext cx="8754615" cy="140220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155370" y="5042263"/>
            <a:ext cx="5577841" cy="181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190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2912493"/>
              </p:ext>
            </p:extLst>
          </p:nvPr>
        </p:nvGraphicFramePr>
        <p:xfrm>
          <a:off x="313509" y="91440"/>
          <a:ext cx="9235440" cy="6662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82923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09155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dirty="0"/>
              <a:t>Патриотическое воспитание дошкольников охватывает несколько образовательных областей: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Образовательная область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«Социально-коммуникативное развитие» </a:t>
            </a:r>
            <a:r>
              <a:rPr lang="ru-RU" sz="2400" dirty="0"/>
              <a:t>соотносится с патриотическим, духовно-нравственным, социальным и трудовым направлениями воспитания;  </a:t>
            </a:r>
          </a:p>
          <a:p>
            <a:endParaRPr lang="ru-RU" sz="2400" dirty="0"/>
          </a:p>
          <a:p>
            <a:r>
              <a:rPr lang="ru-RU" sz="2400" dirty="0"/>
              <a:t>Образовательная область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«Познавательное развитие» </a:t>
            </a:r>
            <a:r>
              <a:rPr lang="ru-RU" sz="2400" dirty="0"/>
              <a:t>соотносится с познавательным и патриотическим направлениями воспитания.</a:t>
            </a:r>
          </a:p>
        </p:txBody>
      </p:sp>
    </p:spTree>
    <p:extLst>
      <p:ext uri="{BB962C8B-B14F-4D97-AF65-F5344CB8AC3E}">
        <p14:creationId xmlns:p14="http://schemas.microsoft.com/office/powerpoint/2010/main" val="482499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48641"/>
            <a:ext cx="8596668" cy="5492722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Несмотря на то, что работа по патриотическому воспитанию входит в такие образовательные области как «Социально-коммуникативное» и «Познавательное развитие» решение поставленных задач влечет за собой поиск расширенного содержания и разных форм работы через взаимосвязь разных видов деятельности и интеграцию образовательных областей: «Речевое развитие», «Художественно-эстетическое», «Физическое развитие».</a:t>
            </a:r>
          </a:p>
        </p:txBody>
      </p:sp>
    </p:spTree>
    <p:extLst>
      <p:ext uri="{BB962C8B-B14F-4D97-AF65-F5344CB8AC3E}">
        <p14:creationId xmlns:p14="http://schemas.microsoft.com/office/powerpoint/2010/main" val="6659474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251653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7715" y="320500"/>
            <a:ext cx="8915400" cy="5486219"/>
          </a:xfrm>
        </p:spPr>
        <p:txBody>
          <a:bodyPr>
            <a:normAutofit/>
          </a:bodyPr>
          <a:lstStyle/>
          <a:p>
            <a:r>
              <a:rPr lang="ru-RU" sz="2400" b="1" dirty="0"/>
              <a:t>Задачи 2-3 г. </a:t>
            </a:r>
          </a:p>
          <a:p>
            <a:r>
              <a:rPr lang="ru-RU" sz="2000" dirty="0"/>
              <a:t>развивать первоначальные представления о себе и близких людях, эмоционально-положительное отношение к членам семьи и людям ближайшего окружения, о деятельности взрослых; </a:t>
            </a:r>
          </a:p>
          <a:p>
            <a:r>
              <a:rPr lang="ru-RU" sz="2000" dirty="0"/>
              <a:t>расширять представления о родном городе (селе), его достопримечательностях, эмоционально откликаться на праздничное убранство дома, ДОО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592925" y="3357154"/>
            <a:ext cx="4931281" cy="318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3234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Основа патриотизма – это семья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7962" y="1442132"/>
            <a:ext cx="8596668" cy="3880773"/>
          </a:xfrm>
        </p:spPr>
        <p:txBody>
          <a:bodyPr>
            <a:normAutofit/>
          </a:bodyPr>
          <a:lstStyle/>
          <a:p>
            <a:r>
              <a:rPr lang="ru-RU" sz="2400" dirty="0"/>
              <a:t>Семья – это опора в жизни каждого человека. Именно семья играет решающую роль в формировании личности в обществе. Трудно переоценить значение семьи в жизни общества. Чувство Родины у ребенка начинается с любви к самым близким людям – отцу, матери, бабушке и дедушке.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905794" y="3814354"/>
            <a:ext cx="3043645" cy="275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6259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3573" y="270456"/>
            <a:ext cx="11361557" cy="6465195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Задачи. 3-4 года.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конкретизировать представления детей об объектах ближайшего окружения: о родном городе, его названии, достопримечательностях и традициях, накапливать эмоциональный опыт участия в праздниках;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обогащать представления детей о малой родине и поддерживать их отражения в различных видах деятельности.</a:t>
            </a:r>
          </a:p>
          <a:p>
            <a:r>
              <a:rPr lang="ru-RU" sz="2000" b="1" u="sng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Знакомит с родным городом (селом), дает начальные представления о родной стране, о некоторых наиболее важных праздниках и событиях;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Педагог обогащает представления детей о малой родине: регулярно напоминает название населенного пункта, в котором они живут; 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знакомит с близлежащим окружением ДОО (зданиями, природными объектами), доступными для рассматривания с территории.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Обсуждает с детьми их любимые места времяпрепровождения в городе (поселке). Демонстрирует эмоциональную отзывчивость на красоту родного края, восхищается природными явлениями. 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Поддерживает отражение детьми своих впечатлений о малой родине в различных видах деятельности (рассказывает, изображает, воплощает образы в играх, разворачивает сюжет и т. д.).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9510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509" y="216733"/>
            <a:ext cx="11164978" cy="6246254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Задачи. 4-5 лет. </a:t>
            </a:r>
          </a:p>
          <a:p>
            <a:r>
              <a:rPr lang="ru-RU" dirty="0"/>
              <a:t>развивать представления детей о своей малой родине, городе (селе), его достопримечательностях, поддерживать интерес к стране;</a:t>
            </a:r>
          </a:p>
          <a:p>
            <a:r>
              <a:rPr lang="ru-RU" dirty="0"/>
              <a:t> знакомить с традициями и праздниками, принимать участие в подготовке к праздникам, эмоционально откликаться на участие в них; </a:t>
            </a:r>
          </a:p>
          <a:p>
            <a:r>
              <a:rPr lang="ru-RU" dirty="0"/>
              <a:t>воспитывать уважительное отношение к Родине, символам страны, памятным датам;</a:t>
            </a:r>
          </a:p>
          <a:p>
            <a:r>
              <a:rPr lang="ru-RU" dirty="0"/>
              <a:t> воспитывать гордость за достижения страны в области спорта, науки, искусства и др.; </a:t>
            </a:r>
          </a:p>
          <a:p>
            <a:r>
              <a:rPr lang="ru-RU" dirty="0"/>
              <a:t>развивать интерес детей к основным достопримечательностями города (поселка), в котором они живут.</a:t>
            </a:r>
          </a:p>
          <a:p>
            <a:pPr marL="0" indent="0">
              <a:buNone/>
            </a:pP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9216924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6705" y="449355"/>
            <a:ext cx="8596668" cy="6134325"/>
          </a:xfrm>
        </p:spPr>
        <p:txBody>
          <a:bodyPr>
            <a:normAutofit fontScale="92500" lnSpcReduction="10000"/>
          </a:bodyPr>
          <a:lstStyle/>
          <a:p>
            <a:r>
              <a:rPr lang="ru-RU" sz="2800" b="1" dirty="0"/>
              <a:t>Содержание</a:t>
            </a:r>
          </a:p>
          <a:p>
            <a:r>
              <a:rPr lang="ru-RU" dirty="0"/>
              <a:t>Педагог продолжает расширять представления детей о родном городе (селе), некоторых городских объектах, видах транспорта; расширяет и обогащает начальные представления о родной стране, некоторых общественных праздниках и событиях.</a:t>
            </a:r>
          </a:p>
          <a:p>
            <a:r>
              <a:rPr lang="ru-RU" dirty="0"/>
              <a:t>Воспитывает уважительное отношение к нашей Родине ‒ России. Продолжает знакомить с государственной символикой РФ: Российский флаг и герб России; </a:t>
            </a:r>
          </a:p>
          <a:p>
            <a:r>
              <a:rPr lang="ru-RU" dirty="0"/>
              <a:t>воспитывает уважительное отношение к символам страны. Обогащает представления детей о государственных праздниках: День защитника Отечества, День Победы. </a:t>
            </a:r>
          </a:p>
          <a:p>
            <a:r>
              <a:rPr lang="ru-RU" dirty="0"/>
              <a:t>Знакомит детей с содержанием праздника, с памятными местами в городе (поселке), посвященными празднику. Педагог обогащает представления детей о малой родине: знакомит с основными достопримечательностями города (поселка), развивает интерес детей к их посещению с родителями; </a:t>
            </a:r>
          </a:p>
          <a:p>
            <a:r>
              <a:rPr lang="ru-RU" dirty="0"/>
              <a:t>знакомит с названиями улиц, на которых живут дети. Поддерживает эмоциональную отзывчивость детей на красоту родного края.</a:t>
            </a:r>
          </a:p>
          <a:p>
            <a:r>
              <a:rPr lang="ru-RU" dirty="0"/>
              <a:t> Создает условия для отражения детьми впечатлений о малой родине в различных видах деятельности (рассказывает, изображает, воплощает образы в играх, разворачивает сюжет и т. д.). </a:t>
            </a:r>
          </a:p>
          <a:p>
            <a:r>
              <a:rPr lang="ru-RU" dirty="0"/>
              <a:t>Поддерживает интерес к народной культуре страны (традициям, устному народному творчеству, народной музыке, танцам, играм, игрушкам)</a:t>
            </a:r>
          </a:p>
        </p:txBody>
      </p:sp>
    </p:spTree>
    <p:extLst>
      <p:ext uri="{BB962C8B-B14F-4D97-AF65-F5344CB8AC3E}">
        <p14:creationId xmlns:p14="http://schemas.microsoft.com/office/powerpoint/2010/main" val="3649394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272" y="234027"/>
            <a:ext cx="10663707" cy="5679583"/>
          </a:xfrm>
        </p:spPr>
        <p:txBody>
          <a:bodyPr>
            <a:normAutofit/>
          </a:bodyPr>
          <a:lstStyle/>
          <a:p>
            <a:r>
              <a:rPr lang="ru-RU" sz="2200" b="1" u="sng" dirty="0"/>
              <a:t>Задачи.5-6лет:</a:t>
            </a:r>
          </a:p>
          <a:p>
            <a:r>
              <a:rPr lang="ru-RU" dirty="0"/>
              <a:t>воспитывать уважительное отношение к Родине, к людям разных национальностей, проживающим на территории России, их культурному наследию; </a:t>
            </a:r>
          </a:p>
          <a:p>
            <a:r>
              <a:rPr lang="ru-RU" dirty="0"/>
              <a:t>знакомить детей с содержанием государственных праздников и традициями празднования, развивать патриотические чувства, уважение и гордость за поступки героев Отечества, достижения страны;</a:t>
            </a:r>
          </a:p>
          <a:p>
            <a:r>
              <a:rPr lang="ru-RU" dirty="0"/>
              <a:t>поддерживать детскую любознательность по отношению к родному краю, эмоциональный отклик на проявления красоты в различных архитектурных объектах и произведениях искусства, явлениях природы.</a:t>
            </a:r>
          </a:p>
        </p:txBody>
      </p:sp>
    </p:spTree>
    <p:extLst>
      <p:ext uri="{BB962C8B-B14F-4D97-AF65-F5344CB8AC3E}">
        <p14:creationId xmlns:p14="http://schemas.microsoft.com/office/powerpoint/2010/main" val="23912105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0763" y="344852"/>
            <a:ext cx="10060334" cy="6082074"/>
          </a:xfrm>
        </p:spPr>
        <p:txBody>
          <a:bodyPr/>
          <a:lstStyle/>
          <a:p>
            <a:r>
              <a:rPr lang="ru-RU" b="1" u="sng" dirty="0"/>
              <a:t>Содержание</a:t>
            </a:r>
          </a:p>
          <a:p>
            <a:r>
              <a:rPr lang="ru-RU" dirty="0"/>
              <a:t>Педагог расширяет первичные представления о малой родине и Отечестве, о своем городе (селе), его истории, его особенностях (местах отдыха и работы близких, основных достопримечательностях). </a:t>
            </a:r>
          </a:p>
          <a:p>
            <a:r>
              <a:rPr lang="ru-RU" dirty="0"/>
              <a:t>Закрепляет представления о названии ближайших улиц, назначении некоторых общественных учреждений — магазинов, поликлиники, больниц, кинотеатров, кафе. </a:t>
            </a:r>
          </a:p>
          <a:p>
            <a:r>
              <a:rPr lang="ru-RU" dirty="0"/>
              <a:t>Развивает познавательный интерес к родной стране, к освоению представлений о ее столице, государственном флаге и гербе, о государственных праздниках России, памятных исторических событиях, героях Отечества. Формирует представления о многообразии стран и народов мира.</a:t>
            </a:r>
          </a:p>
          <a:p>
            <a:r>
              <a:rPr lang="ru-RU" dirty="0"/>
              <a:t> Педагог формирует у детей понимание многообразия людей разных национальностей ‒ особенностей их внешнего вида, одежды, традиций; </a:t>
            </a:r>
          </a:p>
          <a:p>
            <a:r>
              <a:rPr lang="ru-RU" dirty="0"/>
              <a:t>развивает интерес к сказкам, песням, играм разных народов;</a:t>
            </a:r>
          </a:p>
          <a:p>
            <a:r>
              <a:rPr lang="ru-RU" dirty="0"/>
              <a:t> расширяет представления о других странах и народах мира, понимание, что в других странах есть свои достопримечательности, традиции, свои флаги и гербы.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81179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48194"/>
            <a:ext cx="8596668" cy="6609805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Педагог воспитывает уважительное отношение к нашей Родине ‒ России. </a:t>
            </a:r>
          </a:p>
          <a:p>
            <a:r>
              <a:rPr lang="ru-RU" b="1" dirty="0"/>
              <a:t>Расширяет представления о государственных символах России ‒ гербе, флаге, гимне, знакомит с историей их возникновения в доступной для детей форме. </a:t>
            </a:r>
          </a:p>
          <a:p>
            <a:r>
              <a:rPr lang="ru-RU" b="1" dirty="0"/>
              <a:t>Обогащает представления детей о том, что Россия ‒ большая многонациональная страна, воспитывает уважение к людям разных национальностей, их культуре. </a:t>
            </a:r>
          </a:p>
          <a:p>
            <a:r>
              <a:rPr lang="ru-RU" b="1" dirty="0"/>
              <a:t>Развивает интерес к жизни людей разных национальностей, проживающих на территории России, их образу жизни, традициям и способствует его выражению в различных видах деятельности детей (рисуют, играют, обсуждают).</a:t>
            </a:r>
          </a:p>
          <a:p>
            <a:r>
              <a:rPr lang="ru-RU" b="1" dirty="0"/>
              <a:t> Уделяет особое внимание традициям и обычаям народов, которые проживают на территории малой родины. Обогащает представления детей о государственных праздниках: День России, День народного единства, День Государственного флага Российской Федерации, День Государственного герба Российской Федерации, День защитника Отечества, День Победы, Всемирный день авиации и космонавтики. </a:t>
            </a:r>
          </a:p>
          <a:p>
            <a:r>
              <a:rPr lang="ru-RU" b="1" dirty="0"/>
              <a:t>Знакомит детей с содержанием праздника, с традициями празднования, памятными местами в городе (поселке), посвященными празднику. </a:t>
            </a:r>
          </a:p>
          <a:p>
            <a:r>
              <a:rPr lang="ru-RU" b="1" dirty="0"/>
              <a:t>Воспитывает уважение к защитникам и героям Отечества. Знакомит детей с яркими биографическими фактами, поступками героев Отечества, вызывает позитивный эмоциональный отклик и чувство гордости.</a:t>
            </a:r>
          </a:p>
          <a:p>
            <a:r>
              <a:rPr lang="ru-RU" b="1" dirty="0"/>
              <a:t> Педагог обогащает представления детей о малой родине: поддерживает любознательность по отношению к родному краю;</a:t>
            </a:r>
          </a:p>
          <a:p>
            <a:r>
              <a:rPr lang="ru-RU" b="1" dirty="0"/>
              <a:t> интерес, почему именно так устроен населенный пункт (расположение улиц, площадей, различных объектов инфраструктуры); </a:t>
            </a:r>
          </a:p>
          <a:p>
            <a:r>
              <a:rPr lang="ru-RU" b="1" dirty="0"/>
              <a:t>знакомит со смыслом некоторых символов и памятников города (поселка), развивает умения откликаться на проявления красоты в различных архитектурных объектах.</a:t>
            </a:r>
          </a:p>
          <a:p>
            <a:r>
              <a:rPr lang="ru-RU" b="1" dirty="0"/>
              <a:t> Поддерживает проявления у детей первичной социальной активности: желание принять участие в значимых событиях, переживание эмоций, связанных с событиями военных лет и подвигами горожан (чествование ветеранов, социальные акции и пр.).</a:t>
            </a:r>
          </a:p>
        </p:txBody>
      </p:sp>
    </p:spTree>
    <p:extLst>
      <p:ext uri="{BB962C8B-B14F-4D97-AF65-F5344CB8AC3E}">
        <p14:creationId xmlns:p14="http://schemas.microsoft.com/office/powerpoint/2010/main" val="12855125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8433" y="218756"/>
            <a:ext cx="10560676" cy="6116729"/>
          </a:xfrm>
        </p:spPr>
        <p:txBody>
          <a:bodyPr>
            <a:normAutofit lnSpcReduction="10000"/>
          </a:bodyPr>
          <a:lstStyle/>
          <a:p>
            <a:r>
              <a:rPr lang="ru-RU" sz="2400" b="1" dirty="0"/>
              <a:t>Задачи. 6-7 лет.</a:t>
            </a:r>
          </a:p>
          <a:p>
            <a:r>
              <a:rPr lang="ru-RU" dirty="0"/>
              <a:t>расширять представления о культурно-исторических событиях малой родины и Отечества, развивать интерес к достопримечательностям родной страны, ее традициям и праздникам; </a:t>
            </a:r>
          </a:p>
          <a:p>
            <a:r>
              <a:rPr lang="ru-RU" dirty="0"/>
              <a:t>воспитывать эмоционально-положительное отношение к ним;</a:t>
            </a:r>
          </a:p>
          <a:p>
            <a:r>
              <a:rPr lang="ru-RU" dirty="0"/>
              <a:t> формировать представления детей о многообразии стран и народов мира; </a:t>
            </a:r>
          </a:p>
          <a:p>
            <a:r>
              <a:rPr lang="ru-RU" dirty="0"/>
              <a:t>расширять и уточнять представления детей о богатстве природного мира в разных регионах России и на планете</a:t>
            </a:r>
          </a:p>
          <a:p>
            <a:r>
              <a:rPr lang="ru-RU" dirty="0"/>
              <a:t>воспитывать патриотические и интернациональные чувства, уважительное отношение к Родине, к представителям разных национальностей, интерес к их культуре и обычаям;</a:t>
            </a:r>
          </a:p>
          <a:p>
            <a:r>
              <a:rPr lang="ru-RU" dirty="0"/>
              <a:t> расширять представления детей о государственных праздниках и поддерживать интерес детей к событиям, происходящим в стране, развивать чувство гордости за достижения страны в области спорта, науки и искусства, служения и верности интересам страны;</a:t>
            </a:r>
          </a:p>
          <a:p>
            <a:r>
              <a:rPr lang="ru-RU" dirty="0"/>
              <a:t> знакомить с целями и доступными практиками </a:t>
            </a:r>
            <a:r>
              <a:rPr lang="ru-RU" dirty="0" err="1"/>
              <a:t>волонтерства</a:t>
            </a:r>
            <a:r>
              <a:rPr lang="ru-RU" dirty="0"/>
              <a:t> в России и включать детей при поддержке взрослых в социальные акции, волонтерские мероприятия в ДОО и в городе (поселке);</a:t>
            </a:r>
          </a:p>
          <a:p>
            <a:r>
              <a:rPr lang="ru-RU" dirty="0"/>
              <a:t> развивать интерес детей к родному городу (поселку), переживание чувства удивления, восхищения достопримечательностями, событиями прошлого и настоящего; </a:t>
            </a:r>
          </a:p>
          <a:p>
            <a:r>
              <a:rPr lang="ru-RU" dirty="0"/>
              <a:t>поощрять активное участие в праздновании событий, связанных с его местом проживания.</a:t>
            </a:r>
          </a:p>
        </p:txBody>
      </p:sp>
    </p:spTree>
    <p:extLst>
      <p:ext uri="{BB962C8B-B14F-4D97-AF65-F5344CB8AC3E}">
        <p14:creationId xmlns:p14="http://schemas.microsoft.com/office/powerpoint/2010/main" val="9841694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517" y="357915"/>
            <a:ext cx="10413032" cy="6500085"/>
          </a:xfrm>
        </p:spPr>
        <p:txBody>
          <a:bodyPr>
            <a:normAutofit fontScale="92500" lnSpcReduction="20000"/>
          </a:bodyPr>
          <a:lstStyle/>
          <a:p>
            <a:r>
              <a:rPr lang="ru-RU" sz="2000" b="1" dirty="0"/>
              <a:t>Содержание</a:t>
            </a:r>
          </a:p>
          <a:p>
            <a:r>
              <a:rPr lang="ru-RU" dirty="0"/>
              <a:t>В совместной с детьми деятельности педагог обогащает представления о родном городе (название улиц, некоторых архитектурных особенностях, достопримечательностей), о стране (герб, гимн, атрибуты государственной власти, Президент, столица и крупные города, особенности природы и населения).</a:t>
            </a:r>
          </a:p>
          <a:p>
            <a:r>
              <a:rPr lang="ru-RU" dirty="0"/>
              <a:t> Раскрывает и уточняет назначения общественных учреждений, разных видов транспорта, рассказывает о местах труда и отдыха людей в городе, об истории города и выдающихся горожанах, традициях городской жизни.</a:t>
            </a:r>
          </a:p>
          <a:p>
            <a:r>
              <a:rPr lang="ru-RU" dirty="0"/>
              <a:t> Посредством поисковой и игровой деятельности педагог побуждает проявление интереса детей к ярким фактам из истории и культуры страны и общества, некоторым выдающимся людям России. </a:t>
            </a:r>
          </a:p>
          <a:p>
            <a:r>
              <a:rPr lang="ru-RU" dirty="0"/>
              <a:t>Формирует представление о планете Земля как общем доме людей, о многообразии стран и народов мира на ней;</a:t>
            </a:r>
          </a:p>
          <a:p>
            <a:pPr lvl="0">
              <a:buClr>
                <a:srgbClr val="4F81BD"/>
              </a:buClr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Педагог воспитывает патриотические и интернациональные чувства, уважительное отношение к нашей Родине ‒ России. </a:t>
            </a:r>
          </a:p>
          <a:p>
            <a:pPr lvl="0">
              <a:buClr>
                <a:srgbClr val="4F81BD"/>
              </a:buClr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Знакомит детей с признаками и характеристиками государства с учетом возрастных особенностей восприятия ими информации (территория государства и его границы, столица и т.д.).</a:t>
            </a:r>
          </a:p>
          <a:p>
            <a:pPr lvl="0">
              <a:buClr>
                <a:srgbClr val="4F81BD"/>
              </a:buClr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 Рассказывает, что Россия ‒ самая большая страна мира и показывает на глобусе и карте.</a:t>
            </a:r>
          </a:p>
          <a:p>
            <a:pPr lvl="0">
              <a:buClr>
                <a:srgbClr val="4F81BD"/>
              </a:buClr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 Расширяет представления о столице России – Москве и об административном центре федерального округа, на территории которого проживают дети.</a:t>
            </a:r>
          </a:p>
          <a:p>
            <a:pPr lvl="0">
              <a:buClr>
                <a:srgbClr val="4F81BD"/>
              </a:buClr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 Знакомит с основными положениями порядка использования государственной символики (бережно хранить, вставать во время исполнения гимна страны).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09632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510" y="279538"/>
            <a:ext cx="9786015" cy="6487022"/>
          </a:xfrm>
        </p:spPr>
        <p:txBody>
          <a:bodyPr>
            <a:noAutofit/>
          </a:bodyPr>
          <a:lstStyle/>
          <a:p>
            <a:r>
              <a:rPr lang="ru-RU" sz="1700" dirty="0"/>
              <a:t>Обогащает представления о том, что в нашей стране мирно живут люди разных национальностей, воспитывает уважение к представителям разных национальностей, интерес к их культуре и обычаям. </a:t>
            </a:r>
          </a:p>
          <a:p>
            <a:r>
              <a:rPr lang="ru-RU" sz="1700" dirty="0"/>
              <a:t>Знакомит детей с назначением и доступными практиками </a:t>
            </a:r>
            <a:r>
              <a:rPr lang="ru-RU" sz="1700" dirty="0" err="1"/>
              <a:t>волонтерства</a:t>
            </a:r>
            <a:r>
              <a:rPr lang="ru-RU" sz="1700" dirty="0"/>
              <a:t> в России, вызывает эмоциональный отклик, осознание важности и значимости волонтерского движения. </a:t>
            </a:r>
          </a:p>
          <a:p>
            <a:r>
              <a:rPr lang="ru-RU" sz="1700" dirty="0"/>
              <a:t>Предлагает детям при поддержке родителей включиться в социальные акции, волонтерские мероприятия в ДОО и в городе (поселке).</a:t>
            </a:r>
          </a:p>
          <a:p>
            <a:r>
              <a:rPr lang="ru-RU" sz="1700" dirty="0"/>
              <a:t> Расширяет представления детей о государственных праздниках</a:t>
            </a:r>
          </a:p>
          <a:p>
            <a:r>
              <a:rPr lang="ru-RU" sz="1700" dirty="0"/>
              <a:t>Включает детей в празднование событий, связанных с жизнью города, ‒ День рождения города, празднование военных триумфов, памятные даты, связанные с жизнью и творчеством знаменитых горожан.</a:t>
            </a:r>
          </a:p>
          <a:p>
            <a:r>
              <a:rPr lang="ru-RU" sz="1700" dirty="0"/>
              <a:t> Поощряет интерес детей к событиям, происходящим в стране, воспитывает чувство гордости за ее достижения. </a:t>
            </a:r>
          </a:p>
          <a:p>
            <a:r>
              <a:rPr lang="ru-RU" sz="1700" dirty="0"/>
              <a:t>Воспитывает уважение к защитникам Отечества, к памяти павших бойцов.</a:t>
            </a:r>
          </a:p>
          <a:p>
            <a:r>
              <a:rPr lang="ru-RU" sz="1700" dirty="0"/>
              <a:t> Развивает интерес детей к родному городу (поселку), переживание чувства удивления, восхищения достопримечательностями, событиям прошлого и настоящего. </a:t>
            </a:r>
          </a:p>
          <a:p>
            <a:r>
              <a:rPr lang="ru-RU" sz="1700" dirty="0"/>
              <a:t>Учит детей действовать с картой города, создавать коллажи и макеты городских локаций, использовать макеты в различных видах деятельности. </a:t>
            </a:r>
          </a:p>
          <a:p>
            <a:r>
              <a:rPr lang="ru-RU" sz="1700" dirty="0"/>
              <a:t>Знакомит детей с жизнью и творчеством знаменитых горожан. </a:t>
            </a:r>
          </a:p>
        </p:txBody>
      </p:sp>
    </p:spTree>
    <p:extLst>
      <p:ext uri="{BB962C8B-B14F-4D97-AF65-F5344CB8AC3E}">
        <p14:creationId xmlns:p14="http://schemas.microsoft.com/office/powerpoint/2010/main" val="32858814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6301" y="298606"/>
            <a:ext cx="10393251" cy="537049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РППС по патриотическому воспитанию</a:t>
            </a:r>
          </a:p>
          <a:p>
            <a:endParaRPr lang="ru-RU" dirty="0"/>
          </a:p>
          <a:p>
            <a:r>
              <a:rPr lang="ru-RU" dirty="0"/>
              <a:t>Оформлен патриотический уголок, где представлена символика России и Санкт-Петербурга</a:t>
            </a:r>
          </a:p>
          <a:p>
            <a:r>
              <a:rPr lang="ru-RU" dirty="0"/>
              <a:t>Фото первых лиц РФ и города </a:t>
            </a:r>
          </a:p>
          <a:p>
            <a:r>
              <a:rPr lang="ru-RU" dirty="0"/>
              <a:t>Мини-музей русской культуры и быта</a:t>
            </a:r>
          </a:p>
          <a:p>
            <a:r>
              <a:rPr lang="ru-RU" dirty="0"/>
              <a:t>Карты (путешествий по России) </a:t>
            </a:r>
          </a:p>
          <a:p>
            <a:r>
              <a:rPr lang="ru-RU" dirty="0"/>
              <a:t>Папки-передвижки «День России», «День флага» и т.п.</a:t>
            </a:r>
          </a:p>
          <a:p>
            <a:r>
              <a:rPr lang="ru-RU" dirty="0"/>
              <a:t>Художественная литература с региональным компонентом</a:t>
            </a:r>
          </a:p>
          <a:p>
            <a:r>
              <a:rPr lang="ru-RU" dirty="0"/>
              <a:t> Самиздатовские сборники</a:t>
            </a:r>
          </a:p>
          <a:p>
            <a:r>
              <a:rPr lang="ru-RU" dirty="0"/>
              <a:t>Народные костюмы, изделия народных промыслов</a:t>
            </a:r>
          </a:p>
          <a:p>
            <a:r>
              <a:rPr lang="ru-RU" dirty="0"/>
              <a:t>Набор репродукций картин о природе</a:t>
            </a:r>
          </a:p>
          <a:p>
            <a:r>
              <a:rPr lang="ru-RU" dirty="0"/>
              <a:t>Набор репродукций картин русских художников – иллюстраций к художественным произведениям</a:t>
            </a:r>
          </a:p>
          <a:p>
            <a:r>
              <a:rPr lang="ru-RU" dirty="0"/>
              <a:t>Физическая карта мира (полушарий)</a:t>
            </a:r>
          </a:p>
        </p:txBody>
      </p:sp>
    </p:spTree>
    <p:extLst>
      <p:ext uri="{BB962C8B-B14F-4D97-AF65-F5344CB8AC3E}">
        <p14:creationId xmlns:p14="http://schemas.microsoft.com/office/powerpoint/2010/main" val="17190737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193963"/>
            <a:ext cx="9144000" cy="6539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3175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32994" y="199269"/>
            <a:ext cx="7766936" cy="1096899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Методическая литература по патриотическому воспитанию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625" y="2410692"/>
            <a:ext cx="2832278" cy="36160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22" y="1485488"/>
            <a:ext cx="2853856" cy="41533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589" y="1861085"/>
            <a:ext cx="2798618" cy="3931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6154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065" y="2628901"/>
            <a:ext cx="2796989" cy="422909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213" y="2628901"/>
            <a:ext cx="3141352" cy="42290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61847" y="1188535"/>
            <a:ext cx="8796008" cy="12968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61847" y="398734"/>
            <a:ext cx="86970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1111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Краеведение лучше других отраслей знания способствует </a:t>
            </a:r>
            <a:r>
              <a:rPr lang="ru-RU" b="1" dirty="0">
                <a:solidFill>
                  <a:srgbClr val="11111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воспитанию патриотизма</a:t>
            </a:r>
            <a:r>
              <a:rPr lang="ru-RU" dirty="0">
                <a:solidFill>
                  <a:srgbClr val="11111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любви к родному краю, формированию общественного сознания.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648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0397" y="684486"/>
            <a:ext cx="8596668" cy="3880773"/>
          </a:xfrm>
        </p:spPr>
        <p:txBody>
          <a:bodyPr/>
          <a:lstStyle/>
          <a:p>
            <a:pPr lvl="0" defTabSz="914400">
              <a:spcBef>
                <a:spcPts val="800"/>
              </a:spcBef>
              <a:buClrTx/>
              <a:buSzTx/>
              <a:buNone/>
            </a:pPr>
            <a:r>
              <a:rPr lang="ru-RU" sz="2000" b="1" dirty="0">
                <a:solidFill>
                  <a:srgbClr val="000000"/>
                </a:solidFill>
                <a:latin typeface="Franklin Gothic Book"/>
              </a:rPr>
              <a:t>     Праздники, которые проводятся с дошкольниками, распределены на целый учебный год и являются основой содержания программы воспитания. </a:t>
            </a:r>
          </a:p>
          <a:p>
            <a:pPr lvl="0" defTabSz="914400">
              <a:spcBef>
                <a:spcPts val="800"/>
              </a:spcBef>
              <a:buClrTx/>
              <a:buSzTx/>
              <a:buNone/>
            </a:pPr>
            <a:r>
              <a:rPr lang="ru-RU" sz="2000" b="1" dirty="0">
                <a:solidFill>
                  <a:srgbClr val="000000"/>
                </a:solidFill>
                <a:latin typeface="Franklin Gothic Book"/>
              </a:rPr>
              <a:t>      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669" y="2495007"/>
            <a:ext cx="7106194" cy="390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2892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36320"/>
          </a:xfrm>
        </p:spPr>
        <p:txBody>
          <a:bodyPr>
            <a:normAutofit/>
          </a:bodyPr>
          <a:lstStyle/>
          <a:p>
            <a:r>
              <a:rPr lang="ru-RU" sz="2000" dirty="0"/>
              <a:t>Примерный перечень основных государственных и народных праздников, памятных дат в календарном плане воспитательной работы в ДОО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1836" y="1645920"/>
            <a:ext cx="8596668" cy="5068389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27 января: День снятия блокады Ленинграда;</a:t>
            </a:r>
          </a:p>
          <a:p>
            <a:r>
              <a:rPr lang="ru-RU" dirty="0"/>
              <a:t>8 февраля: День российской науки; </a:t>
            </a:r>
          </a:p>
          <a:p>
            <a:r>
              <a:rPr lang="ru-RU" dirty="0"/>
              <a:t>15 февраля: День памяти о россиянах, исполнявших служебный долг за пределами Отечества; </a:t>
            </a:r>
          </a:p>
          <a:p>
            <a:r>
              <a:rPr lang="ru-RU" dirty="0"/>
              <a:t>21 февраля: Международный день родного языка; </a:t>
            </a:r>
          </a:p>
          <a:p>
            <a:r>
              <a:rPr lang="ru-RU" dirty="0"/>
              <a:t>23 февраля: День защитника Отечества;</a:t>
            </a:r>
          </a:p>
          <a:p>
            <a:r>
              <a:rPr lang="ru-RU" dirty="0"/>
              <a:t> 8 марта: Международный женский день; </a:t>
            </a:r>
          </a:p>
          <a:p>
            <a:r>
              <a:rPr lang="ru-RU" dirty="0"/>
              <a:t>18 марта: День воссоединения Крыма с Россией </a:t>
            </a:r>
          </a:p>
          <a:p>
            <a:r>
              <a:rPr lang="ru-RU" dirty="0"/>
              <a:t>27 марта: Всемирный день театра.</a:t>
            </a:r>
          </a:p>
          <a:p>
            <a:r>
              <a:rPr lang="ru-RU" dirty="0"/>
              <a:t> 12 апреля: День космонавтики;</a:t>
            </a:r>
          </a:p>
          <a:p>
            <a:r>
              <a:rPr lang="ru-RU" dirty="0"/>
              <a:t> Май 1 мая: Праздник Весны и Труда;</a:t>
            </a:r>
          </a:p>
          <a:p>
            <a:r>
              <a:rPr lang="ru-RU" dirty="0"/>
              <a:t> 9 мая: День Победы; </a:t>
            </a:r>
          </a:p>
          <a:p>
            <a:r>
              <a:rPr lang="ru-RU" dirty="0"/>
              <a:t>19 мая: День детских общественных организаций России;</a:t>
            </a:r>
          </a:p>
          <a:p>
            <a:r>
              <a:rPr lang="ru-RU" dirty="0"/>
              <a:t> 24 мая: День славянской письменности и культуры.</a:t>
            </a:r>
          </a:p>
        </p:txBody>
      </p:sp>
    </p:spTree>
    <p:extLst>
      <p:ext uri="{BB962C8B-B14F-4D97-AF65-F5344CB8AC3E}">
        <p14:creationId xmlns:p14="http://schemas.microsoft.com/office/powerpoint/2010/main" val="25837861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6077" y="475481"/>
            <a:ext cx="8596668" cy="6382519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1 июня: День защиты детей; </a:t>
            </a:r>
          </a:p>
          <a:p>
            <a:r>
              <a:rPr lang="ru-RU" dirty="0"/>
              <a:t>6 июня: День русского языка;</a:t>
            </a:r>
          </a:p>
          <a:p>
            <a:r>
              <a:rPr lang="ru-RU" dirty="0"/>
              <a:t> 12 июня: День России;</a:t>
            </a:r>
          </a:p>
          <a:p>
            <a:r>
              <a:rPr lang="ru-RU" dirty="0"/>
              <a:t> 22 июня: День памяти и скорби.</a:t>
            </a:r>
          </a:p>
          <a:p>
            <a:r>
              <a:rPr lang="ru-RU" dirty="0"/>
              <a:t> 8 июля: День семьи, любви и верности. </a:t>
            </a:r>
          </a:p>
          <a:p>
            <a:r>
              <a:rPr lang="ru-RU" dirty="0"/>
              <a:t>12 августа: День физкультурника; </a:t>
            </a:r>
          </a:p>
          <a:p>
            <a:r>
              <a:rPr lang="ru-RU" dirty="0"/>
              <a:t>22 августа: День Государственного флага Российской Федерации;</a:t>
            </a:r>
          </a:p>
          <a:p>
            <a:r>
              <a:rPr lang="ru-RU" dirty="0"/>
              <a:t> 27 августа: День российского кино.</a:t>
            </a:r>
          </a:p>
          <a:p>
            <a:r>
              <a:rPr lang="ru-RU" dirty="0"/>
              <a:t>1 сентября: День знаний; </a:t>
            </a:r>
          </a:p>
          <a:p>
            <a:r>
              <a:rPr lang="ru-RU" dirty="0"/>
              <a:t>3 сентября: День окончания Второй мировой войны, День солидарности в борьбе с терроризмом; </a:t>
            </a:r>
          </a:p>
          <a:p>
            <a:r>
              <a:rPr lang="ru-RU" dirty="0"/>
              <a:t>8 сентября: Международный день распространения грамотности; </a:t>
            </a:r>
          </a:p>
          <a:p>
            <a:r>
              <a:rPr lang="ru-RU" dirty="0"/>
              <a:t>27 сентября: День воспитателя и всех дошкольных работников.</a:t>
            </a:r>
          </a:p>
          <a:p>
            <a:r>
              <a:rPr lang="ru-RU" dirty="0"/>
              <a:t>1 октября: Международный день пожилых людей; </a:t>
            </a:r>
          </a:p>
          <a:p>
            <a:r>
              <a:rPr lang="ru-RU" dirty="0"/>
              <a:t>Международный день музыки; </a:t>
            </a:r>
          </a:p>
          <a:p>
            <a:r>
              <a:rPr lang="ru-RU" dirty="0"/>
              <a:t>4 октября: День защиты животных; </a:t>
            </a:r>
          </a:p>
          <a:p>
            <a:r>
              <a:rPr lang="ru-RU" dirty="0"/>
              <a:t>5 октября: День учителя;</a:t>
            </a:r>
          </a:p>
          <a:p>
            <a:r>
              <a:rPr lang="ru-RU" dirty="0"/>
              <a:t> Третье воскресенье октября: День отца в России.</a:t>
            </a:r>
          </a:p>
        </p:txBody>
      </p:sp>
    </p:spTree>
    <p:extLst>
      <p:ext uri="{BB962C8B-B14F-4D97-AF65-F5344CB8AC3E}">
        <p14:creationId xmlns:p14="http://schemas.microsoft.com/office/powerpoint/2010/main" val="39161700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0762" y="318726"/>
            <a:ext cx="9250437" cy="5964508"/>
          </a:xfrm>
        </p:spPr>
        <p:txBody>
          <a:bodyPr/>
          <a:lstStyle/>
          <a:p>
            <a:r>
              <a:rPr lang="ru-RU" dirty="0"/>
              <a:t>4 ноября: День народного единства;</a:t>
            </a:r>
          </a:p>
          <a:p>
            <a:r>
              <a:rPr lang="ru-RU" dirty="0"/>
              <a:t>8 ноября: День памяти погибших при исполнении служебных обязанностей </a:t>
            </a:r>
          </a:p>
          <a:p>
            <a:r>
              <a:rPr lang="ru-RU" dirty="0"/>
              <a:t>сотрудников органов внутренних дел России;</a:t>
            </a:r>
          </a:p>
          <a:p>
            <a:r>
              <a:rPr lang="ru-RU" dirty="0"/>
              <a:t>Последнее воскресенье ноября: День матери в России;</a:t>
            </a:r>
          </a:p>
          <a:p>
            <a:r>
              <a:rPr lang="ru-RU" dirty="0"/>
              <a:t>30 ноября: День Государственного герба Российской Федерации.</a:t>
            </a:r>
          </a:p>
          <a:p>
            <a:r>
              <a:rPr lang="ru-RU" dirty="0"/>
              <a:t>3 декабря: День неизвестного солдата; </a:t>
            </a:r>
          </a:p>
          <a:p>
            <a:r>
              <a:rPr lang="ru-RU" dirty="0"/>
              <a:t>5 декабря: День добровольца (волонтера) в России;</a:t>
            </a:r>
          </a:p>
          <a:p>
            <a:r>
              <a:rPr lang="ru-RU" dirty="0"/>
              <a:t>8 декабря: Международный день художника;</a:t>
            </a:r>
          </a:p>
          <a:p>
            <a:r>
              <a:rPr lang="ru-RU" dirty="0"/>
              <a:t>9 декабря: День Героев Отечества;</a:t>
            </a:r>
          </a:p>
          <a:p>
            <a:r>
              <a:rPr lang="ru-RU" dirty="0"/>
              <a:t>12 декабря: День Конституции Российской Федерации;</a:t>
            </a:r>
          </a:p>
          <a:p>
            <a:r>
              <a:rPr lang="ru-RU" dirty="0"/>
              <a:t>31 декабря: Новый год</a:t>
            </a:r>
          </a:p>
        </p:txBody>
      </p:sp>
    </p:spTree>
    <p:extLst>
      <p:ext uri="{BB962C8B-B14F-4D97-AF65-F5344CB8AC3E}">
        <p14:creationId xmlns:p14="http://schemas.microsoft.com/office/powerpoint/2010/main" val="26126165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6156549"/>
              </p:ext>
            </p:extLst>
          </p:nvPr>
        </p:nvGraphicFramePr>
        <p:xfrm>
          <a:off x="274638" y="247649"/>
          <a:ext cx="9326562" cy="6322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67332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360219"/>
            <a:ext cx="8596668" cy="5681144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ФОРМЫ РАБОТЫ С ДЕТЬМИ: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рассказы воспитателя;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беседы о родном городе, стране, её истории;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наблюдение за изменениями в облике родного города;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трудом людей в детском саду и в селе;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показ иллюстраций, фильмов, слайдов;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прослушивание аудиозаписей (гимн страны, гимн города, патриотические песни о Родине);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фольклорных произведений (пословицы, поговорки, игры русские народные, сказки, песни,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потешки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заклички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ознакомление с русским народным декоративно-прикладным искусством (роспись, игрушки, вышивка);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знакомство с творчеством поэтов, художников, композиторов);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организация тематических выставок;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участие в общественных и народных календарных праздниках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3832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43345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Формы работы с родителями: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0765"/>
            <a:ext cx="8596668" cy="478059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Анкетирование «Семейные традиции»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Консультации в родительских уголках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Совместная деятельность детей и родителей: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-Оформление рисунков «Мой любимый город»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-изготовление альбома « Моя малая Родина»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Поисковая деятельность: подбор познавательных статей из истории города, полезной и вредной пищи для детей.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Обсуждение и распространение семейного опыта;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Совместные детско-родительские встречи в различных формах: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Конкурсы, спортивные мероприятия: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Вечер народных игр и забав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•Посиделки, досуги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75825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3970" y="731521"/>
            <a:ext cx="8725989" cy="3069771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Патриотическое воспитание можно выделить как самое важное направление в воспитании в целом. Подрастающее поколение - это будущее нашей страны. Россия - великая держава и держится она на сплочении народа. Этот народ объединяет любовь к Родине, поэтому важно, чтобы наши дети росли патриотами.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i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4" descr="https://www.gdmnt.ru/upload/iblock/0ea/0eac40e08f462f176cb22d7a34bf9548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38255" y="3639312"/>
            <a:ext cx="4597420" cy="304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9783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0214" y="1119051"/>
            <a:ext cx="8596668" cy="132080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Научить патриотизму невозможно, но создать условия для его формирования мы можем и обязаны.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0214" y="2977227"/>
            <a:ext cx="8596668" cy="3880773"/>
          </a:xfrm>
        </p:spPr>
        <p:txBody>
          <a:bodyPr/>
          <a:lstStyle/>
          <a:p>
            <a:r>
              <a:rPr lang="ru-RU" dirty="0"/>
              <a:t>«…Ты вспоминаешь не страну большую, </a:t>
            </a:r>
          </a:p>
          <a:p>
            <a:pPr marL="0" indent="0">
              <a:buNone/>
            </a:pPr>
            <a:r>
              <a:rPr lang="ru-RU" dirty="0"/>
              <a:t>       Какую ты изъездил и узнал,</a:t>
            </a:r>
          </a:p>
          <a:p>
            <a:pPr marL="0" indent="0">
              <a:buNone/>
            </a:pPr>
            <a:r>
              <a:rPr lang="ru-RU" dirty="0"/>
              <a:t>       Ты вспоминаешь Родину – такую, </a:t>
            </a:r>
          </a:p>
          <a:p>
            <a:pPr marL="0" indent="0">
              <a:buNone/>
            </a:pPr>
            <a:r>
              <a:rPr lang="ru-RU" dirty="0"/>
              <a:t>       Какой ее ты в детстве увидал….»</a:t>
            </a:r>
          </a:p>
          <a:p>
            <a:pPr marL="0" indent="0">
              <a:buNone/>
            </a:pPr>
            <a:r>
              <a:rPr lang="ru-RU" dirty="0"/>
              <a:t>        </a:t>
            </a:r>
            <a:r>
              <a:rPr lang="ru-RU" i="1" dirty="0"/>
              <a:t>К.М. Симонов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642" y="2701109"/>
            <a:ext cx="2701290" cy="211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6097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81496" y="2268583"/>
            <a:ext cx="6765933" cy="748937"/>
          </a:xfrm>
        </p:spPr>
        <p:txBody>
          <a:bodyPr/>
          <a:lstStyle/>
          <a:p>
            <a:pPr algn="ctr"/>
            <a:r>
              <a:rPr lang="ru-RU" dirty="0"/>
              <a:t>Спасибо за внимание!</a:t>
            </a:r>
          </a:p>
        </p:txBody>
      </p:sp>
      <p:pic>
        <p:nvPicPr>
          <p:cNvPr id="5" name="Picture 4" descr="https://free-png.ru/wp-content/uploads/2022/05/free-png.ru-902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094" y="3189590"/>
            <a:ext cx="2511679" cy="215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028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Аспект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2670</TotalTime>
  <Words>2984</Words>
  <Application>Microsoft Office PowerPoint</Application>
  <PresentationFormat>Широкоэкранный</PresentationFormat>
  <Paragraphs>212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7" baseType="lpstr">
      <vt:lpstr>Arial</vt:lpstr>
      <vt:lpstr>Calibri</vt:lpstr>
      <vt:lpstr>Franklin Gothic Book</vt:lpstr>
      <vt:lpstr>Times New Roman</vt:lpstr>
      <vt:lpstr>Trebuchet MS</vt:lpstr>
      <vt:lpstr>Wingdings 3</vt:lpstr>
      <vt:lpstr>Аспект</vt:lpstr>
      <vt:lpstr>«Патриотическое воспитание  детей в рамках реализации ФОП ДО»</vt:lpstr>
      <vt:lpstr>Презентация PowerPoint</vt:lpstr>
      <vt:lpstr>Презентация PowerPoint</vt:lpstr>
      <vt:lpstr> Патриотическое чувство не возникает само по себе. Это результат длительного целенаправленного воспитательного воздействия на человека, начиная с самого дошкольного детства. Здесь немаловажную роль играет влияние семьи и образования.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Цель ФОП:</vt:lpstr>
      <vt:lpstr>Задачи ФОП </vt:lpstr>
      <vt:lpstr>Отношение ребенка к себе, как к полноценной личности Уважение своей семьи, как носителя семейной традиции Формирование духовно-нравственных отношений Формирование любви к родному краю Формирование любви к культурному наследию своего народа Формирование любви и уважения к Родине   </vt:lpstr>
      <vt:lpstr>Презентация PowerPoint</vt:lpstr>
      <vt:lpstr>Патриотическое воспитание дошкольников охватывает несколько образовательных областей:</vt:lpstr>
      <vt:lpstr>Презентация PowerPoint</vt:lpstr>
      <vt:lpstr> </vt:lpstr>
      <vt:lpstr>Основа патриотизма – это семья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Примерный перечень основных государственных и народных праздников, памятных дат в календарном плане воспитательной работы в ДОО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Формы работы с родителями: </vt:lpstr>
      <vt:lpstr> Патриотическое воспитание можно выделить как самое важное направление в воспитании в целом. Подрастающее поколение - это будущее нашей страны. Россия - великая держава и держится она на сплочении народа. Этот народ объединяет любовь к Родине, поэтому важно, чтобы наши дети росли патриотами. </vt:lpstr>
      <vt:lpstr>Научить патриотизму невозможно, но создать условия для его формирования мы можем и обязаны.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Патриотическое  воспитание  детей на  всех этапах освоения  новой ФОП.</dc:title>
  <dc:creator>155</dc:creator>
  <cp:lastModifiedBy>антон</cp:lastModifiedBy>
  <cp:revision>129</cp:revision>
  <dcterms:created xsi:type="dcterms:W3CDTF">2023-09-06T09:28:49Z</dcterms:created>
  <dcterms:modified xsi:type="dcterms:W3CDTF">2025-02-17T09:42:47Z</dcterms:modified>
</cp:coreProperties>
</file>