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2" r:id="rId3"/>
    <p:sldId id="273" r:id="rId4"/>
    <p:sldId id="274" r:id="rId5"/>
    <p:sldId id="258" r:id="rId6"/>
    <p:sldId id="265" r:id="rId7"/>
    <p:sldId id="263" r:id="rId8"/>
    <p:sldId id="266" r:id="rId9"/>
    <p:sldId id="262" r:id="rId10"/>
    <p:sldId id="271" r:id="rId11"/>
    <p:sldId id="270" r:id="rId12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94660"/>
  </p:normalViewPr>
  <p:slideViewPr>
    <p:cSldViewPr showGuides="1">
      <p:cViewPr>
        <p:scale>
          <a:sx n="75" d="100"/>
          <a:sy n="75" d="100"/>
        </p:scale>
        <p:origin x="-1531" y="-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266" name="Группа 139265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39267" name="Полилиния 139266"/>
            <p:cNvSpPr/>
            <p:nvPr/>
          </p:nvSpPr>
          <p:spPr>
            <a:xfrm>
              <a:off x="2" y="2688"/>
              <a:ext cx="5758" cy="1632"/>
            </a:xfrm>
            <a:custGeom>
              <a:avLst/>
              <a:gdLst/>
              <a:ahLst/>
              <a:cxnLst/>
              <a:rect l="0" t="0" r="0" b="0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ru-RU" altLang="en-US"/>
            </a:p>
          </p:txBody>
        </p:sp>
        <p:grpSp>
          <p:nvGrpSpPr>
            <p:cNvPr id="139268" name="Группа 139267"/>
            <p:cNvGrpSpPr/>
            <p:nvPr userDrawn="1"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39269" name="Овал 139268"/>
              <p:cNvSpPr/>
              <p:nvPr/>
            </p:nvSpPr>
            <p:spPr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0" name="Овал 139269"/>
              <p:cNvSpPr/>
              <p:nvPr/>
            </p:nvSpPr>
            <p:spPr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1" name="Овал 139270"/>
              <p:cNvSpPr/>
              <p:nvPr/>
            </p:nvSpPr>
            <p:spPr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2" name="Овал 139271"/>
              <p:cNvSpPr/>
              <p:nvPr/>
            </p:nvSpPr>
            <p:spPr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3" name="Овал 139272"/>
              <p:cNvSpPr/>
              <p:nvPr/>
            </p:nvSpPr>
            <p:spPr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4" name="Полилиния 139273"/>
              <p:cNvSpPr/>
              <p:nvPr/>
            </p:nvSpPr>
            <p:spPr>
              <a:xfrm>
                <a:off x="3575" y="3715"/>
                <a:ext cx="383" cy="161"/>
              </a:xfrm>
              <a:custGeom>
                <a:avLst/>
                <a:gdLst/>
                <a:ahLst/>
                <a:cxnLst/>
                <a:rect l="0" t="0" r="0" b="0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5" name="Полилиния 139274"/>
              <p:cNvSpPr/>
              <p:nvPr/>
            </p:nvSpPr>
            <p:spPr>
              <a:xfrm>
                <a:off x="3695" y="4170"/>
                <a:ext cx="444" cy="66"/>
              </a:xfrm>
              <a:custGeom>
                <a:avLst/>
                <a:gdLst/>
                <a:ahLst/>
                <a:cxnLst/>
                <a:rect l="0" t="0" r="0" b="0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6" name="Полилиния 139275"/>
              <p:cNvSpPr/>
              <p:nvPr/>
            </p:nvSpPr>
            <p:spPr>
              <a:xfrm>
                <a:off x="3527" y="3906"/>
                <a:ext cx="89" cy="216"/>
              </a:xfrm>
              <a:custGeom>
                <a:avLst/>
                <a:gdLst/>
                <a:ahLst/>
                <a:cxnLst/>
                <a:rect l="0" t="0" r="0" b="0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7" name="Полилиния 139276"/>
              <p:cNvSpPr/>
              <p:nvPr/>
            </p:nvSpPr>
            <p:spPr>
              <a:xfrm>
                <a:off x="3569" y="3745"/>
                <a:ext cx="750" cy="461"/>
              </a:xfrm>
              <a:custGeom>
                <a:avLst/>
                <a:gdLst/>
                <a:ahLst/>
                <a:cxnLst/>
                <a:rect l="0" t="0" r="0" b="0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0980"/>
                      <a:invGamma/>
                      <a:alpha val="100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8" name="Полилиния 139277"/>
              <p:cNvSpPr/>
              <p:nvPr/>
            </p:nvSpPr>
            <p:spPr>
              <a:xfrm>
                <a:off x="4037" y="3721"/>
                <a:ext cx="96" cy="30"/>
              </a:xfrm>
              <a:custGeom>
                <a:avLst/>
                <a:gdLst/>
                <a:ahLst/>
                <a:cxnLst/>
                <a:rect l="0" t="0" r="0" b="0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79" name="Овал 139278"/>
              <p:cNvSpPr/>
              <p:nvPr/>
            </p:nvSpPr>
            <p:spPr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</p:grpSp>
        <p:grpSp>
          <p:nvGrpSpPr>
            <p:cNvPr id="139280" name="Группа 139279"/>
            <p:cNvGrpSpPr/>
            <p:nvPr userDrawn="1"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39281" name="Овал 139280"/>
              <p:cNvSpPr/>
              <p:nvPr/>
            </p:nvSpPr>
            <p:spPr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2" name="Овал 139281"/>
              <p:cNvSpPr/>
              <p:nvPr/>
            </p:nvSpPr>
            <p:spPr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3" name="Овал 139282"/>
              <p:cNvSpPr/>
              <p:nvPr/>
            </p:nvSpPr>
            <p:spPr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4" name="Овал 139283"/>
              <p:cNvSpPr/>
              <p:nvPr/>
            </p:nvSpPr>
            <p:spPr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5" name="Овал 139284"/>
              <p:cNvSpPr/>
              <p:nvPr/>
            </p:nvSpPr>
            <p:spPr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6" name="Овал 139285"/>
              <p:cNvSpPr/>
              <p:nvPr/>
            </p:nvSpPr>
            <p:spPr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7" name="Овал 139286"/>
              <p:cNvSpPr/>
              <p:nvPr/>
            </p:nvSpPr>
            <p:spPr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8" name="Овал 139287"/>
              <p:cNvSpPr/>
              <p:nvPr/>
            </p:nvSpPr>
            <p:spPr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89" name="Полилиния 139288"/>
              <p:cNvSpPr/>
              <p:nvPr/>
            </p:nvSpPr>
            <p:spPr>
              <a:xfrm>
                <a:off x="2585" y="3822"/>
                <a:ext cx="449" cy="186"/>
              </a:xfrm>
              <a:custGeom>
                <a:avLst/>
                <a:gdLst/>
                <a:ahLst/>
                <a:cxnLst/>
                <a:rect l="0" t="0" r="0" b="0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0" name="Полилиния 139289"/>
              <p:cNvSpPr/>
              <p:nvPr/>
            </p:nvSpPr>
            <p:spPr>
              <a:xfrm>
                <a:off x="2142" y="3852"/>
                <a:ext cx="892" cy="462"/>
              </a:xfrm>
              <a:custGeom>
                <a:avLst/>
                <a:gdLst/>
                <a:ahLst/>
                <a:cxnLst/>
                <a:rect l="0" t="0" r="0" b="0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4706"/>
                      <a:invGamma/>
                      <a:alpha val="100000"/>
                    </a:scheme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1" name="Полилиния 139290"/>
              <p:cNvSpPr/>
              <p:nvPr/>
            </p:nvSpPr>
            <p:spPr>
              <a:xfrm>
                <a:off x="2082" y="3828"/>
                <a:ext cx="407" cy="486"/>
              </a:xfrm>
              <a:custGeom>
                <a:avLst/>
                <a:gdLst/>
                <a:ahLst/>
                <a:cxnLst/>
                <a:rect l="0" t="0" r="0" b="0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0980"/>
                      <a:invGamma/>
                      <a:alpha val="100000"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2" name="Полилиния 139291"/>
              <p:cNvSpPr/>
              <p:nvPr/>
            </p:nvSpPr>
            <p:spPr>
              <a:xfrm>
                <a:off x="2987" y="4044"/>
                <a:ext cx="108" cy="252"/>
              </a:xfrm>
              <a:custGeom>
                <a:avLst/>
                <a:gdLst/>
                <a:ahLst/>
                <a:cxnLst/>
                <a:rect l="0" t="0" r="0" b="0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1961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3" name="Полилиния 139292"/>
              <p:cNvSpPr/>
              <p:nvPr/>
            </p:nvSpPr>
            <p:spPr>
              <a:xfrm>
                <a:off x="2068" y="3685"/>
                <a:ext cx="835" cy="150"/>
              </a:xfrm>
              <a:custGeom>
                <a:avLst/>
                <a:gdLst/>
                <a:ahLst/>
                <a:cxnLst/>
                <a:rect l="0" t="0" r="0" b="0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4" name="Полилиния 139293"/>
              <p:cNvSpPr/>
              <p:nvPr/>
            </p:nvSpPr>
            <p:spPr>
              <a:xfrm>
                <a:off x="1867" y="3853"/>
                <a:ext cx="171" cy="461"/>
              </a:xfrm>
              <a:custGeom>
                <a:avLst/>
                <a:gdLst/>
                <a:ahLst/>
                <a:cxnLst/>
                <a:rect l="0" t="0" r="0" b="0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5" name="Полилиния 139294"/>
              <p:cNvSpPr/>
              <p:nvPr/>
            </p:nvSpPr>
            <p:spPr>
              <a:xfrm>
                <a:off x="2951" y="3751"/>
                <a:ext cx="360" cy="563"/>
              </a:xfrm>
              <a:custGeom>
                <a:avLst/>
                <a:gdLst/>
                <a:ahLst/>
                <a:cxnLst/>
                <a:rect l="0" t="0" r="0" b="0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6" name="Полилиния 139295"/>
              <p:cNvSpPr/>
              <p:nvPr/>
            </p:nvSpPr>
            <p:spPr>
              <a:xfrm>
                <a:off x="2318" y="3631"/>
                <a:ext cx="1078" cy="425"/>
              </a:xfrm>
              <a:custGeom>
                <a:avLst/>
                <a:gdLst/>
                <a:ahLst/>
                <a:cxnLst/>
                <a:rect l="0" t="0" r="0" b="0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7" name="Полилиния 139296"/>
              <p:cNvSpPr/>
              <p:nvPr/>
            </p:nvSpPr>
            <p:spPr>
              <a:xfrm>
                <a:off x="3304" y="4080"/>
                <a:ext cx="98" cy="234"/>
              </a:xfrm>
              <a:custGeom>
                <a:avLst/>
                <a:gdLst/>
                <a:ahLst/>
                <a:cxnLst/>
                <a:rect l="0" t="0" r="0" b="0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298" name="Полилиния 139297"/>
              <p:cNvSpPr/>
              <p:nvPr/>
            </p:nvSpPr>
            <p:spPr>
              <a:xfrm>
                <a:off x="1776" y="3673"/>
                <a:ext cx="481" cy="641"/>
              </a:xfrm>
              <a:custGeom>
                <a:avLst/>
                <a:gdLst/>
                <a:ahLst/>
                <a:cxnLst/>
                <a:rect l="0" t="0" r="0" b="0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</p:grpSp>
        <p:grpSp>
          <p:nvGrpSpPr>
            <p:cNvPr id="139299" name="Группа 139298"/>
            <p:cNvGrpSpPr/>
            <p:nvPr userDrawn="1"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39300" name="Полилиния 139299"/>
              <p:cNvSpPr>
                <a:spLocks noEditPoints="1"/>
              </p:cNvSpPr>
              <p:nvPr/>
            </p:nvSpPr>
            <p:spPr>
              <a:xfrm>
                <a:off x="4200" y="3402"/>
                <a:ext cx="1201" cy="731"/>
              </a:xfrm>
              <a:custGeom>
                <a:avLst/>
                <a:gdLst/>
                <a:ahLst/>
                <a:cxnLst/>
                <a:rect l="0" t="0" r="0" b="0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1" name="Полилиния 139300"/>
              <p:cNvSpPr/>
              <p:nvPr/>
            </p:nvSpPr>
            <p:spPr>
              <a:xfrm>
                <a:off x="4128" y="3366"/>
                <a:ext cx="544" cy="737"/>
              </a:xfrm>
              <a:custGeom>
                <a:avLst/>
                <a:gdLst/>
                <a:ahLst/>
                <a:cxnLst/>
                <a:rect l="0" t="0" r="0" b="0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2" name="Полилиния 139301"/>
              <p:cNvSpPr/>
              <p:nvPr/>
            </p:nvSpPr>
            <p:spPr>
              <a:xfrm>
                <a:off x="4792" y="3360"/>
                <a:ext cx="609" cy="252"/>
              </a:xfrm>
              <a:custGeom>
                <a:avLst/>
                <a:gdLst/>
                <a:ahLst/>
                <a:cxnLst/>
                <a:rect l="0" t="0" r="0" b="0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3" name="Полилиния 139302"/>
              <p:cNvSpPr/>
              <p:nvPr/>
            </p:nvSpPr>
            <p:spPr>
              <a:xfrm>
                <a:off x="5246" y="4007"/>
                <a:ext cx="72" cy="54"/>
              </a:xfrm>
              <a:custGeom>
                <a:avLst/>
                <a:gdLst/>
                <a:ahLst/>
                <a:cxnLst/>
                <a:rect l="0" t="0" r="0" b="0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4" name="Полилиния 139303"/>
              <p:cNvSpPr/>
              <p:nvPr/>
            </p:nvSpPr>
            <p:spPr>
              <a:xfrm>
                <a:off x="4505" y="4073"/>
                <a:ext cx="705" cy="108"/>
              </a:xfrm>
              <a:custGeom>
                <a:avLst/>
                <a:gdLst/>
                <a:ahLst/>
                <a:cxnLst/>
                <a:rect l="0" t="0" r="0" b="0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5" name="Полилиния 139304"/>
              <p:cNvSpPr/>
              <p:nvPr/>
            </p:nvSpPr>
            <p:spPr>
              <a:xfrm>
                <a:off x="5336" y="3654"/>
                <a:ext cx="143" cy="341"/>
              </a:xfrm>
              <a:custGeom>
                <a:avLst/>
                <a:gdLst/>
                <a:ahLst/>
                <a:cxnLst/>
                <a:rect l="0" t="0" r="0" b="0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6" name="Полилиния 139305"/>
              <p:cNvSpPr/>
              <p:nvPr/>
            </p:nvSpPr>
            <p:spPr>
              <a:xfrm>
                <a:off x="5061" y="3624"/>
                <a:ext cx="83" cy="90"/>
              </a:xfrm>
              <a:custGeom>
                <a:avLst/>
                <a:gdLst/>
                <a:ahLst/>
                <a:cxnLst/>
                <a:rect l="0" t="0" r="0" b="0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7" name="Полилиния 139306"/>
              <p:cNvSpPr/>
              <p:nvPr/>
            </p:nvSpPr>
            <p:spPr>
              <a:xfrm>
                <a:off x="4445" y="3552"/>
                <a:ext cx="717" cy="431"/>
              </a:xfrm>
              <a:custGeom>
                <a:avLst/>
                <a:gdLst/>
                <a:ahLst/>
                <a:cxnLst/>
                <a:rect l="0" t="0" r="0" b="0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8" name="Полилиния 139307"/>
              <p:cNvSpPr/>
              <p:nvPr/>
            </p:nvSpPr>
            <p:spPr>
              <a:xfrm>
                <a:off x="4349" y="3510"/>
                <a:ext cx="909" cy="533"/>
              </a:xfrm>
              <a:custGeom>
                <a:avLst/>
                <a:gdLst/>
                <a:ahLst/>
                <a:cxnLst/>
                <a:rect l="0" t="0" r="0" b="0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09" name="Полилиния 139308"/>
              <p:cNvSpPr/>
              <p:nvPr/>
            </p:nvSpPr>
            <p:spPr>
              <a:xfrm>
                <a:off x="4564" y="3492"/>
                <a:ext cx="365" cy="66"/>
              </a:xfrm>
              <a:custGeom>
                <a:avLst/>
                <a:gdLst/>
                <a:ahLst/>
                <a:cxnLst/>
                <a:rect l="0" t="0" r="0" b="0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0" name="Полилиния 139309"/>
              <p:cNvSpPr/>
              <p:nvPr/>
            </p:nvSpPr>
            <p:spPr>
              <a:xfrm>
                <a:off x="4463" y="3558"/>
                <a:ext cx="66" cy="48"/>
              </a:xfrm>
              <a:custGeom>
                <a:avLst/>
                <a:gdLst/>
                <a:ahLst/>
                <a:cxnLst/>
                <a:rect l="0" t="0" r="0" b="0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1" name="Овал 139310"/>
              <p:cNvSpPr/>
              <p:nvPr/>
            </p:nvSpPr>
            <p:spPr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2" name="Овал 139311"/>
              <p:cNvSpPr/>
              <p:nvPr/>
            </p:nvSpPr>
            <p:spPr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3" name="Овал 139312"/>
              <p:cNvSpPr/>
              <p:nvPr/>
            </p:nvSpPr>
            <p:spPr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4" name="Овал 139313"/>
              <p:cNvSpPr/>
              <p:nvPr/>
            </p:nvSpPr>
            <p:spPr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5" name="Овал 139314"/>
              <p:cNvSpPr/>
              <p:nvPr/>
            </p:nvSpPr>
            <p:spPr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6" name="Овал 139315"/>
              <p:cNvSpPr/>
              <p:nvPr/>
            </p:nvSpPr>
            <p:spPr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</p:grpSp>
        <p:grpSp>
          <p:nvGrpSpPr>
            <p:cNvPr id="139317" name="Группа 139316"/>
            <p:cNvGrpSpPr/>
            <p:nvPr userDrawn="1"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39318" name="Полилиния 139317"/>
              <p:cNvSpPr/>
              <p:nvPr/>
            </p:nvSpPr>
            <p:spPr>
              <a:xfrm>
                <a:off x="5280" y="3186"/>
                <a:ext cx="383" cy="96"/>
              </a:xfrm>
              <a:custGeom>
                <a:avLst/>
                <a:gdLst/>
                <a:ahLst/>
                <a:cxnLst/>
                <a:rect l="0" t="0" r="0" b="0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19" name="Полилиния 139318"/>
              <p:cNvSpPr/>
              <p:nvPr/>
            </p:nvSpPr>
            <p:spPr>
              <a:xfrm>
                <a:off x="5315" y="3024"/>
                <a:ext cx="258" cy="54"/>
              </a:xfrm>
              <a:custGeom>
                <a:avLst/>
                <a:gdLst/>
                <a:ahLst/>
                <a:cxnLst/>
                <a:rect l="0" t="0" r="0" b="0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20" name="Полилиния 139319"/>
              <p:cNvSpPr/>
              <p:nvPr/>
            </p:nvSpPr>
            <p:spPr>
              <a:xfrm>
                <a:off x="5645" y="3066"/>
                <a:ext cx="60" cy="156"/>
              </a:xfrm>
              <a:custGeom>
                <a:avLst/>
                <a:gdLst/>
                <a:ahLst/>
                <a:cxnLst/>
                <a:rect l="0" t="0" r="0" b="0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21" name="Полилиния 139320"/>
              <p:cNvSpPr/>
              <p:nvPr/>
            </p:nvSpPr>
            <p:spPr>
              <a:xfrm>
                <a:off x="5375" y="3246"/>
                <a:ext cx="192" cy="18"/>
              </a:xfrm>
              <a:custGeom>
                <a:avLst/>
                <a:gdLst/>
                <a:ahLst/>
                <a:cxnLst/>
                <a:rect l="0" t="0" r="0" b="0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22" name="Полилиния 139321"/>
              <p:cNvSpPr/>
              <p:nvPr/>
            </p:nvSpPr>
            <p:spPr>
              <a:xfrm>
                <a:off x="5304" y="3042"/>
                <a:ext cx="161" cy="186"/>
              </a:xfrm>
              <a:custGeom>
                <a:avLst/>
                <a:gdLst/>
                <a:ahLst/>
                <a:cxnLst/>
                <a:rect l="0" t="0" r="0" b="0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23" name="Полилиния 139322"/>
              <p:cNvSpPr/>
              <p:nvPr/>
            </p:nvSpPr>
            <p:spPr>
              <a:xfrm>
                <a:off x="5489" y="3042"/>
                <a:ext cx="186" cy="210"/>
              </a:xfrm>
              <a:custGeom>
                <a:avLst/>
                <a:gdLst/>
                <a:ahLst/>
                <a:cxnLst/>
                <a:rect l="0" t="0" r="0" b="0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9324" name="Полилиния 139323"/>
              <p:cNvSpPr>
                <a:spLocks noEditPoints="1"/>
              </p:cNvSpPr>
              <p:nvPr/>
            </p:nvSpPr>
            <p:spPr>
              <a:xfrm>
                <a:off x="5345" y="3058"/>
                <a:ext cx="299" cy="186"/>
              </a:xfrm>
              <a:custGeom>
                <a:avLst/>
                <a:gdLst/>
                <a:ahLst/>
                <a:cxnLst/>
                <a:rect l="0" t="0" r="0" b="0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grpSp>
            <p:nvGrpSpPr>
              <p:cNvPr id="139325" name="Группа 139324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39326" name="Овал 139325"/>
                <p:cNvSpPr/>
                <p:nvPr userDrawn="1"/>
              </p:nvSpPr>
              <p:spPr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  <p:sp>
              <p:nvSpPr>
                <p:cNvPr id="139327" name="Овал 139326"/>
                <p:cNvSpPr/>
                <p:nvPr userDrawn="1"/>
              </p:nvSpPr>
              <p:spPr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  <p:sp>
              <p:nvSpPr>
                <p:cNvPr id="139328" name="Овал 139327"/>
                <p:cNvSpPr/>
                <p:nvPr userDrawn="1"/>
              </p:nvSpPr>
              <p:spPr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  <p:sp>
              <p:nvSpPr>
                <p:cNvPr id="139329" name="Овал 139328"/>
                <p:cNvSpPr/>
                <p:nvPr userDrawn="1"/>
              </p:nvSpPr>
              <p:spPr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</p:grpSp>
        </p:grpSp>
      </p:grpSp>
      <p:sp>
        <p:nvSpPr>
          <p:cNvPr id="139330" name="Заголовок 139329"/>
          <p:cNvSpPr>
            <a:spLocks noGrp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  <a:prstGeom prst="rect">
            <a:avLst/>
          </a:prstGeom>
          <a:noFill/>
          <a:ln w="9525">
            <a:noFill/>
          </a:ln>
        </p:spPr>
        <p:txBody>
          <a:bodyPr anchor="b" anchorCtr="1"/>
          <a:lstStyle>
            <a:lvl1pPr lvl="0">
              <a:defRPr sz="5400"/>
            </a:lvl1pPr>
          </a:lstStyle>
          <a:p>
            <a:pPr lvl="0"/>
            <a:r>
              <a:rPr dirty="0"/>
              <a:t>Образец заголовка</a:t>
            </a:r>
          </a:p>
        </p:txBody>
      </p:sp>
      <p:sp>
        <p:nvSpPr>
          <p:cNvPr id="139331" name="Подзаголовок 139330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dirty="0"/>
              <a:t>Образец подзаголовка</a:t>
            </a:r>
          </a:p>
        </p:txBody>
      </p:sp>
      <p:sp>
        <p:nvSpPr>
          <p:cNvPr id="139332" name="Замещающая дата 139331"/>
          <p:cNvSpPr>
            <a:spLocks noGrp="1"/>
          </p:cNvSpPr>
          <p:nvPr>
            <p:ph type="dt" sz="quarter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/>
            </a:lvl1pPr>
          </a:lstStyle>
          <a:p>
            <a:pPr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139333" name="Замещающий нижний колонтитул 13933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/>
            </a:lvl1pPr>
          </a:lstStyle>
          <a:p>
            <a:pPr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139334" name="Замещающий номер слайда 13933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/>
            </a:lvl1pPr>
          </a:lstStyle>
          <a:p>
            <a:pPr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Полилиния 138241"/>
          <p:cNvSpPr/>
          <p:nvPr/>
        </p:nvSpPr>
        <p:spPr>
          <a:xfrm>
            <a:off x="6627813" y="6429375"/>
            <a:ext cx="285750" cy="209550"/>
          </a:xfrm>
          <a:custGeom>
            <a:avLst/>
            <a:gdLst/>
            <a:ahLst/>
            <a:cxnLst/>
            <a:rect l="0" t="0" r="0" b="0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gamma/>
                  <a:shade val="87843"/>
                  <a:invGamma/>
                  <a:alpha val="100000"/>
                </a:schemeClr>
              </a:gs>
            </a:gsLst>
            <a:lin ang="18900000" scaled="1"/>
            <a:tileRect/>
          </a:gradFill>
          <a:ln w="9525">
            <a:noFill/>
          </a:ln>
        </p:spPr>
        <p:txBody>
          <a:bodyPr/>
          <a:lstStyle/>
          <a:p>
            <a:endParaRPr lang="ru-RU" altLang="en-US"/>
          </a:p>
        </p:txBody>
      </p:sp>
      <p:grpSp>
        <p:nvGrpSpPr>
          <p:cNvPr id="138243" name="Группа 138242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38244" name="Полилиния 138243"/>
            <p:cNvSpPr/>
            <p:nvPr/>
          </p:nvSpPr>
          <p:spPr>
            <a:xfrm>
              <a:off x="2" y="2688"/>
              <a:ext cx="5758" cy="1632"/>
            </a:xfrm>
            <a:custGeom>
              <a:avLst/>
              <a:gdLst/>
              <a:ahLst/>
              <a:cxnLst/>
              <a:rect l="0" t="0" r="0" b="0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ru-RU" altLang="en-US"/>
            </a:p>
          </p:txBody>
        </p:sp>
        <p:grpSp>
          <p:nvGrpSpPr>
            <p:cNvPr id="138245" name="Группа 138244"/>
            <p:cNvGrpSpPr/>
            <p:nvPr userDrawn="1"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38246" name="Овал 138245"/>
              <p:cNvSpPr/>
              <p:nvPr/>
            </p:nvSpPr>
            <p:spPr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47" name="Овал 138246"/>
              <p:cNvSpPr/>
              <p:nvPr/>
            </p:nvSpPr>
            <p:spPr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48" name="Овал 138247"/>
              <p:cNvSpPr/>
              <p:nvPr/>
            </p:nvSpPr>
            <p:spPr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49" name="Овал 138248"/>
              <p:cNvSpPr/>
              <p:nvPr/>
            </p:nvSpPr>
            <p:spPr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0" name="Овал 138249"/>
              <p:cNvSpPr/>
              <p:nvPr/>
            </p:nvSpPr>
            <p:spPr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1" name="Полилиния 138250"/>
              <p:cNvSpPr/>
              <p:nvPr/>
            </p:nvSpPr>
            <p:spPr>
              <a:xfrm>
                <a:off x="3575" y="3715"/>
                <a:ext cx="383" cy="161"/>
              </a:xfrm>
              <a:custGeom>
                <a:avLst/>
                <a:gdLst/>
                <a:ahLst/>
                <a:cxnLst/>
                <a:rect l="0" t="0" r="0" b="0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2" name="Полилиния 138251"/>
              <p:cNvSpPr/>
              <p:nvPr/>
            </p:nvSpPr>
            <p:spPr>
              <a:xfrm>
                <a:off x="3695" y="4170"/>
                <a:ext cx="444" cy="66"/>
              </a:xfrm>
              <a:custGeom>
                <a:avLst/>
                <a:gdLst/>
                <a:ahLst/>
                <a:cxnLst/>
                <a:rect l="0" t="0" r="0" b="0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3" name="Полилиния 138252"/>
              <p:cNvSpPr/>
              <p:nvPr/>
            </p:nvSpPr>
            <p:spPr>
              <a:xfrm>
                <a:off x="3527" y="3906"/>
                <a:ext cx="89" cy="216"/>
              </a:xfrm>
              <a:custGeom>
                <a:avLst/>
                <a:gdLst/>
                <a:ahLst/>
                <a:cxnLst/>
                <a:rect l="0" t="0" r="0" b="0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4" name="Полилиния 138253"/>
              <p:cNvSpPr/>
              <p:nvPr/>
            </p:nvSpPr>
            <p:spPr>
              <a:xfrm>
                <a:off x="3569" y="3745"/>
                <a:ext cx="750" cy="461"/>
              </a:xfrm>
              <a:custGeom>
                <a:avLst/>
                <a:gdLst/>
                <a:ahLst/>
                <a:cxnLst/>
                <a:rect l="0" t="0" r="0" b="0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0980"/>
                      <a:invGamma/>
                      <a:alpha val="100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5" name="Полилиния 138254"/>
              <p:cNvSpPr/>
              <p:nvPr/>
            </p:nvSpPr>
            <p:spPr>
              <a:xfrm>
                <a:off x="4037" y="3721"/>
                <a:ext cx="96" cy="30"/>
              </a:xfrm>
              <a:custGeom>
                <a:avLst/>
                <a:gdLst/>
                <a:ahLst/>
                <a:cxnLst/>
                <a:rect l="0" t="0" r="0" b="0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6" name="Овал 138255"/>
              <p:cNvSpPr/>
              <p:nvPr/>
            </p:nvSpPr>
            <p:spPr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</p:grpSp>
        <p:grpSp>
          <p:nvGrpSpPr>
            <p:cNvPr id="138257" name="Группа 138256"/>
            <p:cNvGrpSpPr/>
            <p:nvPr userDrawn="1"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38258" name="Овал 138257"/>
              <p:cNvSpPr/>
              <p:nvPr/>
            </p:nvSpPr>
            <p:spPr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59" name="Овал 138258"/>
              <p:cNvSpPr/>
              <p:nvPr/>
            </p:nvSpPr>
            <p:spPr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0" name="Овал 138259"/>
              <p:cNvSpPr/>
              <p:nvPr/>
            </p:nvSpPr>
            <p:spPr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1" name="Овал 138260"/>
              <p:cNvSpPr/>
              <p:nvPr/>
            </p:nvSpPr>
            <p:spPr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2" name="Овал 138261"/>
              <p:cNvSpPr/>
              <p:nvPr/>
            </p:nvSpPr>
            <p:spPr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3" name="Овал 138262"/>
              <p:cNvSpPr/>
              <p:nvPr/>
            </p:nvSpPr>
            <p:spPr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4" name="Овал 138263"/>
              <p:cNvSpPr/>
              <p:nvPr/>
            </p:nvSpPr>
            <p:spPr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5" name="Овал 138264"/>
              <p:cNvSpPr/>
              <p:nvPr/>
            </p:nvSpPr>
            <p:spPr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6" name="Полилиния 138265"/>
              <p:cNvSpPr/>
              <p:nvPr/>
            </p:nvSpPr>
            <p:spPr>
              <a:xfrm>
                <a:off x="2585" y="3822"/>
                <a:ext cx="449" cy="186"/>
              </a:xfrm>
              <a:custGeom>
                <a:avLst/>
                <a:gdLst/>
                <a:ahLst/>
                <a:cxnLst/>
                <a:rect l="0" t="0" r="0" b="0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7" name="Полилиния 138266"/>
              <p:cNvSpPr/>
              <p:nvPr/>
            </p:nvSpPr>
            <p:spPr>
              <a:xfrm>
                <a:off x="2142" y="3852"/>
                <a:ext cx="892" cy="462"/>
              </a:xfrm>
              <a:custGeom>
                <a:avLst/>
                <a:gdLst/>
                <a:ahLst/>
                <a:cxnLst/>
                <a:rect l="0" t="0" r="0" b="0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4706"/>
                      <a:invGamma/>
                      <a:alpha val="100000"/>
                    </a:schemeClr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8" name="Полилиния 138267"/>
              <p:cNvSpPr/>
              <p:nvPr/>
            </p:nvSpPr>
            <p:spPr>
              <a:xfrm>
                <a:off x="2082" y="3828"/>
                <a:ext cx="407" cy="486"/>
              </a:xfrm>
              <a:custGeom>
                <a:avLst/>
                <a:gdLst/>
                <a:ahLst/>
                <a:cxnLst/>
                <a:rect l="0" t="0" r="0" b="0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0980"/>
                      <a:invGamma/>
                      <a:alpha val="100000"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69" name="Полилиния 138268"/>
              <p:cNvSpPr/>
              <p:nvPr/>
            </p:nvSpPr>
            <p:spPr>
              <a:xfrm>
                <a:off x="2987" y="4044"/>
                <a:ext cx="108" cy="252"/>
              </a:xfrm>
              <a:custGeom>
                <a:avLst/>
                <a:gdLst/>
                <a:ahLst/>
                <a:cxnLst/>
                <a:rect l="0" t="0" r="0" b="0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1961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0" name="Полилиния 138269"/>
              <p:cNvSpPr/>
              <p:nvPr/>
            </p:nvSpPr>
            <p:spPr>
              <a:xfrm>
                <a:off x="2068" y="3685"/>
                <a:ext cx="835" cy="150"/>
              </a:xfrm>
              <a:custGeom>
                <a:avLst/>
                <a:gdLst/>
                <a:ahLst/>
                <a:cxnLst/>
                <a:rect l="0" t="0" r="0" b="0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1" name="Полилиния 138270"/>
              <p:cNvSpPr/>
              <p:nvPr/>
            </p:nvSpPr>
            <p:spPr>
              <a:xfrm>
                <a:off x="1867" y="3853"/>
                <a:ext cx="171" cy="461"/>
              </a:xfrm>
              <a:custGeom>
                <a:avLst/>
                <a:gdLst/>
                <a:ahLst/>
                <a:cxnLst/>
                <a:rect l="0" t="0" r="0" b="0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2" name="Полилиния 138271"/>
              <p:cNvSpPr/>
              <p:nvPr/>
            </p:nvSpPr>
            <p:spPr>
              <a:xfrm>
                <a:off x="2951" y="3751"/>
                <a:ext cx="360" cy="563"/>
              </a:xfrm>
              <a:custGeom>
                <a:avLst/>
                <a:gdLst/>
                <a:ahLst/>
                <a:cxnLst/>
                <a:rect l="0" t="0" r="0" b="0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3" name="Полилиния 138272"/>
              <p:cNvSpPr/>
              <p:nvPr/>
            </p:nvSpPr>
            <p:spPr>
              <a:xfrm>
                <a:off x="2318" y="3631"/>
                <a:ext cx="1078" cy="425"/>
              </a:xfrm>
              <a:custGeom>
                <a:avLst/>
                <a:gdLst/>
                <a:ahLst/>
                <a:cxnLst/>
                <a:rect l="0" t="0" r="0" b="0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4" name="Полилиния 138273"/>
              <p:cNvSpPr/>
              <p:nvPr/>
            </p:nvSpPr>
            <p:spPr>
              <a:xfrm>
                <a:off x="3304" y="4080"/>
                <a:ext cx="98" cy="234"/>
              </a:xfrm>
              <a:custGeom>
                <a:avLst/>
                <a:gdLst/>
                <a:ahLst/>
                <a:cxnLst/>
                <a:rect l="0" t="0" r="0" b="0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87843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5" name="Полилиния 138274"/>
              <p:cNvSpPr/>
              <p:nvPr/>
            </p:nvSpPr>
            <p:spPr>
              <a:xfrm>
                <a:off x="1776" y="3673"/>
                <a:ext cx="481" cy="641"/>
              </a:xfrm>
              <a:custGeom>
                <a:avLst/>
                <a:gdLst/>
                <a:ahLst/>
                <a:cxnLst/>
                <a:rect l="0" t="0" r="0" b="0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</p:grpSp>
        <p:grpSp>
          <p:nvGrpSpPr>
            <p:cNvPr id="138276" name="Группа 138275"/>
            <p:cNvGrpSpPr/>
            <p:nvPr userDrawn="1"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38277" name="Полилиния 138276"/>
              <p:cNvSpPr>
                <a:spLocks noEditPoints="1"/>
              </p:cNvSpPr>
              <p:nvPr/>
            </p:nvSpPr>
            <p:spPr>
              <a:xfrm>
                <a:off x="4200" y="3402"/>
                <a:ext cx="1201" cy="731"/>
              </a:xfrm>
              <a:custGeom>
                <a:avLst/>
                <a:gdLst/>
                <a:ahLst/>
                <a:cxnLst/>
                <a:rect l="0" t="0" r="0" b="0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8" name="Полилиния 138277"/>
              <p:cNvSpPr/>
              <p:nvPr/>
            </p:nvSpPr>
            <p:spPr>
              <a:xfrm>
                <a:off x="4128" y="3366"/>
                <a:ext cx="544" cy="737"/>
              </a:xfrm>
              <a:custGeom>
                <a:avLst/>
                <a:gdLst/>
                <a:ahLst/>
                <a:cxnLst/>
                <a:rect l="0" t="0" r="0" b="0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79" name="Полилиния 138278"/>
              <p:cNvSpPr/>
              <p:nvPr/>
            </p:nvSpPr>
            <p:spPr>
              <a:xfrm>
                <a:off x="4792" y="3360"/>
                <a:ext cx="609" cy="252"/>
              </a:xfrm>
              <a:custGeom>
                <a:avLst/>
                <a:gdLst/>
                <a:ahLst/>
                <a:cxnLst/>
                <a:rect l="0" t="0" r="0" b="0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0" name="Полилиния 138279"/>
              <p:cNvSpPr/>
              <p:nvPr/>
            </p:nvSpPr>
            <p:spPr>
              <a:xfrm>
                <a:off x="5246" y="4007"/>
                <a:ext cx="72" cy="54"/>
              </a:xfrm>
              <a:custGeom>
                <a:avLst/>
                <a:gdLst/>
                <a:ahLst/>
                <a:cxnLst/>
                <a:rect l="0" t="0" r="0" b="0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1" name="Полилиния 138280"/>
              <p:cNvSpPr/>
              <p:nvPr/>
            </p:nvSpPr>
            <p:spPr>
              <a:xfrm>
                <a:off x="4505" y="4073"/>
                <a:ext cx="705" cy="108"/>
              </a:xfrm>
              <a:custGeom>
                <a:avLst/>
                <a:gdLst/>
                <a:ahLst/>
                <a:cxnLst/>
                <a:rect l="0" t="0" r="0" b="0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2" name="Полилиния 138281"/>
              <p:cNvSpPr/>
              <p:nvPr/>
            </p:nvSpPr>
            <p:spPr>
              <a:xfrm>
                <a:off x="5336" y="3654"/>
                <a:ext cx="143" cy="341"/>
              </a:xfrm>
              <a:custGeom>
                <a:avLst/>
                <a:gdLst/>
                <a:ahLst/>
                <a:cxnLst/>
                <a:rect l="0" t="0" r="0" b="0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3" name="Полилиния 138282"/>
              <p:cNvSpPr/>
              <p:nvPr/>
            </p:nvSpPr>
            <p:spPr>
              <a:xfrm>
                <a:off x="5061" y="3624"/>
                <a:ext cx="83" cy="90"/>
              </a:xfrm>
              <a:custGeom>
                <a:avLst/>
                <a:gdLst/>
                <a:ahLst/>
                <a:cxnLst/>
                <a:rect l="0" t="0" r="0" b="0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accent2">
                      <a:gamma/>
                      <a:shade val="94118"/>
                      <a:invGamma/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4" name="Полилиния 138283"/>
              <p:cNvSpPr/>
              <p:nvPr/>
            </p:nvSpPr>
            <p:spPr>
              <a:xfrm>
                <a:off x="4445" y="3552"/>
                <a:ext cx="717" cy="431"/>
              </a:xfrm>
              <a:custGeom>
                <a:avLst/>
                <a:gdLst/>
                <a:ahLst/>
                <a:cxnLst/>
                <a:rect l="0" t="0" r="0" b="0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5" name="Полилиния 138284"/>
              <p:cNvSpPr/>
              <p:nvPr/>
            </p:nvSpPr>
            <p:spPr>
              <a:xfrm>
                <a:off x="4349" y="3510"/>
                <a:ext cx="909" cy="533"/>
              </a:xfrm>
              <a:custGeom>
                <a:avLst/>
                <a:gdLst/>
                <a:ahLst/>
                <a:cxnLst/>
                <a:rect l="0" t="0" r="0" b="0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6" name="Полилиния 138285"/>
              <p:cNvSpPr/>
              <p:nvPr/>
            </p:nvSpPr>
            <p:spPr>
              <a:xfrm>
                <a:off x="4564" y="3492"/>
                <a:ext cx="365" cy="66"/>
              </a:xfrm>
              <a:custGeom>
                <a:avLst/>
                <a:gdLst/>
                <a:ahLst/>
                <a:cxnLst/>
                <a:rect l="0" t="0" r="0" b="0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7" name="Полилиния 138286"/>
              <p:cNvSpPr/>
              <p:nvPr/>
            </p:nvSpPr>
            <p:spPr>
              <a:xfrm>
                <a:off x="4463" y="3558"/>
                <a:ext cx="66" cy="48"/>
              </a:xfrm>
              <a:custGeom>
                <a:avLst/>
                <a:gdLst/>
                <a:ahLst/>
                <a:cxnLst/>
                <a:rect l="0" t="0" r="0" b="0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8" name="Овал 138287"/>
              <p:cNvSpPr/>
              <p:nvPr/>
            </p:nvSpPr>
            <p:spPr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89" name="Овал 138288"/>
              <p:cNvSpPr/>
              <p:nvPr/>
            </p:nvSpPr>
            <p:spPr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0" name="Овал 138289"/>
              <p:cNvSpPr/>
              <p:nvPr/>
            </p:nvSpPr>
            <p:spPr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1" name="Овал 138290"/>
              <p:cNvSpPr/>
              <p:nvPr/>
            </p:nvSpPr>
            <p:spPr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2" name="Овал 138291"/>
              <p:cNvSpPr/>
              <p:nvPr/>
            </p:nvSpPr>
            <p:spPr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3" name="Овал 138292"/>
              <p:cNvSpPr/>
              <p:nvPr/>
            </p:nvSpPr>
            <p:spPr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</p:grpSp>
        <p:grpSp>
          <p:nvGrpSpPr>
            <p:cNvPr id="138294" name="Группа 138293"/>
            <p:cNvGrpSpPr/>
            <p:nvPr userDrawn="1"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38295" name="Полилиния 138294"/>
              <p:cNvSpPr/>
              <p:nvPr/>
            </p:nvSpPr>
            <p:spPr>
              <a:xfrm>
                <a:off x="5280" y="3186"/>
                <a:ext cx="383" cy="96"/>
              </a:xfrm>
              <a:custGeom>
                <a:avLst/>
                <a:gdLst/>
                <a:ahLst/>
                <a:cxnLst/>
                <a:rect l="0" t="0" r="0" b="0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6" name="Полилиния 138295"/>
              <p:cNvSpPr/>
              <p:nvPr/>
            </p:nvSpPr>
            <p:spPr>
              <a:xfrm>
                <a:off x="5315" y="3024"/>
                <a:ext cx="258" cy="54"/>
              </a:xfrm>
              <a:custGeom>
                <a:avLst/>
                <a:gdLst/>
                <a:ahLst/>
                <a:cxnLst/>
                <a:rect l="0" t="0" r="0" b="0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7" name="Полилиния 138296"/>
              <p:cNvSpPr/>
              <p:nvPr/>
            </p:nvSpPr>
            <p:spPr>
              <a:xfrm>
                <a:off x="5645" y="3066"/>
                <a:ext cx="60" cy="156"/>
              </a:xfrm>
              <a:custGeom>
                <a:avLst/>
                <a:gdLst/>
                <a:ahLst/>
                <a:cxnLst/>
                <a:rect l="0" t="0" r="0" b="0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8" name="Полилиния 138297"/>
              <p:cNvSpPr/>
              <p:nvPr/>
            </p:nvSpPr>
            <p:spPr>
              <a:xfrm>
                <a:off x="5375" y="3246"/>
                <a:ext cx="192" cy="18"/>
              </a:xfrm>
              <a:custGeom>
                <a:avLst/>
                <a:gdLst/>
                <a:ahLst/>
                <a:cxnLst/>
                <a:rect l="0" t="0" r="0" b="0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299" name="Полилиния 138298"/>
              <p:cNvSpPr/>
              <p:nvPr/>
            </p:nvSpPr>
            <p:spPr>
              <a:xfrm>
                <a:off x="5304" y="3042"/>
                <a:ext cx="161" cy="186"/>
              </a:xfrm>
              <a:custGeom>
                <a:avLst/>
                <a:gdLst/>
                <a:ahLst/>
                <a:cxnLst/>
                <a:rect l="0" t="0" r="0" b="0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300" name="Полилиния 138299"/>
              <p:cNvSpPr/>
              <p:nvPr/>
            </p:nvSpPr>
            <p:spPr>
              <a:xfrm>
                <a:off x="5489" y="3042"/>
                <a:ext cx="186" cy="210"/>
              </a:xfrm>
              <a:custGeom>
                <a:avLst/>
                <a:gdLst/>
                <a:ahLst/>
                <a:cxnLst/>
                <a:rect l="0" t="0" r="0" b="0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alpha val="100000"/>
                    </a:schemeClr>
                  </a:gs>
                  <a:gs pos="100000">
                    <a:schemeClr val="accent2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sp>
            <p:nvSpPr>
              <p:cNvPr id="138301" name="Полилиния 138300"/>
              <p:cNvSpPr>
                <a:spLocks noEditPoints="1"/>
              </p:cNvSpPr>
              <p:nvPr/>
            </p:nvSpPr>
            <p:spPr>
              <a:xfrm>
                <a:off x="5345" y="3058"/>
                <a:ext cx="299" cy="186"/>
              </a:xfrm>
              <a:custGeom>
                <a:avLst/>
                <a:gdLst/>
                <a:ahLst/>
                <a:cxnLst/>
                <a:rect l="0" t="0" r="0" b="0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alpha val="100000"/>
                    </a:schemeClr>
                  </a:gs>
                  <a:gs pos="100000">
                    <a:schemeClr val="bg1">
                      <a:alpha val="10000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ru-RU" altLang="en-US"/>
              </a:p>
            </p:txBody>
          </p:sp>
          <p:grpSp>
            <p:nvGrpSpPr>
              <p:cNvPr id="138302" name="Группа 138301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38303" name="Овал 138302"/>
                <p:cNvSpPr/>
                <p:nvPr userDrawn="1"/>
              </p:nvSpPr>
              <p:spPr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  <p:sp>
              <p:nvSpPr>
                <p:cNvPr id="138304" name="Овал 138303"/>
                <p:cNvSpPr/>
                <p:nvPr userDrawn="1"/>
              </p:nvSpPr>
              <p:spPr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  <p:sp>
              <p:nvSpPr>
                <p:cNvPr id="138305" name="Овал 138304"/>
                <p:cNvSpPr/>
                <p:nvPr userDrawn="1"/>
              </p:nvSpPr>
              <p:spPr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  <p:sp>
              <p:nvSpPr>
                <p:cNvPr id="138306" name="Овал 138305"/>
                <p:cNvSpPr/>
                <p:nvPr userDrawn="1"/>
              </p:nvSpPr>
              <p:spPr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/>
                <a:lstStyle/>
                <a:p>
                  <a:endParaRPr lang="ru-RU" altLang="en-US"/>
                </a:p>
              </p:txBody>
            </p:sp>
          </p:grpSp>
        </p:grpSp>
      </p:grpSp>
      <p:sp>
        <p:nvSpPr>
          <p:cNvPr id="138307" name="Заголовок 138306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1"/>
          <a:lstStyle/>
          <a:p>
            <a:pPr lvl="0"/>
            <a:r>
              <a:rPr dirty="0"/>
              <a:t>Образец заголовка</a:t>
            </a:r>
          </a:p>
        </p:txBody>
      </p:sp>
      <p:sp>
        <p:nvSpPr>
          <p:cNvPr id="138308" name="Замещающий текст 13830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dirty="0"/>
              <a:t>Образец текста</a:t>
            </a:r>
          </a:p>
          <a:p>
            <a:pPr lvl="1"/>
            <a:r>
              <a:rPr dirty="0"/>
              <a:t>Второй уровень</a:t>
            </a:r>
          </a:p>
          <a:p>
            <a:pPr lvl="2"/>
            <a:r>
              <a:rPr dirty="0"/>
              <a:t>Третий уровень</a:t>
            </a:r>
          </a:p>
          <a:p>
            <a:pPr lvl="3"/>
            <a:r>
              <a:rPr dirty="0"/>
              <a:t>Четвертый уровень</a:t>
            </a:r>
          </a:p>
          <a:p>
            <a:pPr lvl="4"/>
            <a:r>
              <a:rPr dirty="0"/>
              <a:t>Пятый уровень</a:t>
            </a:r>
          </a:p>
        </p:txBody>
      </p:sp>
      <p:sp>
        <p:nvSpPr>
          <p:cNvPr id="138309" name="Замещающая дата 138308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/>
            </a:lvl1pPr>
          </a:lstStyle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138310" name="Замещающий нижний колонтитул 138309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/>
            </a:lvl1pPr>
          </a:lstStyle>
          <a:p>
            <a:pPr lvl="0" eaLnBrk="1" hangingPunct="1"/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138311" name="Замещающий номер слайда 138310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ru-RU">
                <a:effectLst>
                  <a:outerShdw blurRad="38100" dist="38100" dir="2700000">
                    <a:srgbClr val="000000"/>
                  </a:outerShdw>
                </a:effectLst>
              </a:rPr>
              <a:t>‹#›</a:t>
            </a:fld>
            <a:endParaRPr lang="ru-RU"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•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19"/>
          <p:cNvSpPr txBox="1"/>
          <p:nvPr/>
        </p:nvSpPr>
        <p:spPr>
          <a:xfrm>
            <a:off x="2124075" y="3860800"/>
            <a:ext cx="5343525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000">
                <a:solidFill>
                  <a:srgbClr val="002060"/>
                </a:solidFill>
                <a:latin typeface="Georgia" panose="02040502050405020303" pitchFamily="18" charset="0"/>
              </a:rPr>
              <a:t>учителя </a:t>
            </a:r>
            <a:r>
              <a:rPr sz="2000">
                <a:solidFill>
                  <a:srgbClr val="002060"/>
                </a:solidFill>
              </a:rPr>
              <a:t>биологии и химии</a:t>
            </a:r>
          </a:p>
          <a:p>
            <a:pPr algn="ctr">
              <a:spcBef>
                <a:spcPct val="50000"/>
              </a:spcBef>
            </a:pPr>
            <a:r>
              <a:rPr sz="2000">
                <a:solidFill>
                  <a:srgbClr val="002060"/>
                </a:solidFill>
              </a:rPr>
              <a:t>Красильниковой Натальи Анатольевны </a:t>
            </a:r>
            <a:r>
              <a:rPr sz="2000" b="1" u="sng">
                <a:solidFill>
                  <a:srgbClr val="FF0000"/>
                </a:solidFill>
                <a:latin typeface="Garamond" panose="02020404030301010803" pitchFamily="18" charset="0"/>
              </a:rPr>
              <a:t/>
            </a:r>
            <a:br>
              <a:rPr sz="2000" b="1" u="sng">
                <a:solidFill>
                  <a:srgbClr val="FF0000"/>
                </a:solidFill>
                <a:latin typeface="Garamond" panose="02020404030301010803" pitchFamily="18" charset="0"/>
              </a:rPr>
            </a:br>
            <a:endParaRPr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102" name="Text Box 19"/>
          <p:cNvSpPr txBox="1"/>
          <p:nvPr/>
        </p:nvSpPr>
        <p:spPr>
          <a:xfrm>
            <a:off x="1143000" y="500063"/>
            <a:ext cx="7143750" cy="4431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14000"/>
              </a:lnSpc>
            </a:pPr>
            <a:r>
              <a:rPr sz="2000" dirty="0">
                <a:solidFill>
                  <a:srgbClr val="002060"/>
                </a:solidFill>
              </a:rPr>
              <a:t>МОУ </a:t>
            </a:r>
            <a:r>
              <a:rPr sz="2000" dirty="0" err="1" smtClean="0">
                <a:solidFill>
                  <a:srgbClr val="002060"/>
                </a:solidFill>
              </a:rPr>
              <a:t>средняя</a:t>
            </a:r>
            <a:r>
              <a:rPr sz="2000" dirty="0" smtClean="0">
                <a:solidFill>
                  <a:srgbClr val="002060"/>
                </a:solidFill>
              </a:rPr>
              <a:t> </a:t>
            </a:r>
            <a:r>
              <a:rPr sz="2000" dirty="0" err="1">
                <a:solidFill>
                  <a:srgbClr val="002060"/>
                </a:solidFill>
              </a:rPr>
              <a:t>школа</a:t>
            </a:r>
            <a:r>
              <a:rPr sz="2000" dirty="0">
                <a:solidFill>
                  <a:srgbClr val="002060"/>
                </a:solidFill>
              </a:rPr>
              <a:t> с. </a:t>
            </a:r>
            <a:r>
              <a:rPr sz="2000" dirty="0" err="1">
                <a:solidFill>
                  <a:srgbClr val="002060"/>
                </a:solidFill>
              </a:rPr>
              <a:t>Ждамирово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4107" name="Прямоугольник 4106"/>
          <p:cNvSpPr/>
          <p:nvPr/>
        </p:nvSpPr>
        <p:spPr>
          <a:xfrm>
            <a:off x="684213" y="1916113"/>
            <a:ext cx="7920037" cy="1265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ru-RU" altLang="en-US" sz="360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Обобщение педагогического </a:t>
            </a:r>
            <a:r>
              <a:rPr lang="ru-RU" altLang="en-US" sz="360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опыта </a:t>
            </a:r>
          </a:p>
          <a:p>
            <a:pPr algn="ctr"/>
            <a:r>
              <a:rPr lang="ru-RU" altLang="en-US" sz="360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«Активизация познавательной деятельности»</a:t>
            </a:r>
            <a:endParaRPr lang="ru-RU" altLang="en-US" sz="360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Танюша\Desktop\мам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20" y="784109"/>
            <a:ext cx="3967336" cy="528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60032" y="784109"/>
            <a:ext cx="38164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Образование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: высшее. 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YACgEf5ivwU 0"/>
            </a:endParaRP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Окончила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Ульяновский ордена "Знак Почета"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госпединститут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им.И.Н.Ульянова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. 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YACgEf5ivwU 0"/>
            </a:endParaRPr>
          </a:p>
          <a:p>
            <a:endParaRPr lang="ru-RU" sz="2800" b="1" dirty="0">
              <a:solidFill>
                <a:schemeClr val="accent3">
                  <a:lumMod val="50000"/>
                </a:schemeClr>
              </a:solidFill>
              <a:latin typeface="YACgEf5ivwU 0"/>
            </a:endParaRP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Стаж работы: </a:t>
            </a: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YACgEf5ivwU 0"/>
            </a:endParaRP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33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YACgEf5ivwU 0"/>
              </a:rPr>
              <a:t>года.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effectLst/>
              <a:latin typeface="YACgEf5ivwU 0"/>
            </a:endParaRPr>
          </a:p>
        </p:txBody>
      </p:sp>
    </p:spTree>
    <p:extLst>
      <p:ext uri="{BB962C8B-B14F-4D97-AF65-F5344CB8AC3E}">
        <p14:creationId xmlns:p14="http://schemas.microsoft.com/office/powerpoint/2010/main" val="399312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Танюша\Desktop\школ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09" y="958334"/>
            <a:ext cx="4244191" cy="455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внутренняя память 1"/>
          <p:cNvSpPr/>
          <p:nvPr/>
        </p:nvSpPr>
        <p:spPr>
          <a:xfrm>
            <a:off x="5148064" y="972349"/>
            <a:ext cx="3816424" cy="4536504"/>
          </a:xfrm>
          <a:prstGeom prst="flowChartInternalStorag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756488" y="1536174"/>
            <a:ext cx="30963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Чтобы быть хорошим преподавателем, нужно любить то, что преподаешь, и любить тех, кому преподаешь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Василий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Ключевский</a:t>
            </a:r>
          </a:p>
        </p:txBody>
      </p:sp>
    </p:spTree>
    <p:extLst>
      <p:ext uri="{BB962C8B-B14F-4D97-AF65-F5344CB8AC3E}">
        <p14:creationId xmlns:p14="http://schemas.microsoft.com/office/powerpoint/2010/main" val="75909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208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Целью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 моей педагогической деятельности является повышение эффективности учебно-воспитательного процесса, качества знаний учащихся и развитие их творческих способностей через выявление и апробацию форм и методов применения новых информационных технологий в учебно-воспитательном процессе.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2564904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Задачи: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1. систематизировать электронные образовательные ресурсы по предмету «Биология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» и «Химия»,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готовить электронные презентации по предмету; 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внедрить электронные образовательные ресурсы в процесс проведения уроков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биологии и химии; 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повысить качество знаний учащихся; 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способствовать развитию творческих способностей учащихся; 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5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расширение биологического кругозора за счет включения в изучение биологических процессов документального материала, видеоматериалов, ресурсов сети Интернет; 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воспитание информационной культуры; 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7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обобщить опыт использования ИКТ на уроках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биологии и химии.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45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1" name="Group 2"/>
          <p:cNvGrpSpPr/>
          <p:nvPr/>
        </p:nvGrpSpPr>
        <p:grpSpPr>
          <a:xfrm>
            <a:off x="857250" y="928688"/>
            <a:ext cx="7715250" cy="5467350"/>
            <a:chOff x="-207" y="4379"/>
            <a:chExt cx="12279" cy="6912"/>
          </a:xfrm>
        </p:grpSpPr>
        <p:sp>
          <p:nvSpPr>
            <p:cNvPr id="7173" name="AutoShape 3"/>
            <p:cNvSpPr/>
            <p:nvPr/>
          </p:nvSpPr>
          <p:spPr>
            <a:xfrm>
              <a:off x="2749" y="8984"/>
              <a:ext cx="6878" cy="2307"/>
            </a:xfrm>
            <a:prstGeom prst="roundRect">
              <a:avLst>
                <a:gd name="adj" fmla="val 50000"/>
              </a:avLst>
            </a:prstGeom>
            <a:solidFill>
              <a:srgbClr val="B8CCE4"/>
            </a:solidFill>
            <a:ln w="9525" cap="flat" cmpd="sng">
              <a:prstDash val="solid"/>
              <a:headEnd type="none" w="med" len="med"/>
              <a:tailEnd type="none" w="med" len="med"/>
            </a:ln>
            <a:scene3d>
              <a:camera prst="legacyPerspectiveFront">
                <a:rot lat="18300000" lon="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B8CCE4"/>
              </a:extrusionClr>
            </a:sp3d>
          </p:spPr>
          <p:txBody>
            <a:bodyPr>
              <a:flatTx/>
            </a:bodyPr>
            <a:lstStyle/>
            <a:p>
              <a:endParaRPr>
                <a:latin typeface="Calibri" panose="020F0502020204030204" pitchFamily="34" charset="0"/>
              </a:endParaRPr>
            </a:p>
          </p:txBody>
        </p:sp>
        <p:cxnSp>
          <p:nvCxnSpPr>
            <p:cNvPr id="7174" name="AutoShape 4"/>
            <p:cNvCxnSpPr/>
            <p:nvPr/>
          </p:nvCxnSpPr>
          <p:spPr>
            <a:xfrm flipH="1" flipV="1">
              <a:off x="3829" y="6108"/>
              <a:ext cx="1200" cy="192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lg"/>
            </a:ln>
          </p:spPr>
        </p:cxnSp>
        <p:grpSp>
          <p:nvGrpSpPr>
            <p:cNvPr id="7175" name="Group 5"/>
            <p:cNvGrpSpPr/>
            <p:nvPr/>
          </p:nvGrpSpPr>
          <p:grpSpPr>
            <a:xfrm>
              <a:off x="4172" y="4379"/>
              <a:ext cx="1979" cy="1051"/>
              <a:chOff x="8909" y="4575"/>
              <a:chExt cx="1979" cy="1051"/>
            </a:xfrm>
          </p:grpSpPr>
          <p:sp>
            <p:nvSpPr>
              <p:cNvPr id="7205" name="Oval 6"/>
              <p:cNvSpPr/>
              <p:nvPr/>
            </p:nvSpPr>
            <p:spPr>
              <a:xfrm>
                <a:off x="8909" y="4575"/>
                <a:ext cx="1979" cy="1051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>
                  <a:latin typeface="Calibri" panose="020F0502020204030204" pitchFamily="34" charset="0"/>
                </a:endParaRPr>
              </a:p>
            </p:txBody>
          </p:sp>
          <p:sp>
            <p:nvSpPr>
              <p:cNvPr id="7206" name="Text Box 7"/>
              <p:cNvSpPr txBox="1"/>
              <p:nvPr/>
            </p:nvSpPr>
            <p:spPr>
              <a:xfrm>
                <a:off x="8909" y="4689"/>
                <a:ext cx="1946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ctr">
                  <a:spcAft>
                    <a:spcPts val="1000"/>
                  </a:spcAft>
                </a:pPr>
                <a:r>
                  <a:rPr sz="1400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Игровые технологии</a:t>
                </a:r>
                <a:endParaRPr sz="1400">
                  <a:solidFill>
                    <a:schemeClr val="tx2"/>
                  </a:solidFill>
                </a:endParaRPr>
              </a:p>
            </p:txBody>
          </p:sp>
        </p:grpSp>
        <p:cxnSp>
          <p:nvCxnSpPr>
            <p:cNvPr id="7176" name="AutoShape 8"/>
            <p:cNvCxnSpPr/>
            <p:nvPr/>
          </p:nvCxnSpPr>
          <p:spPr>
            <a:xfrm flipV="1">
              <a:off x="7675" y="6801"/>
              <a:ext cx="1719" cy="132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lg"/>
            </a:ln>
          </p:spPr>
        </p:cxnSp>
        <p:cxnSp>
          <p:nvCxnSpPr>
            <p:cNvPr id="7177" name="AutoShape 9"/>
            <p:cNvCxnSpPr/>
            <p:nvPr/>
          </p:nvCxnSpPr>
          <p:spPr>
            <a:xfrm flipH="1" flipV="1">
              <a:off x="2574" y="6629"/>
              <a:ext cx="2034" cy="1492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lg"/>
            </a:ln>
          </p:spPr>
        </p:cxnSp>
        <p:grpSp>
          <p:nvGrpSpPr>
            <p:cNvPr id="7178" name="Group 10"/>
            <p:cNvGrpSpPr/>
            <p:nvPr/>
          </p:nvGrpSpPr>
          <p:grpSpPr>
            <a:xfrm>
              <a:off x="-207" y="5836"/>
              <a:ext cx="2781" cy="1002"/>
              <a:chOff x="513" y="2805"/>
              <a:chExt cx="3154" cy="1196"/>
            </a:xfrm>
          </p:grpSpPr>
          <p:sp>
            <p:nvSpPr>
              <p:cNvPr id="7203" name="Oval 11"/>
              <p:cNvSpPr/>
              <p:nvPr/>
            </p:nvSpPr>
            <p:spPr>
              <a:xfrm>
                <a:off x="513" y="2805"/>
                <a:ext cx="3154" cy="1196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>
                  <a:latin typeface="Calibri" panose="020F0502020204030204" pitchFamily="34" charset="0"/>
                </a:endParaRPr>
              </a:p>
            </p:txBody>
          </p:sp>
          <p:sp>
            <p:nvSpPr>
              <p:cNvPr id="7204" name="Text Box 12"/>
              <p:cNvSpPr txBox="1"/>
              <p:nvPr/>
            </p:nvSpPr>
            <p:spPr>
              <a:xfrm>
                <a:off x="643" y="2976"/>
                <a:ext cx="2948" cy="8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ctr"/>
                <a:r>
                  <a:rPr sz="1400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Проблемное</a:t>
                </a:r>
              </a:p>
              <a:p>
                <a:pPr algn="ctr"/>
                <a:r>
                  <a:rPr sz="1400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обучение</a:t>
                </a:r>
                <a:endParaRPr sz="1400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7179" name="Group 13"/>
            <p:cNvGrpSpPr/>
            <p:nvPr/>
          </p:nvGrpSpPr>
          <p:grpSpPr>
            <a:xfrm>
              <a:off x="2067" y="4977"/>
              <a:ext cx="2096" cy="1002"/>
              <a:chOff x="941" y="2805"/>
              <a:chExt cx="2726" cy="1196"/>
            </a:xfrm>
          </p:grpSpPr>
          <p:sp>
            <p:nvSpPr>
              <p:cNvPr id="7201" name="Oval 14"/>
              <p:cNvSpPr/>
              <p:nvPr/>
            </p:nvSpPr>
            <p:spPr>
              <a:xfrm>
                <a:off x="941" y="2805"/>
                <a:ext cx="2726" cy="1196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>
                  <a:latin typeface="Calibri" panose="020F0502020204030204" pitchFamily="34" charset="0"/>
                </a:endParaRPr>
              </a:p>
            </p:txBody>
          </p:sp>
          <p:sp>
            <p:nvSpPr>
              <p:cNvPr id="7202" name="Text Box 15"/>
              <p:cNvSpPr txBox="1"/>
              <p:nvPr/>
            </p:nvSpPr>
            <p:spPr>
              <a:xfrm>
                <a:off x="941" y="2976"/>
                <a:ext cx="2650" cy="8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ctr"/>
                <a:endParaRPr sz="1400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7180" name="Group 16"/>
            <p:cNvGrpSpPr/>
            <p:nvPr/>
          </p:nvGrpSpPr>
          <p:grpSpPr>
            <a:xfrm>
              <a:off x="9280" y="5979"/>
              <a:ext cx="2792" cy="1002"/>
              <a:chOff x="8496" y="4001"/>
              <a:chExt cx="3453" cy="1196"/>
            </a:xfrm>
          </p:grpSpPr>
          <p:sp>
            <p:nvSpPr>
              <p:cNvPr id="7199" name="Oval 17"/>
              <p:cNvSpPr/>
              <p:nvPr/>
            </p:nvSpPr>
            <p:spPr>
              <a:xfrm>
                <a:off x="8496" y="4001"/>
                <a:ext cx="3452" cy="1196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>
                  <a:latin typeface="Calibri" panose="020F0502020204030204" pitchFamily="34" charset="0"/>
                </a:endParaRPr>
              </a:p>
            </p:txBody>
          </p:sp>
          <p:sp>
            <p:nvSpPr>
              <p:cNvPr id="7200" name="Text Box 18"/>
              <p:cNvSpPr txBox="1"/>
              <p:nvPr/>
            </p:nvSpPr>
            <p:spPr>
              <a:xfrm>
                <a:off x="8497" y="4267"/>
                <a:ext cx="3452" cy="8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ctr">
                  <a:spcAft>
                    <a:spcPts val="1000"/>
                  </a:spcAft>
                </a:pPr>
                <a:r>
                  <a:rPr sz="1400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Проектная деятельность</a:t>
                </a:r>
                <a:endParaRPr sz="1400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7181" name="AutoShape 19"/>
            <p:cNvSpPr/>
            <p:nvPr/>
          </p:nvSpPr>
          <p:spPr>
            <a:xfrm rot="10800000">
              <a:off x="7254" y="6674"/>
              <a:ext cx="4337" cy="2747"/>
            </a:xfrm>
            <a:prstGeom prst="curvedRightArrow">
              <a:avLst>
                <a:gd name="adj1" fmla="val 28231"/>
                <a:gd name="adj2" fmla="val 48231"/>
                <a:gd name="adj3" fmla="val 52627"/>
              </a:avLst>
            </a:prstGeom>
            <a:gradFill rotWithShape="1">
              <a:gsLst>
                <a:gs pos="0">
                  <a:srgbClr val="FFCCFF"/>
                </a:gs>
                <a:gs pos="100000">
                  <a:srgbClr val="FF66FF"/>
                </a:gs>
              </a:gsLst>
              <a:lin ang="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7182" name="AutoShape 20"/>
            <p:cNvSpPr/>
            <p:nvPr/>
          </p:nvSpPr>
          <p:spPr>
            <a:xfrm rot="-10800000" flipH="1">
              <a:off x="515" y="6674"/>
              <a:ext cx="4337" cy="2747"/>
            </a:xfrm>
            <a:prstGeom prst="curvedRightArrow">
              <a:avLst>
                <a:gd name="adj1" fmla="val 28231"/>
                <a:gd name="adj2" fmla="val 48231"/>
                <a:gd name="adj3" fmla="val 52627"/>
              </a:avLst>
            </a:prstGeom>
            <a:gradFill rotWithShape="1">
              <a:gsLst>
                <a:gs pos="0">
                  <a:srgbClr val="FFCCFF"/>
                </a:gs>
                <a:gs pos="100000">
                  <a:srgbClr val="FF66FF"/>
                </a:gs>
              </a:gsLst>
              <a:lin ang="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7183" name="WordArt 21"/>
            <p:cNvSpPr>
              <a:spLocks noTextEdit="1"/>
            </p:cNvSpPr>
            <p:nvPr/>
          </p:nvSpPr>
          <p:spPr>
            <a:xfrm rot="-530230">
              <a:off x="676" y="7222"/>
              <a:ext cx="3621" cy="708"/>
            </a:xfrm>
            <a:prstGeom prst="rect">
              <a:avLst/>
            </a:prstGeom>
          </p:spPr>
          <p:txBody>
            <a:bodyPr wrap="none" fromWordArt="1">
              <a:prstTxWarp prst="textCanUp">
                <a:avLst>
                  <a:gd name="adj" fmla="val 72426"/>
                </a:avLst>
              </a:prstTxWarp>
              <a:normAutofit fontScale="92500" lnSpcReduction="10000"/>
            </a:bodyPr>
            <a:lstStyle/>
            <a:p>
              <a:pPr algn="ctr"/>
              <a:r>
                <a:rPr lang="ru-RU" altLang="en-US" sz="3600"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1">
                    <a:gsLst>
                      <a:gs pos="0">
                        <a:srgbClr val="17365D"/>
                      </a:gs>
                      <a:gs pos="100000">
                        <a:srgbClr val="000000"/>
                      </a:gs>
                    </a:gsLst>
                    <a:lin ang="5880000" scaled="1"/>
                    <a:tileRect/>
                  </a:gra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Здоровьесберегающий </a:t>
              </a:r>
            </a:p>
          </p:txBody>
        </p:sp>
        <p:sp>
          <p:nvSpPr>
            <p:cNvPr id="7184" name="WordArt 22"/>
            <p:cNvSpPr>
              <a:spLocks noTextEdit="1"/>
            </p:cNvSpPr>
            <p:nvPr/>
          </p:nvSpPr>
          <p:spPr>
            <a:xfrm rot="561357">
              <a:off x="7577" y="7307"/>
              <a:ext cx="4040" cy="599"/>
            </a:xfrm>
            <a:prstGeom prst="rect">
              <a:avLst/>
            </a:prstGeom>
          </p:spPr>
          <p:txBody>
            <a:bodyPr wrap="none" fromWordArt="1">
              <a:prstTxWarp prst="textCanUp">
                <a:avLst>
                  <a:gd name="adj" fmla="val 72426"/>
                </a:avLst>
              </a:prstTxWarp>
              <a:normAutofit fontScale="85000" lnSpcReduction="20000"/>
            </a:bodyPr>
            <a:lstStyle/>
            <a:p>
              <a:pPr algn="ctr"/>
              <a:r>
                <a:rPr lang="ru-RU" altLang="en-US" sz="3600">
                  <a:ln w="63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1">
                    <a:gsLst>
                      <a:gs pos="0">
                        <a:srgbClr val="17365D"/>
                      </a:gs>
                      <a:gs pos="100000">
                        <a:srgbClr val="000000"/>
                      </a:gs>
                    </a:gsLst>
                    <a:lin ang="4800000" scaled="1"/>
                    <a:tileRect/>
                  </a:gra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Компетентностно-ориентированный</a:t>
              </a:r>
            </a:p>
          </p:txBody>
        </p:sp>
        <p:sp>
          <p:nvSpPr>
            <p:cNvPr id="7185" name="WordArt 23"/>
            <p:cNvSpPr>
              <a:spLocks noTextEdit="1"/>
            </p:cNvSpPr>
            <p:nvPr/>
          </p:nvSpPr>
          <p:spPr>
            <a:xfrm rot="582630">
              <a:off x="1213" y="8527"/>
              <a:ext cx="1661" cy="520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14287"/>
                </a:avLst>
              </a:prstTxWarp>
              <a:normAutofit fontScale="70000" lnSpcReduction="20000"/>
            </a:bodyPr>
            <a:lstStyle/>
            <a:p>
              <a:pPr algn="ctr"/>
              <a:r>
                <a:rPr lang="ru-RU" altLang="en-US" sz="3600">
                  <a:ln w="127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17365D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подход</a:t>
              </a:r>
            </a:p>
          </p:txBody>
        </p:sp>
        <p:sp>
          <p:nvSpPr>
            <p:cNvPr id="7186" name="WordArt 24"/>
            <p:cNvSpPr>
              <a:spLocks noTextEdit="1"/>
            </p:cNvSpPr>
            <p:nvPr/>
          </p:nvSpPr>
          <p:spPr>
            <a:xfrm rot="-572828">
              <a:off x="9159" y="8586"/>
              <a:ext cx="1661" cy="519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14287"/>
                </a:avLst>
              </a:prstTxWarp>
              <a:normAutofit fontScale="70000" lnSpcReduction="20000"/>
            </a:bodyPr>
            <a:lstStyle/>
            <a:p>
              <a:pPr algn="ctr"/>
              <a:r>
                <a:rPr lang="ru-RU" altLang="en-US" sz="3600">
                  <a:ln w="127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17365D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подход</a:t>
              </a:r>
            </a:p>
          </p:txBody>
        </p:sp>
        <p:cxnSp>
          <p:nvCxnSpPr>
            <p:cNvPr id="7187" name="AutoShape 25"/>
            <p:cNvCxnSpPr/>
            <p:nvPr/>
          </p:nvCxnSpPr>
          <p:spPr>
            <a:xfrm flipV="1">
              <a:off x="6415" y="5598"/>
              <a:ext cx="491" cy="2429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lg"/>
            </a:ln>
          </p:spPr>
        </p:cxnSp>
        <p:cxnSp>
          <p:nvCxnSpPr>
            <p:cNvPr id="7188" name="AutoShape 26"/>
            <p:cNvCxnSpPr/>
            <p:nvPr/>
          </p:nvCxnSpPr>
          <p:spPr>
            <a:xfrm flipV="1">
              <a:off x="6703" y="6067"/>
              <a:ext cx="1299" cy="1966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lg"/>
            </a:ln>
          </p:spPr>
        </p:cxnSp>
        <p:sp>
          <p:nvSpPr>
            <p:cNvPr id="7189" name="AutoShape 27"/>
            <p:cNvSpPr/>
            <p:nvPr/>
          </p:nvSpPr>
          <p:spPr>
            <a:xfrm>
              <a:off x="4608" y="8121"/>
              <a:ext cx="3067" cy="1944"/>
            </a:xfrm>
            <a:prstGeom prst="roundRect">
              <a:avLst>
                <a:gd name="adj" fmla="val 4889"/>
              </a:avLst>
            </a:prstGeom>
            <a:gradFill rotWithShape="1">
              <a:gsLst>
                <a:gs pos="0">
                  <a:srgbClr val="99FF99"/>
                </a:gs>
                <a:gs pos="100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prstDash val="solid"/>
              <a:headEnd type="none" w="med" len="med"/>
              <a:tailEnd type="none" w="med" len="med"/>
            </a:ln>
            <a:scene3d>
              <a:camera prst="legacyPerspectiveTopRight">
                <a:rot lat="0" lon="0" rev="0"/>
              </a:camera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00B050"/>
              </a:extrusionClr>
            </a:sp3d>
          </p:spPr>
          <p:txBody>
            <a:bodyPr>
              <a:flatTx/>
            </a:bodyPr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7190" name="Text Box 28"/>
            <p:cNvSpPr txBox="1"/>
            <p:nvPr/>
          </p:nvSpPr>
          <p:spPr>
            <a:xfrm>
              <a:off x="4718" y="8420"/>
              <a:ext cx="2840" cy="1353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algn="ctr"/>
              <a:r>
                <a:rPr sz="1600" b="1">
                  <a:latin typeface="Times New Roman" panose="02020603050405020304" pitchFamily="18" charset="0"/>
                </a:rPr>
                <a:t>Активизация</a:t>
              </a:r>
            </a:p>
            <a:p>
              <a:pPr algn="ctr"/>
              <a:r>
                <a:rPr sz="1600" b="1">
                  <a:latin typeface="Times New Roman" panose="02020603050405020304" pitchFamily="18" charset="0"/>
                </a:rPr>
                <a:t>познавательной</a:t>
              </a:r>
            </a:p>
            <a:p>
              <a:pPr algn="ctr"/>
              <a:r>
                <a:rPr sz="1600" b="1">
                  <a:latin typeface="Times New Roman" panose="02020603050405020304" pitchFamily="18" charset="0"/>
                </a:rPr>
                <a:t>деятельности</a:t>
              </a:r>
              <a:endParaRPr sz="1600" b="1"/>
            </a:p>
          </p:txBody>
        </p:sp>
        <p:grpSp>
          <p:nvGrpSpPr>
            <p:cNvPr id="7191" name="Group 29"/>
            <p:cNvGrpSpPr/>
            <p:nvPr/>
          </p:nvGrpSpPr>
          <p:grpSpPr>
            <a:xfrm>
              <a:off x="7865" y="5065"/>
              <a:ext cx="2501" cy="1002"/>
              <a:chOff x="7044" y="5163"/>
              <a:chExt cx="2501" cy="1002"/>
            </a:xfrm>
          </p:grpSpPr>
          <p:sp>
            <p:nvSpPr>
              <p:cNvPr id="7197" name="Oval 30"/>
              <p:cNvSpPr/>
              <p:nvPr/>
            </p:nvSpPr>
            <p:spPr>
              <a:xfrm>
                <a:off x="7181" y="5163"/>
                <a:ext cx="2364" cy="100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>
                  <a:latin typeface="Calibri" panose="020F0502020204030204" pitchFamily="34" charset="0"/>
                </a:endParaRPr>
              </a:p>
            </p:txBody>
          </p:sp>
          <p:sp>
            <p:nvSpPr>
              <p:cNvPr id="7198" name="Text Box 31"/>
              <p:cNvSpPr txBox="1"/>
              <p:nvPr/>
            </p:nvSpPr>
            <p:spPr>
              <a:xfrm>
                <a:off x="7044" y="5255"/>
                <a:ext cx="2501" cy="6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ctr">
                  <a:spcAft>
                    <a:spcPts val="1000"/>
                  </a:spcAft>
                </a:pPr>
                <a:r>
                  <a:rPr sz="1400" b="1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Обучение в сотрудничестве</a:t>
                </a:r>
                <a:endParaRPr sz="1400">
                  <a:solidFill>
                    <a:schemeClr val="tx2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cxnSp>
          <p:nvCxnSpPr>
            <p:cNvPr id="7192" name="AutoShape 32"/>
            <p:cNvCxnSpPr/>
            <p:nvPr/>
          </p:nvCxnSpPr>
          <p:spPr>
            <a:xfrm flipH="1" flipV="1">
              <a:off x="5318" y="5598"/>
              <a:ext cx="424" cy="2429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lg"/>
            </a:ln>
          </p:spPr>
        </p:cxnSp>
        <p:grpSp>
          <p:nvGrpSpPr>
            <p:cNvPr id="7193" name="Group 33"/>
            <p:cNvGrpSpPr/>
            <p:nvPr/>
          </p:nvGrpSpPr>
          <p:grpSpPr>
            <a:xfrm>
              <a:off x="6333" y="4379"/>
              <a:ext cx="1912" cy="1002"/>
              <a:chOff x="6333" y="4379"/>
              <a:chExt cx="1912" cy="1002"/>
            </a:xfrm>
          </p:grpSpPr>
          <p:sp>
            <p:nvSpPr>
              <p:cNvPr id="7195" name="Oval 34"/>
              <p:cNvSpPr/>
              <p:nvPr/>
            </p:nvSpPr>
            <p:spPr>
              <a:xfrm>
                <a:off x="6333" y="4379"/>
                <a:ext cx="1912" cy="100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>
                  <a:latin typeface="Calibri" panose="020F0502020204030204" pitchFamily="34" charset="0"/>
                </a:endParaRPr>
              </a:p>
            </p:txBody>
          </p:sp>
          <p:sp>
            <p:nvSpPr>
              <p:cNvPr id="7196" name="Text Box 35"/>
              <p:cNvSpPr txBox="1"/>
              <p:nvPr/>
            </p:nvSpPr>
            <p:spPr>
              <a:xfrm>
                <a:off x="6399" y="4618"/>
                <a:ext cx="1756" cy="54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pPr algn="ctr"/>
                <a:r>
                  <a:rPr sz="1400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ИКТ</a:t>
                </a:r>
                <a:endParaRPr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7194" name="WordArt 36"/>
            <p:cNvSpPr>
              <a:spLocks noTextEdit="1"/>
            </p:cNvSpPr>
            <p:nvPr/>
          </p:nvSpPr>
          <p:spPr>
            <a:xfrm>
              <a:off x="3061" y="10163"/>
              <a:ext cx="6098" cy="571"/>
            </a:xfrm>
            <a:prstGeom prst="rect">
              <a:avLst/>
            </a:prstGeom>
          </p:spPr>
          <p:txBody>
            <a:bodyPr wrap="none" fromWordArt="1">
              <a:prstTxWarp prst="textFadeUp">
                <a:avLst>
                  <a:gd name="adj" fmla="val 4083"/>
                </a:avLst>
              </a:prstTxWarp>
              <a:normAutofit fontScale="77500" lnSpcReduction="20000"/>
            </a:bodyPr>
            <a:lstStyle/>
            <a:p>
              <a:pPr algn="ctr"/>
              <a:r>
                <a:rPr lang="ru-RU" altLang="en-US" sz="3600">
                  <a:ln w="12700" cap="flat" cmpd="sng">
                    <a:solidFill>
                      <a:srgbClr val="17365D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C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Традиционные формы</a:t>
              </a:r>
            </a:p>
          </p:txBody>
        </p:sp>
      </p:grpSp>
      <p:sp>
        <p:nvSpPr>
          <p:cNvPr id="7172" name="WordArt 16" descr="Зеленый мрамор"/>
          <p:cNvSpPr>
            <a:spLocks noTextEdit="1"/>
          </p:cNvSpPr>
          <p:nvPr/>
        </p:nvSpPr>
        <p:spPr>
          <a:xfrm>
            <a:off x="642938" y="357188"/>
            <a:ext cx="7929562" cy="452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5000" lnSpcReduction="20000"/>
          </a:bodyPr>
          <a:lstStyle/>
          <a:p>
            <a:pPr algn="ctr"/>
            <a:r>
              <a:rPr lang="ru-RU" altLang="en-US" sz="3200">
                <a:ln w="222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2">
                    <a:alphaModFix amt="50000"/>
                  </a:blip>
                </a:blipFill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Технологическая модель опыта работы</a:t>
            </a:r>
          </a:p>
        </p:txBody>
      </p:sp>
      <p:sp>
        <p:nvSpPr>
          <p:cNvPr id="7208" name="Текстовое поле 7207"/>
          <p:cNvSpPr txBox="1"/>
          <p:nvPr/>
        </p:nvSpPr>
        <p:spPr>
          <a:xfrm>
            <a:off x="2268538" y="1628775"/>
            <a:ext cx="1439862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 b="1">
                <a:solidFill>
                  <a:schemeClr val="tx2"/>
                </a:solidFill>
              </a:rPr>
              <a:t>Тестирование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Прямоугольник 141315"/>
          <p:cNvSpPr/>
          <p:nvPr/>
        </p:nvSpPr>
        <p:spPr>
          <a:xfrm>
            <a:off x="468313" y="692150"/>
            <a:ext cx="8424862" cy="4176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ru-RU" altLang="en-US" sz="3600" i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Игровые </a:t>
            </a:r>
          </a:p>
          <a:p>
            <a:pPr algn="ctr" eaLnBrk="0" hangingPunct="0"/>
            <a:r>
              <a:rPr lang="ru-RU" altLang="en-US" sz="3600" i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технологии </a:t>
            </a:r>
          </a:p>
        </p:txBody>
      </p:sp>
      <p:pic>
        <p:nvPicPr>
          <p:cNvPr id="141326" name="Изображение 141325" descr="DSC023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7" name="Изображение 141326" descr="DSC023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87"/>
            <a:ext cx="9144000" cy="6859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8" name="Изображение 141327" descr="DSC0236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587"/>
            <a:ext cx="9144000" cy="6859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9" name="Изображение 141328" descr="DSC023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30" name="Изображение 141329" descr="IMG_22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31" name="Изображение 141330" descr="IMG_22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32" name="Изображение 141331" descr="DSC0236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WordArt 16" descr="Зеленый мрамор"/>
          <p:cNvSpPr>
            <a:spLocks noTextEdit="1"/>
          </p:cNvSpPr>
          <p:nvPr/>
        </p:nvSpPr>
        <p:spPr>
          <a:xfrm>
            <a:off x="1428750" y="500063"/>
            <a:ext cx="6786563" cy="452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5000" lnSpcReduction="20000"/>
          </a:bodyPr>
          <a:lstStyle/>
          <a:p>
            <a:pPr algn="ctr"/>
            <a:r>
              <a:rPr lang="ru-RU" altLang="en-US" sz="3200">
                <a:ln w="222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2">
                    <a:alphaModFix amt="50000"/>
                  </a:blip>
                </a:blipFill>
                <a:latin typeface="Times New Roman" panose="02020603050405020304" pitchFamily="18" charset="0"/>
                <a:ea typeface="Times New Roman" panose="02020603050405020304" pitchFamily="18" charset="0"/>
              </a:rPr>
              <a:t>Направления применения ИКТ</a:t>
            </a:r>
          </a:p>
        </p:txBody>
      </p:sp>
      <p:sp>
        <p:nvSpPr>
          <p:cNvPr id="8197" name="AutoShape 3"/>
          <p:cNvSpPr/>
          <p:nvPr/>
        </p:nvSpPr>
        <p:spPr>
          <a:xfrm>
            <a:off x="5532438" y="3762375"/>
            <a:ext cx="1011237" cy="496888"/>
          </a:xfrm>
          <a:prstGeom prst="roundRect">
            <a:avLst>
              <a:gd name="adj" fmla="val 16667"/>
            </a:avLst>
          </a:prstGeom>
          <a:solidFill>
            <a:srgbClr val="FABF8F"/>
          </a:solidFill>
          <a:ln w="19050" cap="flat" cmpd="sng">
            <a:solidFill>
              <a:srgbClr val="5F497A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8198" name="Rectangle 4"/>
          <p:cNvSpPr/>
          <p:nvPr/>
        </p:nvSpPr>
        <p:spPr>
          <a:xfrm>
            <a:off x="3973513" y="908050"/>
            <a:ext cx="2181225" cy="954088"/>
          </a:xfrm>
          <a:prstGeom prst="rect">
            <a:avLst/>
          </a:prstGeom>
          <a:solidFill>
            <a:srgbClr val="FFFF00"/>
          </a:solidFill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8199" name="Text Box 5"/>
          <p:cNvSpPr txBox="1"/>
          <p:nvPr/>
        </p:nvSpPr>
        <p:spPr>
          <a:xfrm>
            <a:off x="3948113" y="969963"/>
            <a:ext cx="2206625" cy="83661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sz="14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Информационно-коммуникативные </a:t>
            </a:r>
          </a:p>
          <a:p>
            <a:pPr algn="ctr"/>
            <a:r>
              <a:rPr sz="14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</a:p>
          <a:p>
            <a:endParaRPr>
              <a:solidFill>
                <a:schemeClr val="tx2"/>
              </a:solidFill>
            </a:endParaRP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1847850" y="2301875"/>
            <a:ext cx="1835150" cy="1095375"/>
          </a:xfrm>
          <a:prstGeom prst="flowChartDocument">
            <a:avLst/>
          </a:prstGeom>
          <a:solidFill>
            <a:srgbClr val="990000"/>
          </a:solidFill>
          <a:ln w="28575">
            <a:solidFill>
              <a:srgbClr val="5F497A"/>
            </a:solidFill>
            <a:miter lim="800000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4267200" y="2301875"/>
            <a:ext cx="1835150" cy="1095375"/>
          </a:xfrm>
          <a:prstGeom prst="flowChartDocument">
            <a:avLst/>
          </a:prstGeom>
          <a:solidFill>
            <a:srgbClr val="990000"/>
          </a:solidFill>
          <a:ln w="28575">
            <a:solidFill>
              <a:srgbClr val="5F497A"/>
            </a:solidFill>
            <a:miter lim="800000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6457950" y="2301875"/>
            <a:ext cx="1835150" cy="1095375"/>
          </a:xfrm>
          <a:prstGeom prst="flowChartDocument">
            <a:avLst/>
          </a:prstGeom>
          <a:solidFill>
            <a:srgbClr val="990000"/>
          </a:solidFill>
          <a:ln w="28575">
            <a:solidFill>
              <a:srgbClr val="5F497A"/>
            </a:solidFill>
            <a:miter lim="800000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203" name="Text Box 9"/>
          <p:cNvSpPr txBox="1"/>
          <p:nvPr/>
        </p:nvSpPr>
        <p:spPr>
          <a:xfrm>
            <a:off x="1898650" y="2351088"/>
            <a:ext cx="1722438" cy="9064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sz="1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</a:p>
          <a:p>
            <a:pPr algn="ctr"/>
            <a:r>
              <a:rPr sz="1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познавательной деятельности</a:t>
            </a:r>
          </a:p>
          <a:p>
            <a:pPr algn="ctr">
              <a:spcAft>
                <a:spcPts val="1000"/>
              </a:spcAft>
            </a:pPr>
            <a:r>
              <a:rPr sz="1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</a:t>
            </a:r>
            <a:endParaRPr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04" name="Text Box 10"/>
          <p:cNvSpPr txBox="1"/>
          <p:nvPr/>
        </p:nvSpPr>
        <p:spPr>
          <a:xfrm>
            <a:off x="6457950" y="2351088"/>
            <a:ext cx="1722438" cy="9064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sz="1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самостоятельной деятельности</a:t>
            </a:r>
            <a:endParaRPr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05" name="Text Box 11"/>
          <p:cNvSpPr txBox="1"/>
          <p:nvPr/>
        </p:nvSpPr>
        <p:spPr>
          <a:xfrm>
            <a:off x="4338638" y="2351088"/>
            <a:ext cx="1722437" cy="9064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sz="1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Отработка </a:t>
            </a:r>
          </a:p>
          <a:p>
            <a:pPr algn="ctr"/>
            <a:r>
              <a:rPr sz="1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новых знаний и контроль</a:t>
            </a:r>
            <a:endParaRPr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8206" name="AutoShape 12"/>
          <p:cNvCxnSpPr/>
          <p:nvPr/>
        </p:nvCxnSpPr>
        <p:spPr>
          <a:xfrm flipH="1">
            <a:off x="2773363" y="1674813"/>
            <a:ext cx="1174750" cy="533400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07" name="AutoShape 13"/>
          <p:cNvCxnSpPr/>
          <p:nvPr/>
        </p:nvCxnSpPr>
        <p:spPr>
          <a:xfrm>
            <a:off x="6154738" y="1674813"/>
            <a:ext cx="1330325" cy="533400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08" name="AutoShape 14"/>
          <p:cNvCxnSpPr/>
          <p:nvPr/>
        </p:nvCxnSpPr>
        <p:spPr>
          <a:xfrm>
            <a:off x="5138738" y="1862138"/>
            <a:ext cx="1587" cy="439737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20495" name="AutoShape 15"/>
          <p:cNvSpPr>
            <a:spLocks noChangeArrowheads="1"/>
          </p:cNvSpPr>
          <p:nvPr/>
        </p:nvSpPr>
        <p:spPr bwMode="auto">
          <a:xfrm>
            <a:off x="539750" y="2601913"/>
            <a:ext cx="1227138" cy="420688"/>
          </a:xfrm>
          <a:prstGeom prst="homePlate">
            <a:avLst>
              <a:gd name="adj" fmla="val 67214"/>
            </a:avLst>
          </a:prstGeom>
          <a:solidFill>
            <a:srgbClr val="B2A1C7"/>
          </a:solidFill>
          <a:ln w="28575">
            <a:solidFill>
              <a:srgbClr val="365F91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210" name="Text Box 16"/>
          <p:cNvSpPr txBox="1"/>
          <p:nvPr/>
        </p:nvSpPr>
        <p:spPr>
          <a:xfrm>
            <a:off x="468313" y="2659063"/>
            <a:ext cx="1357312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endParaRPr sz="1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497" name="AutoShape 17"/>
          <p:cNvSpPr>
            <a:spLocks noChangeArrowheads="1"/>
          </p:cNvSpPr>
          <p:nvPr/>
        </p:nvSpPr>
        <p:spPr bwMode="auto">
          <a:xfrm>
            <a:off x="539750" y="3836988"/>
            <a:ext cx="1227138" cy="422275"/>
          </a:xfrm>
          <a:prstGeom prst="homePlate">
            <a:avLst>
              <a:gd name="adj" fmla="val 67214"/>
            </a:avLst>
          </a:prstGeom>
          <a:solidFill>
            <a:srgbClr val="B2A1C7"/>
          </a:solidFill>
          <a:ln w="28575">
            <a:solidFill>
              <a:srgbClr val="365F91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212" name="Text Box 18"/>
          <p:cNvSpPr txBox="1"/>
          <p:nvPr/>
        </p:nvSpPr>
        <p:spPr>
          <a:xfrm>
            <a:off x="539750" y="3905250"/>
            <a:ext cx="1190625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</a:t>
            </a:r>
            <a:endParaRPr sz="1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14" name="AutoShape 20"/>
          <p:cNvSpPr/>
          <p:nvPr/>
        </p:nvSpPr>
        <p:spPr>
          <a:xfrm>
            <a:off x="4211638" y="4149725"/>
            <a:ext cx="1141412" cy="541338"/>
          </a:xfrm>
          <a:prstGeom prst="roundRect">
            <a:avLst>
              <a:gd name="adj" fmla="val 16667"/>
            </a:avLst>
          </a:prstGeom>
          <a:solidFill>
            <a:srgbClr val="FABF8F"/>
          </a:solidFill>
          <a:ln w="19050" cap="flat" cmpd="sng">
            <a:solidFill>
              <a:srgbClr val="5F497A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grpSp>
        <p:nvGrpSpPr>
          <p:cNvPr id="8215" name="Group 21"/>
          <p:cNvGrpSpPr/>
          <p:nvPr/>
        </p:nvGrpSpPr>
        <p:grpSpPr>
          <a:xfrm>
            <a:off x="971550" y="4565650"/>
            <a:ext cx="1196975" cy="550863"/>
            <a:chOff x="748" y="12684"/>
            <a:chExt cx="1717" cy="858"/>
          </a:xfrm>
        </p:grpSpPr>
        <p:sp>
          <p:nvSpPr>
            <p:cNvPr id="8247" name="AutoShape 22"/>
            <p:cNvSpPr/>
            <p:nvPr/>
          </p:nvSpPr>
          <p:spPr>
            <a:xfrm>
              <a:off x="748" y="12684"/>
              <a:ext cx="1717" cy="858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48" name="Text Box 23"/>
            <p:cNvSpPr txBox="1"/>
            <p:nvPr/>
          </p:nvSpPr>
          <p:spPr>
            <a:xfrm>
              <a:off x="748" y="12773"/>
              <a:ext cx="1717" cy="6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sz="1100">
                  <a:latin typeface="Calibri" panose="020F0502020204030204" pitchFamily="34" charset="0"/>
                </a:rPr>
                <a:t>Передача информации</a:t>
              </a:r>
            </a:p>
          </p:txBody>
        </p:sp>
      </p:grpSp>
      <p:grpSp>
        <p:nvGrpSpPr>
          <p:cNvPr id="8216" name="Group 24"/>
          <p:cNvGrpSpPr/>
          <p:nvPr/>
        </p:nvGrpSpPr>
        <p:grpSpPr>
          <a:xfrm>
            <a:off x="1654175" y="5033963"/>
            <a:ext cx="1293813" cy="617537"/>
            <a:chOff x="1721" y="13202"/>
            <a:chExt cx="1856" cy="961"/>
          </a:xfrm>
        </p:grpSpPr>
        <p:sp>
          <p:nvSpPr>
            <p:cNvPr id="8245" name="AutoShape 25"/>
            <p:cNvSpPr/>
            <p:nvPr/>
          </p:nvSpPr>
          <p:spPr>
            <a:xfrm>
              <a:off x="1721" y="13202"/>
              <a:ext cx="1856" cy="961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46" name="Text Box 26"/>
            <p:cNvSpPr txBox="1"/>
            <p:nvPr/>
          </p:nvSpPr>
          <p:spPr>
            <a:xfrm>
              <a:off x="1787" y="13202"/>
              <a:ext cx="1717" cy="9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sz="1100">
                  <a:latin typeface="Calibri" panose="020F0502020204030204" pitchFamily="34" charset="0"/>
                </a:rPr>
                <a:t>Повышение мотивации обучения</a:t>
              </a:r>
            </a:p>
          </p:txBody>
        </p:sp>
      </p:grpSp>
      <p:grpSp>
        <p:nvGrpSpPr>
          <p:cNvPr id="8217" name="Group 27"/>
          <p:cNvGrpSpPr/>
          <p:nvPr/>
        </p:nvGrpSpPr>
        <p:grpSpPr>
          <a:xfrm>
            <a:off x="2773363" y="4548188"/>
            <a:ext cx="1360487" cy="617537"/>
            <a:chOff x="3458" y="12377"/>
            <a:chExt cx="1951" cy="961"/>
          </a:xfrm>
        </p:grpSpPr>
        <p:sp>
          <p:nvSpPr>
            <p:cNvPr id="8243" name="AutoShape 28"/>
            <p:cNvSpPr/>
            <p:nvPr/>
          </p:nvSpPr>
          <p:spPr>
            <a:xfrm>
              <a:off x="3458" y="12377"/>
              <a:ext cx="1850" cy="961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44" name="Text Box 29"/>
            <p:cNvSpPr txBox="1"/>
            <p:nvPr/>
          </p:nvSpPr>
          <p:spPr>
            <a:xfrm>
              <a:off x="3458" y="12377"/>
              <a:ext cx="1951" cy="9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sz="1100">
                  <a:latin typeface="Calibri" panose="020F0502020204030204" pitchFamily="34" charset="0"/>
                </a:rPr>
                <a:t>Наглядность, </a:t>
              </a:r>
            </a:p>
            <a:p>
              <a:pPr algn="ctr"/>
              <a:r>
                <a:rPr sz="1100">
                  <a:latin typeface="Calibri" panose="020F0502020204030204" pitchFamily="34" charset="0"/>
                </a:rPr>
                <a:t>демонстрация, имитация</a:t>
              </a:r>
            </a:p>
          </p:txBody>
        </p:sp>
      </p:grpSp>
      <p:cxnSp>
        <p:nvCxnSpPr>
          <p:cNvPr id="8218" name="AutoShape 30"/>
          <p:cNvCxnSpPr/>
          <p:nvPr/>
        </p:nvCxnSpPr>
        <p:spPr>
          <a:xfrm flipH="1">
            <a:off x="1974850" y="3376613"/>
            <a:ext cx="730250" cy="1144587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19" name="AutoShape 31"/>
          <p:cNvCxnSpPr/>
          <p:nvPr/>
        </p:nvCxnSpPr>
        <p:spPr>
          <a:xfrm flipH="1">
            <a:off x="2351088" y="3349625"/>
            <a:ext cx="354012" cy="1722438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20" name="AutoShape 32"/>
          <p:cNvCxnSpPr/>
          <p:nvPr/>
        </p:nvCxnSpPr>
        <p:spPr>
          <a:xfrm>
            <a:off x="2705100" y="3349625"/>
            <a:ext cx="334963" cy="1171575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8221" name="Text Box 33"/>
          <p:cNvSpPr txBox="1"/>
          <p:nvPr/>
        </p:nvSpPr>
        <p:spPr>
          <a:xfrm>
            <a:off x="3948113" y="3848100"/>
            <a:ext cx="11652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endParaRPr/>
          </a:p>
        </p:txBody>
      </p:sp>
      <p:sp>
        <p:nvSpPr>
          <p:cNvPr id="8222" name="Text Box 34"/>
          <p:cNvSpPr txBox="1"/>
          <p:nvPr/>
        </p:nvSpPr>
        <p:spPr>
          <a:xfrm>
            <a:off x="4211638" y="4149725"/>
            <a:ext cx="1217612" cy="428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sz="1100">
                <a:latin typeface="Calibri" panose="020F0502020204030204" pitchFamily="34" charset="0"/>
              </a:rPr>
              <a:t>Практические работы</a:t>
            </a:r>
          </a:p>
        </p:txBody>
      </p:sp>
      <p:sp>
        <p:nvSpPr>
          <p:cNvPr id="8223" name="Text Box 35"/>
          <p:cNvSpPr txBox="1"/>
          <p:nvPr/>
        </p:nvSpPr>
        <p:spPr>
          <a:xfrm>
            <a:off x="5532438" y="3848100"/>
            <a:ext cx="909637" cy="260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sz="1100">
                <a:latin typeface="Calibri" panose="020F0502020204030204" pitchFamily="34" charset="0"/>
              </a:rPr>
              <a:t>Тесты</a:t>
            </a:r>
          </a:p>
        </p:txBody>
      </p:sp>
      <p:cxnSp>
        <p:nvCxnSpPr>
          <p:cNvPr id="8225" name="AutoShape 37"/>
          <p:cNvCxnSpPr/>
          <p:nvPr/>
        </p:nvCxnSpPr>
        <p:spPr>
          <a:xfrm>
            <a:off x="4932363" y="3357563"/>
            <a:ext cx="1587" cy="768350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26" name="AutoShape 38"/>
          <p:cNvCxnSpPr/>
          <p:nvPr/>
        </p:nvCxnSpPr>
        <p:spPr>
          <a:xfrm>
            <a:off x="5532438" y="3257550"/>
            <a:ext cx="122237" cy="504825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grpSp>
        <p:nvGrpSpPr>
          <p:cNvPr id="8227" name="Group 39"/>
          <p:cNvGrpSpPr/>
          <p:nvPr/>
        </p:nvGrpSpPr>
        <p:grpSpPr>
          <a:xfrm>
            <a:off x="5600700" y="4968875"/>
            <a:ext cx="1360488" cy="608013"/>
            <a:chOff x="7912" y="12551"/>
            <a:chExt cx="1951" cy="946"/>
          </a:xfrm>
        </p:grpSpPr>
        <p:sp>
          <p:nvSpPr>
            <p:cNvPr id="8241" name="AutoShape 40"/>
            <p:cNvSpPr/>
            <p:nvPr/>
          </p:nvSpPr>
          <p:spPr>
            <a:xfrm>
              <a:off x="7998" y="12551"/>
              <a:ext cx="1715" cy="946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42" name="Text Box 41"/>
            <p:cNvSpPr txBox="1"/>
            <p:nvPr/>
          </p:nvSpPr>
          <p:spPr>
            <a:xfrm>
              <a:off x="7912" y="12551"/>
              <a:ext cx="1951" cy="9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sz="1100">
                  <a:latin typeface="Calibri" panose="020F0502020204030204" pitchFamily="34" charset="0"/>
                </a:rPr>
                <a:t>Самостоятельное приобретение знаний</a:t>
              </a:r>
            </a:p>
          </p:txBody>
        </p:sp>
      </p:grpSp>
      <p:grpSp>
        <p:nvGrpSpPr>
          <p:cNvPr id="8228" name="Group 42"/>
          <p:cNvGrpSpPr/>
          <p:nvPr/>
        </p:nvGrpSpPr>
        <p:grpSpPr>
          <a:xfrm>
            <a:off x="7585075" y="4471988"/>
            <a:ext cx="1027113" cy="496887"/>
            <a:chOff x="10335" y="11520"/>
            <a:chExt cx="1474" cy="772"/>
          </a:xfrm>
        </p:grpSpPr>
        <p:sp>
          <p:nvSpPr>
            <p:cNvPr id="8239" name="AutoShape 43"/>
            <p:cNvSpPr/>
            <p:nvPr/>
          </p:nvSpPr>
          <p:spPr>
            <a:xfrm>
              <a:off x="10360" y="11520"/>
              <a:ext cx="1449" cy="772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40" name="Text Box 44"/>
            <p:cNvSpPr txBox="1"/>
            <p:nvPr/>
          </p:nvSpPr>
          <p:spPr>
            <a:xfrm>
              <a:off x="10335" y="11596"/>
              <a:ext cx="1474" cy="66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sz="1100">
                  <a:latin typeface="Calibri" panose="020F0502020204030204" pitchFamily="34" charset="0"/>
                </a:rPr>
                <a:t>Доклады, сообщения</a:t>
              </a:r>
            </a:p>
          </p:txBody>
        </p:sp>
      </p:grpSp>
      <p:grpSp>
        <p:nvGrpSpPr>
          <p:cNvPr id="8229" name="Group 45"/>
          <p:cNvGrpSpPr/>
          <p:nvPr/>
        </p:nvGrpSpPr>
        <p:grpSpPr>
          <a:xfrm>
            <a:off x="7308850" y="5078413"/>
            <a:ext cx="1173163" cy="596900"/>
            <a:chOff x="8651" y="13538"/>
            <a:chExt cx="1684" cy="928"/>
          </a:xfrm>
        </p:grpSpPr>
        <p:sp>
          <p:nvSpPr>
            <p:cNvPr id="8237" name="AutoShape 46"/>
            <p:cNvSpPr/>
            <p:nvPr/>
          </p:nvSpPr>
          <p:spPr>
            <a:xfrm>
              <a:off x="8696" y="13598"/>
              <a:ext cx="1639" cy="842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38" name="Text Box 47"/>
            <p:cNvSpPr txBox="1"/>
            <p:nvPr/>
          </p:nvSpPr>
          <p:spPr>
            <a:xfrm>
              <a:off x="8651" y="13538"/>
              <a:ext cx="1684" cy="9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sz="1100">
                  <a:latin typeface="Calibri" panose="020F0502020204030204" pitchFamily="34" charset="0"/>
                </a:rPr>
                <a:t>Углубленное изучение предмета</a:t>
              </a:r>
            </a:p>
          </p:txBody>
        </p:sp>
      </p:grpSp>
      <p:grpSp>
        <p:nvGrpSpPr>
          <p:cNvPr id="8230" name="Group 48"/>
          <p:cNvGrpSpPr/>
          <p:nvPr/>
        </p:nvGrpSpPr>
        <p:grpSpPr>
          <a:xfrm>
            <a:off x="6078538" y="5703888"/>
            <a:ext cx="1489075" cy="596900"/>
            <a:chOff x="8224" y="14801"/>
            <a:chExt cx="2136" cy="928"/>
          </a:xfrm>
        </p:grpSpPr>
        <p:sp>
          <p:nvSpPr>
            <p:cNvPr id="8235" name="AutoShape 49"/>
            <p:cNvSpPr/>
            <p:nvPr/>
          </p:nvSpPr>
          <p:spPr>
            <a:xfrm>
              <a:off x="8224" y="14846"/>
              <a:ext cx="2136" cy="842"/>
            </a:xfrm>
            <a:prstGeom prst="roundRect">
              <a:avLst>
                <a:gd name="adj" fmla="val 16667"/>
              </a:avLst>
            </a:prstGeom>
            <a:solidFill>
              <a:srgbClr val="FABF8F"/>
            </a:solidFill>
            <a:ln w="19050" cap="flat" cmpd="sng">
              <a:solidFill>
                <a:srgbClr val="5F49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36" name="Text Box 50"/>
            <p:cNvSpPr txBox="1"/>
            <p:nvPr/>
          </p:nvSpPr>
          <p:spPr>
            <a:xfrm>
              <a:off x="8233" y="14801"/>
              <a:ext cx="2127" cy="9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sz="1100">
                  <a:latin typeface="Calibri" panose="020F0502020204030204" pitchFamily="34" charset="0"/>
                </a:rPr>
                <a:t>Осуществление дифференцированного подхода</a:t>
              </a:r>
            </a:p>
          </p:txBody>
        </p:sp>
      </p:grpSp>
      <p:cxnSp>
        <p:nvCxnSpPr>
          <p:cNvPr id="8231" name="AutoShape 51"/>
          <p:cNvCxnSpPr/>
          <p:nvPr/>
        </p:nvCxnSpPr>
        <p:spPr>
          <a:xfrm flipH="1">
            <a:off x="6543675" y="3408363"/>
            <a:ext cx="663575" cy="1560512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32" name="AutoShape 52"/>
          <p:cNvCxnSpPr/>
          <p:nvPr/>
        </p:nvCxnSpPr>
        <p:spPr>
          <a:xfrm flipH="1">
            <a:off x="6938963" y="3397250"/>
            <a:ext cx="268287" cy="2306638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33" name="AutoShape 53"/>
          <p:cNvCxnSpPr/>
          <p:nvPr/>
        </p:nvCxnSpPr>
        <p:spPr>
          <a:xfrm>
            <a:off x="7207250" y="3408363"/>
            <a:ext cx="360363" cy="1708150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34" name="AutoShape 54"/>
          <p:cNvCxnSpPr/>
          <p:nvPr/>
        </p:nvCxnSpPr>
        <p:spPr>
          <a:xfrm>
            <a:off x="7207250" y="3397250"/>
            <a:ext cx="738188" cy="1074738"/>
          </a:xfrm>
          <a:prstGeom prst="straightConnector1">
            <a:avLst/>
          </a:prstGeom>
          <a:ln w="28575" cap="flat" cmpd="sng">
            <a:solidFill>
              <a:srgbClr val="5F497A"/>
            </a:solidFill>
            <a:prstDash val="solid"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8" name="Изображение 143367" descr="IMG_22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69" name="Изображение 143368" descr="IMG_22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450"/>
            <a:ext cx="8856663" cy="681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70" name="Изображение 143369" descr="IMG_27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324975" cy="6992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71" name="Изображение 143370" descr="IMG_279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72" name="Изображение 143371" descr="100_79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74" name="Изображение 143373" descr="IMG_29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75" name="Изображение 143374" descr="IMG_298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76" name="Изображение 143375" descr="IMG_138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3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3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3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3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3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WordArt 16" descr="Зеленый мрамор"/>
          <p:cNvSpPr>
            <a:spLocks noTextEdit="1"/>
          </p:cNvSpPr>
          <p:nvPr/>
        </p:nvSpPr>
        <p:spPr>
          <a:xfrm>
            <a:off x="500063" y="428625"/>
            <a:ext cx="8215312" cy="595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ru-RU" altLang="en-US" sz="3200">
                <a:ln w="222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2">
                    <a:alphaModFix amt="50000"/>
                  </a:blip>
                </a:blipFill>
                <a:latin typeface="Times New Roman" panose="02020603050405020304" pitchFamily="18" charset="0"/>
                <a:ea typeface="Times New Roman" panose="02020603050405020304" pitchFamily="18" charset="0"/>
              </a:rPr>
              <a:t>Распространение педагогического опыта</a:t>
            </a:r>
          </a:p>
        </p:txBody>
      </p:sp>
      <p:grpSp>
        <p:nvGrpSpPr>
          <p:cNvPr id="9220" name="Group 3"/>
          <p:cNvGrpSpPr/>
          <p:nvPr/>
        </p:nvGrpSpPr>
        <p:grpSpPr>
          <a:xfrm>
            <a:off x="2016125" y="1285875"/>
            <a:ext cx="5226050" cy="762000"/>
            <a:chOff x="2062" y="1096"/>
            <a:chExt cx="8231" cy="1200"/>
          </a:xfrm>
        </p:grpSpPr>
        <p:sp>
          <p:nvSpPr>
            <p:cNvPr id="9249" name="AutoShape 4"/>
            <p:cNvSpPr/>
            <p:nvPr/>
          </p:nvSpPr>
          <p:spPr>
            <a:xfrm>
              <a:off x="2062" y="1096"/>
              <a:ext cx="8231" cy="12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2F4D71"/>
                </a:gs>
                <a:gs pos="50000">
                  <a:srgbClr val="4F81BD"/>
                </a:gs>
                <a:gs pos="100000">
                  <a:srgbClr val="2F4D71"/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9250" name="Text Box 5"/>
            <p:cNvSpPr txBox="1"/>
            <p:nvPr/>
          </p:nvSpPr>
          <p:spPr>
            <a:xfrm>
              <a:off x="3291" y="1211"/>
              <a:ext cx="6436" cy="107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 sz="2800">
                  <a:solidFill>
                    <a:srgbClr val="FFFFFF"/>
                  </a:solidFill>
                  <a:latin typeface="Times New Roman" panose="02020603050405020304" pitchFamily="18" charset="0"/>
                </a:rPr>
                <a:t>Распространение опыта</a:t>
              </a:r>
            </a:p>
          </p:txBody>
        </p:sp>
      </p:grpSp>
      <p:grpSp>
        <p:nvGrpSpPr>
          <p:cNvPr id="9221" name="Group 6"/>
          <p:cNvGrpSpPr/>
          <p:nvPr/>
        </p:nvGrpSpPr>
        <p:grpSpPr>
          <a:xfrm>
            <a:off x="428625" y="2714625"/>
            <a:ext cx="1725613" cy="631825"/>
            <a:chOff x="1341" y="4491"/>
            <a:chExt cx="2717" cy="994"/>
          </a:xfrm>
        </p:grpSpPr>
        <p:sp>
          <p:nvSpPr>
            <p:cNvPr id="9247" name="AutoShape 7"/>
            <p:cNvSpPr/>
            <p:nvPr/>
          </p:nvSpPr>
          <p:spPr>
            <a:xfrm>
              <a:off x="1358" y="4491"/>
              <a:ext cx="2700" cy="994"/>
            </a:xfrm>
            <a:prstGeom prst="roundRect">
              <a:avLst>
                <a:gd name="adj" fmla="val 16667"/>
              </a:avLst>
            </a:prstGeom>
            <a:solidFill>
              <a:srgbClr val="943634"/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9248" name="Text Box 8"/>
            <p:cNvSpPr txBox="1"/>
            <p:nvPr/>
          </p:nvSpPr>
          <p:spPr>
            <a:xfrm>
              <a:off x="1341" y="4666"/>
              <a:ext cx="2697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>
                  <a:solidFill>
                    <a:srgbClr val="FFFF00"/>
                  </a:solidFill>
                  <a:latin typeface="Times New Roman" panose="02020603050405020304" pitchFamily="18" charset="0"/>
                </a:rPr>
                <a:t>Мастер-классы</a:t>
              </a:r>
            </a:p>
          </p:txBody>
        </p:sp>
      </p:grpSp>
      <p:grpSp>
        <p:nvGrpSpPr>
          <p:cNvPr id="9225" name="Group 18"/>
          <p:cNvGrpSpPr/>
          <p:nvPr/>
        </p:nvGrpSpPr>
        <p:grpSpPr>
          <a:xfrm>
            <a:off x="3419475" y="4076700"/>
            <a:ext cx="1949450" cy="668338"/>
            <a:chOff x="4346" y="8237"/>
            <a:chExt cx="3070" cy="1052"/>
          </a:xfrm>
        </p:grpSpPr>
        <p:sp>
          <p:nvSpPr>
            <p:cNvPr id="9239" name="AutoShape 19"/>
            <p:cNvSpPr/>
            <p:nvPr/>
          </p:nvSpPr>
          <p:spPr>
            <a:xfrm>
              <a:off x="4346" y="8237"/>
              <a:ext cx="2938" cy="1052"/>
            </a:xfrm>
            <a:prstGeom prst="roundRect">
              <a:avLst>
                <a:gd name="adj" fmla="val 16667"/>
              </a:avLst>
            </a:prstGeom>
            <a:solidFill>
              <a:srgbClr val="943634"/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9240" name="Text Box 20"/>
            <p:cNvSpPr txBox="1"/>
            <p:nvPr/>
          </p:nvSpPr>
          <p:spPr>
            <a:xfrm>
              <a:off x="4719" y="8470"/>
              <a:ext cx="2697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>
                  <a:solidFill>
                    <a:srgbClr val="FFFF00"/>
                  </a:solidFill>
                  <a:latin typeface="Times New Roman" panose="02020603050405020304" pitchFamily="18" charset="0"/>
                </a:rPr>
                <a:t>Педсоветы</a:t>
              </a:r>
              <a:endParaRPr/>
            </a:p>
          </p:txBody>
        </p:sp>
      </p:grpSp>
      <p:grpSp>
        <p:nvGrpSpPr>
          <p:cNvPr id="9226" name="Group 21"/>
          <p:cNvGrpSpPr/>
          <p:nvPr/>
        </p:nvGrpSpPr>
        <p:grpSpPr>
          <a:xfrm>
            <a:off x="5508625" y="5229225"/>
            <a:ext cx="1712913" cy="708025"/>
            <a:chOff x="4586" y="3157"/>
            <a:chExt cx="2698" cy="1114"/>
          </a:xfrm>
        </p:grpSpPr>
        <p:sp>
          <p:nvSpPr>
            <p:cNvPr id="9237" name="AutoShape 22"/>
            <p:cNvSpPr/>
            <p:nvPr/>
          </p:nvSpPr>
          <p:spPr>
            <a:xfrm>
              <a:off x="4586" y="3161"/>
              <a:ext cx="2516" cy="1110"/>
            </a:xfrm>
            <a:prstGeom prst="roundRect">
              <a:avLst>
                <a:gd name="adj" fmla="val 16667"/>
              </a:avLst>
            </a:prstGeom>
            <a:solidFill>
              <a:srgbClr val="943634"/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9238" name="Text Box 23"/>
            <p:cNvSpPr txBox="1"/>
            <p:nvPr/>
          </p:nvSpPr>
          <p:spPr>
            <a:xfrm>
              <a:off x="4586" y="3157"/>
              <a:ext cx="2698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>
                  <a:solidFill>
                    <a:srgbClr val="FFFF00"/>
                  </a:solidFill>
                  <a:latin typeface="Times New Roman" panose="02020603050405020304" pitchFamily="18" charset="0"/>
                </a:rPr>
                <a:t>Конкурсы</a:t>
              </a:r>
            </a:p>
          </p:txBody>
        </p:sp>
      </p:grpSp>
      <p:grpSp>
        <p:nvGrpSpPr>
          <p:cNvPr id="9227" name="Group 24"/>
          <p:cNvGrpSpPr/>
          <p:nvPr/>
        </p:nvGrpSpPr>
        <p:grpSpPr>
          <a:xfrm>
            <a:off x="6786563" y="2643188"/>
            <a:ext cx="1865312" cy="749300"/>
            <a:chOff x="4346" y="10028"/>
            <a:chExt cx="2938" cy="1181"/>
          </a:xfrm>
        </p:grpSpPr>
        <p:sp>
          <p:nvSpPr>
            <p:cNvPr id="9235" name="AutoShape 25"/>
            <p:cNvSpPr/>
            <p:nvPr/>
          </p:nvSpPr>
          <p:spPr>
            <a:xfrm>
              <a:off x="4346" y="10028"/>
              <a:ext cx="2938" cy="1181"/>
            </a:xfrm>
            <a:prstGeom prst="roundRect">
              <a:avLst>
                <a:gd name="adj" fmla="val 16667"/>
              </a:avLst>
            </a:prstGeom>
            <a:solidFill>
              <a:srgbClr val="943634"/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9236" name="Text Box 26"/>
            <p:cNvSpPr txBox="1"/>
            <p:nvPr/>
          </p:nvSpPr>
          <p:spPr>
            <a:xfrm>
              <a:off x="4468" y="10076"/>
              <a:ext cx="2698" cy="96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>
                  <a:solidFill>
                    <a:srgbClr val="FFFF00"/>
                  </a:solidFill>
                  <a:latin typeface="Times New Roman" panose="02020603050405020304" pitchFamily="18" charset="0"/>
                </a:rPr>
                <a:t>Семинары,</a:t>
              </a:r>
            </a:p>
            <a:p>
              <a:pPr algn="ctr">
                <a:spcAft>
                  <a:spcPts val="1000"/>
                </a:spcAft>
              </a:pPr>
              <a:r>
                <a:rPr>
                  <a:solidFill>
                    <a:srgbClr val="FFFF00"/>
                  </a:solidFill>
                  <a:latin typeface="Times New Roman" panose="02020603050405020304" pitchFamily="18" charset="0"/>
                </a:rPr>
                <a:t>конференции</a:t>
              </a:r>
              <a:endParaRPr/>
            </a:p>
          </p:txBody>
        </p:sp>
      </p:grpSp>
      <p:cxnSp>
        <p:nvCxnSpPr>
          <p:cNvPr id="32" name="Прямая со стрелкой 31"/>
          <p:cNvCxnSpPr/>
          <p:nvPr/>
        </p:nvCxnSpPr>
        <p:spPr>
          <a:xfrm rot="10800000" flipV="1">
            <a:off x="2214563" y="2143125"/>
            <a:ext cx="714375" cy="642938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1964531" y="3178969"/>
            <a:ext cx="3071813" cy="1000125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16200000" flipH="1">
            <a:off x="4000500" y="3214688"/>
            <a:ext cx="3071813" cy="928688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6215063" y="2143125"/>
            <a:ext cx="571500" cy="500063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54" name="Group 18"/>
          <p:cNvGrpSpPr/>
          <p:nvPr/>
        </p:nvGrpSpPr>
        <p:grpSpPr>
          <a:xfrm>
            <a:off x="1835150" y="5229225"/>
            <a:ext cx="1949450" cy="668338"/>
            <a:chOff x="4346" y="8237"/>
            <a:chExt cx="3070" cy="1052"/>
          </a:xfrm>
        </p:grpSpPr>
        <p:sp>
          <p:nvSpPr>
            <p:cNvPr id="9255" name="AutoShape 19"/>
            <p:cNvSpPr/>
            <p:nvPr/>
          </p:nvSpPr>
          <p:spPr>
            <a:xfrm>
              <a:off x="4346" y="8237"/>
              <a:ext cx="2938" cy="1052"/>
            </a:xfrm>
            <a:prstGeom prst="roundRect">
              <a:avLst>
                <a:gd name="adj" fmla="val 16667"/>
              </a:avLst>
            </a:prstGeom>
            <a:solidFill>
              <a:srgbClr val="943634"/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>
                <a:latin typeface="Calibri" panose="020F0502020204030204" pitchFamily="34" charset="0"/>
              </a:endParaRPr>
            </a:p>
          </p:txBody>
        </p:sp>
        <p:sp>
          <p:nvSpPr>
            <p:cNvPr id="9256" name="Text Box 20"/>
            <p:cNvSpPr txBox="1"/>
            <p:nvPr/>
          </p:nvSpPr>
          <p:spPr>
            <a:xfrm>
              <a:off x="4719" y="8470"/>
              <a:ext cx="2697" cy="5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>
                  <a:solidFill>
                    <a:srgbClr val="FFFF00"/>
                  </a:solidFill>
                  <a:latin typeface="Times New Roman" panose="02020603050405020304" pitchFamily="18" charset="0"/>
                </a:rPr>
                <a:t>Районное МО</a:t>
              </a:r>
            </a:p>
          </p:txBody>
        </p:sp>
      </p:grpSp>
      <p:cxnSp>
        <p:nvCxnSpPr>
          <p:cNvPr id="9257" name="Прямая со стрелкой 31"/>
          <p:cNvCxnSpPr>
            <a:endCxn id="9239" idx="0"/>
          </p:cNvCxnSpPr>
          <p:nvPr/>
        </p:nvCxnSpPr>
        <p:spPr>
          <a:xfrm flipH="1">
            <a:off x="4352925" y="2133600"/>
            <a:ext cx="285750" cy="1943100"/>
          </a:xfrm>
          <a:prstGeom prst="straightConnector1">
            <a:avLst/>
          </a:prstGeom>
          <a:ln w="25400" cap="flat" cmpd="sng">
            <a:solidFill>
              <a:srgbClr val="17375E"/>
            </a:solidFill>
            <a:prstDash val="solid"/>
            <a:headEnd type="none" w="med" len="med"/>
            <a:tailEnd type="stealth" w="med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043449"/>
              </p:ext>
            </p:extLst>
          </p:nvPr>
        </p:nvGraphicFramePr>
        <p:xfrm>
          <a:off x="575556" y="1484784"/>
          <a:ext cx="7992888" cy="468052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4176"/>
                <a:gridCol w="2232248"/>
                <a:gridCol w="1800200"/>
                <a:gridCol w="2376264"/>
              </a:tblGrid>
              <a:tr h="207128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Учебный</a:t>
                      </a:r>
                      <a:r>
                        <a:rPr lang="ru-RU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год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Средний балл ЕГЭ</a:t>
                      </a:r>
                      <a:endParaRPr lang="ru-RU" sz="24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ru-RU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Химия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Средний</a:t>
                      </a:r>
                      <a:r>
                        <a:rPr lang="ru-RU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балл ЕГЭ</a:t>
                      </a:r>
                    </a:p>
                    <a:p>
                      <a:pPr algn="ctr"/>
                      <a:r>
                        <a:rPr lang="ru-RU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Биология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Средний</a:t>
                      </a:r>
                      <a:r>
                        <a:rPr lang="ru-RU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балл ОГЭ </a:t>
                      </a:r>
                    </a:p>
                    <a:p>
                      <a:pPr algn="ctr"/>
                      <a:r>
                        <a:rPr lang="ru-RU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Биология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</a:tr>
              <a:tr h="8361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2017-2018</a:t>
                      </a:r>
                      <a:endParaRPr lang="ru-RU" sz="24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52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48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</a:tr>
              <a:tr h="8361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2018-2019</a:t>
                      </a:r>
                      <a:endParaRPr lang="ru-RU" sz="24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49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59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</a:tr>
              <a:tr h="9370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2019-2020</a:t>
                      </a:r>
                      <a:endParaRPr lang="ru-RU" sz="24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64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76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ru-RU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9532" y="194402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50000"/>
                  </a:schemeClr>
                </a:solidFill>
              </a:rPr>
              <a:t>Результаты педагогического опыта</a:t>
            </a:r>
            <a:endParaRPr lang="ru-RU" sz="3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62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539552" y="404664"/>
            <a:ext cx="8136904" cy="554461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691680" y="1844824"/>
            <a:ext cx="6552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i="1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  <a:endParaRPr lang="ru-RU" sz="7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уги">
  <a:themeElements>
    <a:clrScheme name="">
      <a:dk1>
        <a:srgbClr val="FFFFFF"/>
      </a:dk1>
      <a:lt1>
        <a:srgbClr val="A3BBA9"/>
      </a:lt1>
      <a:dk2>
        <a:srgbClr val="007D80"/>
      </a:dk2>
      <a:lt2>
        <a:srgbClr val="CDD9D1"/>
      </a:lt2>
      <a:accent1>
        <a:srgbClr val="9CA8A4"/>
      </a:accent1>
      <a:accent2>
        <a:srgbClr val="CBD7CE"/>
      </a:accent2>
      <a:accent3>
        <a:srgbClr val="CED9D1"/>
      </a:accent3>
      <a:accent4>
        <a:srgbClr val="DCDCDC"/>
      </a:accent4>
      <a:accent5>
        <a:srgbClr val="CBD0CF"/>
      </a:accent5>
      <a:accent6>
        <a:srgbClr val="B6C1B8"/>
      </a:accent6>
      <a:hlink>
        <a:srgbClr val="009900"/>
      </a:hlink>
      <a:folHlink>
        <a:srgbClr val="009999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254A"/>
        </a:lt1>
        <a:dk2>
          <a:srgbClr val="C0C0C0"/>
        </a:dk2>
        <a:lt2>
          <a:srgbClr val="2B2B85"/>
        </a:lt2>
        <a:accent1>
          <a:srgbClr val="0099FF"/>
        </a:accent1>
        <a:accent2>
          <a:srgbClr val="006699"/>
        </a:accent2>
        <a:accent3>
          <a:srgbClr val="AAABB2"/>
        </a:accent3>
        <a:accent4>
          <a:srgbClr val="DCDCDC"/>
        </a:accent4>
        <a:accent5>
          <a:srgbClr val="AACAFF"/>
        </a:accent5>
        <a:accent6>
          <a:srgbClr val="005B89"/>
        </a:accent6>
        <a:hlink>
          <a:srgbClr val="99CCFF"/>
        </a:hlink>
        <a:folHlink>
          <a:srgbClr val="8F8FB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66886"/>
        </a:lt1>
        <a:dk2>
          <a:srgbClr val="CCECFF"/>
        </a:dk2>
        <a:lt2>
          <a:srgbClr val="3B4B5D"/>
        </a:lt2>
        <a:accent1>
          <a:srgbClr val="6D9D97"/>
        </a:accent1>
        <a:accent2>
          <a:srgbClr val="53718C"/>
        </a:accent2>
        <a:accent3>
          <a:srgbClr val="B1B9C3"/>
        </a:accent3>
        <a:accent4>
          <a:srgbClr val="DCDCDC"/>
        </a:accent4>
        <a:accent5>
          <a:srgbClr val="BBCCC9"/>
        </a:accent5>
        <a:accent6>
          <a:srgbClr val="4A657D"/>
        </a:accent6>
        <a:hlink>
          <a:srgbClr val="99CCFF"/>
        </a:hlink>
        <a:folHlink>
          <a:srgbClr val="A97C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8AE"/>
        </a:lt1>
        <a:dk2>
          <a:srgbClr val="CCECFF"/>
        </a:dk2>
        <a:lt2>
          <a:srgbClr val="008AE8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CDCDC"/>
        </a:accent4>
        <a:accent5>
          <a:srgbClr val="AACACA"/>
        </a:accent5>
        <a:accent6>
          <a:srgbClr val="0079CC"/>
        </a:accent6>
        <a:hlink>
          <a:srgbClr val="99FF99"/>
        </a:hlink>
        <a:folHlink>
          <a:srgbClr val="AFE1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9B69FF"/>
        </a:lt2>
        <a:accent1>
          <a:srgbClr val="66CCFF"/>
        </a:accent1>
        <a:accent2>
          <a:srgbClr val="9966FF"/>
        </a:accent2>
        <a:accent3>
          <a:srgbClr val="B9B9CA"/>
        </a:accent3>
        <a:accent4>
          <a:srgbClr val="DCDCDC"/>
        </a:accent4>
        <a:accent5>
          <a:srgbClr val="B9E2FF"/>
        </a:accent5>
        <a:accent6>
          <a:srgbClr val="895BE5"/>
        </a:accent6>
        <a:hlink>
          <a:srgbClr val="0099CC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66"/>
        </a:lt1>
        <a:dk2>
          <a:srgbClr val="FFFFCC"/>
        </a:dk2>
        <a:lt2>
          <a:srgbClr val="008080"/>
        </a:lt2>
        <a:accent1>
          <a:srgbClr val="0099FF"/>
        </a:accent1>
        <a:accent2>
          <a:srgbClr val="008080"/>
        </a:accent2>
        <a:accent3>
          <a:srgbClr val="AAB9B9"/>
        </a:accent3>
        <a:accent4>
          <a:srgbClr val="DCDCDC"/>
        </a:accent4>
        <a:accent5>
          <a:srgbClr val="AACAFF"/>
        </a:accent5>
        <a:accent6>
          <a:srgbClr val="007272"/>
        </a:accent6>
        <a:hlink>
          <a:srgbClr val="1ACE9F"/>
        </a:hlink>
        <a:folHlink>
          <a:srgbClr val="A5B5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A3BBA9"/>
        </a:lt1>
        <a:dk2>
          <a:srgbClr val="007D80"/>
        </a:dk2>
        <a:lt2>
          <a:srgbClr val="CDD9D1"/>
        </a:lt2>
        <a:accent1>
          <a:srgbClr val="9CA8A4"/>
        </a:accent1>
        <a:accent2>
          <a:srgbClr val="CBD7CE"/>
        </a:accent2>
        <a:accent3>
          <a:srgbClr val="CED9D1"/>
        </a:accent3>
        <a:accent4>
          <a:srgbClr val="DCDCDC"/>
        </a:accent4>
        <a:accent5>
          <a:srgbClr val="CBD0CF"/>
        </a:accent5>
        <a:accent6>
          <a:srgbClr val="B6C1B8"/>
        </a:accent6>
        <a:hlink>
          <a:srgbClr val="009900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DCDAD0"/>
        </a:dk1>
        <a:lt1>
          <a:srgbClr val="525040"/>
        </a:lt1>
        <a:dk2>
          <a:srgbClr val="D3D2A6"/>
        </a:dk2>
        <a:lt2>
          <a:srgbClr val="686B5D"/>
        </a:lt2>
        <a:accent1>
          <a:srgbClr val="5D8770"/>
        </a:accent1>
        <a:accent2>
          <a:srgbClr val="686B5D"/>
        </a:accent2>
        <a:accent3>
          <a:srgbClr val="B3B3B0"/>
        </a:accent3>
        <a:accent4>
          <a:srgbClr val="BDBCB3"/>
        </a:accent4>
        <a:accent5>
          <a:srgbClr val="B6C3BC"/>
        </a:accent5>
        <a:accent6>
          <a:srgbClr val="5D5F53"/>
        </a:accent6>
        <a:hlink>
          <a:srgbClr val="85B7A9"/>
        </a:hlink>
        <a:folHlink>
          <a:srgbClr val="B8936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2F2F2"/>
        </a:accent3>
        <a:accent4>
          <a:srgbClr val="000000"/>
        </a:accent4>
        <a:accent5>
          <a:srgbClr val="CFDADE"/>
        </a:accent5>
        <a:accent6>
          <a:srgbClr val="E5E5E5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4D8"/>
        </a:accent3>
        <a:accent4>
          <a:srgbClr val="000000"/>
        </a:accent4>
        <a:accent5>
          <a:srgbClr val="FFE2B9"/>
        </a:accent5>
        <a:accent6>
          <a:srgbClr val="CECB9A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50</TotalTime>
  <Words>303</Words>
  <Application>Microsoft Office PowerPoint</Application>
  <PresentationFormat>Экран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Круги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Танюша</dc:creator>
  <cp:lastModifiedBy>Танюша</cp:lastModifiedBy>
  <cp:revision>62</cp:revision>
  <dcterms:created xsi:type="dcterms:W3CDTF">2020-12-29T15:51:52Z</dcterms:created>
  <dcterms:modified xsi:type="dcterms:W3CDTF">2020-12-29T17:08:01Z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1049-10.2.0.7646</vt:lpwstr>
  </property>
</Properties>
</file>