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6CAB9D8E-A64A-457E-93B2-414B232F05EF}" type="datetimeFigureOut">
              <a:rPr lang="ru-RU" smtClean="0"/>
              <a:t>15.10.2025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9196593B-ED94-4B03-A606-E2AFB01CF2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B9D8E-A64A-457E-93B2-414B232F05EF}" type="datetimeFigureOut">
              <a:rPr lang="ru-RU" smtClean="0"/>
              <a:t>15.10.2025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6593B-ED94-4B03-A606-E2AFB01CF2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B9D8E-A64A-457E-93B2-414B232F05EF}" type="datetimeFigureOut">
              <a:rPr lang="ru-RU" smtClean="0"/>
              <a:t>15.10.2025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6593B-ED94-4B03-A606-E2AFB01CF2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B9D8E-A64A-457E-93B2-414B232F05EF}" type="datetimeFigureOut">
              <a:rPr lang="ru-RU" smtClean="0"/>
              <a:t>15.10.2025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6593B-ED94-4B03-A606-E2AFB01CF24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B9D8E-A64A-457E-93B2-414B232F05EF}" type="datetimeFigureOut">
              <a:rPr lang="ru-RU" smtClean="0"/>
              <a:t>15.10.2025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6593B-ED94-4B03-A606-E2AFB01CF241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B9D8E-A64A-457E-93B2-414B232F05EF}" type="datetimeFigureOut">
              <a:rPr lang="ru-RU" smtClean="0"/>
              <a:t>15.10.2025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6593B-ED94-4B03-A606-E2AFB01CF2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B9D8E-A64A-457E-93B2-414B232F05EF}" type="datetimeFigureOut">
              <a:rPr lang="ru-RU" smtClean="0"/>
              <a:t>15.10.2025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6593B-ED94-4B03-A606-E2AFB01CF2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6CAB9D8E-A64A-457E-93B2-414B232F05EF}" type="datetimeFigureOut">
              <a:rPr lang="ru-RU" smtClean="0"/>
              <a:t>15.10.2025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9196593B-ED94-4B03-A606-E2AFB01CF2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6CAB9D8E-A64A-457E-93B2-414B232F05EF}" type="datetimeFigureOut">
              <a:rPr lang="ru-RU" smtClean="0"/>
              <a:t>15.10.2025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9196593B-ED94-4B03-A606-E2AFB01CF2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B9D8E-A64A-457E-93B2-414B232F05EF}" type="datetimeFigureOut">
              <a:rPr lang="ru-RU" smtClean="0"/>
              <a:t>15.10.2025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6593B-ED94-4B03-A606-E2AFB01CF2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B9D8E-A64A-457E-93B2-414B232F05EF}" type="datetimeFigureOut">
              <a:rPr lang="ru-RU" smtClean="0"/>
              <a:t>15.10.2025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6593B-ED94-4B03-A606-E2AFB01CF2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4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6CAB9D8E-A64A-457E-93B2-414B232F05EF}" type="datetimeFigureOut">
              <a:rPr lang="ru-RU" smtClean="0"/>
              <a:t>15.10.2025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9196593B-ED94-4B03-A606-E2AFB01CF24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11760" y="4581128"/>
            <a:ext cx="5712179" cy="1296144"/>
          </a:xfrm>
        </p:spPr>
        <p:txBody>
          <a:bodyPr>
            <a:normAutofit lnSpcReduction="10000"/>
          </a:bodyPr>
          <a:lstStyle/>
          <a:p>
            <a:pPr algn="r"/>
            <a:r>
              <a:rPr lang="ru-RU" dirty="0">
                <a:solidFill>
                  <a:schemeClr val="tx1"/>
                </a:solidFill>
              </a:rPr>
              <a:t>Подготовила:</a:t>
            </a:r>
          </a:p>
          <a:p>
            <a:pPr algn="r"/>
            <a:r>
              <a:rPr lang="ru-RU" dirty="0">
                <a:solidFill>
                  <a:schemeClr val="tx1"/>
                </a:solidFill>
              </a:rPr>
              <a:t>Павлова И.Ю.</a:t>
            </a:r>
          </a:p>
          <a:p>
            <a:pPr algn="r"/>
            <a:r>
              <a:rPr lang="ru-RU" dirty="0">
                <a:solidFill>
                  <a:schemeClr val="tx1"/>
                </a:solidFill>
              </a:rPr>
              <a:t>Воспитатель высшей категории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35696" y="980728"/>
            <a:ext cx="58326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Дошкольное образовательное учреждение</a:t>
            </a:r>
          </a:p>
          <a:p>
            <a:pPr algn="ctr"/>
            <a:r>
              <a:rPr lang="ru-RU" b="1" dirty="0"/>
              <a:t>Центр развития ребенка д/с «Снежинка»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38124" y="1944479"/>
            <a:ext cx="7217040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ahnschrift SemiBold" pitchFamily="34" charset="0"/>
                <a:cs typeface="Arial" pitchFamily="34" charset="0"/>
              </a:rPr>
              <a:t>Картотека</a:t>
            </a:r>
          </a:p>
          <a:p>
            <a:pPr algn="ctr"/>
            <a:r>
              <a:rPr lang="ru-RU" sz="4000" b="1" cap="none" spc="0" dirty="0" smtClean="0">
                <a:ln w="1143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ahnschrift SemiBold" pitchFamily="34" charset="0"/>
                <a:cs typeface="Arial" pitchFamily="34" charset="0"/>
              </a:rPr>
              <a:t>«КАК ЖИВУТ ЗВЕРИ ЗИМОЙ»</a:t>
            </a:r>
            <a:endParaRPr lang="ru-RU" sz="4000" b="1" cap="none" spc="0" dirty="0">
              <a:ln w="11430">
                <a:solidFill>
                  <a:schemeClr val="bg1"/>
                </a:solidFill>
              </a:ln>
              <a:solidFill>
                <a:sysClr val="windowText" lastClr="0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hnschrift SemiBold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816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презентации\схемы про животных\IMG-20231229-WA00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13488"/>
            <a:ext cx="7104562" cy="4963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794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презентации\схемы про животных\IMG-20231229-WA00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5" y="1014108"/>
            <a:ext cx="7269737" cy="5079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6989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презентации\схемы про животных\IMG-20231229-WA0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913488"/>
            <a:ext cx="7207625" cy="5035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4065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презентации\схемы про животных\IMG-20231229-WA00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963798"/>
            <a:ext cx="7135617" cy="4985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45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презентации\схемы про животных\IMG-20231229-WA0013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37" y="980728"/>
            <a:ext cx="7214451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0863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презентации\схемы про животных\IMG-20231229-WA00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913488"/>
            <a:ext cx="7207625" cy="5035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9192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презентации\схемы про животных\IMG-20231229-WA00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913488"/>
            <a:ext cx="7310689" cy="5107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0738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презентации\схемы про животных\IMG-20231229-WA0015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775" y="908720"/>
            <a:ext cx="7317514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4296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презентации\схемы про животных\IMG-20231229-WA0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08720"/>
            <a:ext cx="7279633" cy="5086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8074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27</TotalTime>
  <Words>25</Words>
  <Application>Microsoft Office PowerPoint</Application>
  <PresentationFormat>Экран (4:3)</PresentationFormat>
  <Paragraphs>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Кнопка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Картотека для детей старшего возраста «Как живут звери зимой»</dc:title>
  <dc:creator>Игорь</dc:creator>
  <cp:lastModifiedBy>Игорь</cp:lastModifiedBy>
  <cp:revision>5</cp:revision>
  <dcterms:created xsi:type="dcterms:W3CDTF">2025-10-13T12:45:43Z</dcterms:created>
  <dcterms:modified xsi:type="dcterms:W3CDTF">2025-10-15T01:15:22Z</dcterms:modified>
</cp:coreProperties>
</file>