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0" r:id="rId4"/>
    <p:sldId id="269" r:id="rId5"/>
    <p:sldId id="258" r:id="rId6"/>
    <p:sldId id="268" r:id="rId7"/>
    <p:sldId id="267" r:id="rId8"/>
    <p:sldId id="259" r:id="rId9"/>
    <p:sldId id="260" r:id="rId10"/>
    <p:sldId id="261" r:id="rId11"/>
    <p:sldId id="262" r:id="rId12"/>
    <p:sldId id="263" r:id="rId13"/>
    <p:sldId id="271" r:id="rId14"/>
    <p:sldId id="278" r:id="rId15"/>
    <p:sldId id="277" r:id="rId16"/>
    <p:sldId id="272" r:id="rId17"/>
    <p:sldId id="273" r:id="rId18"/>
    <p:sldId id="274" r:id="rId19"/>
    <p:sldId id="275" r:id="rId20"/>
    <p:sldId id="26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9B2FA-3F93-419F-BDFC-F10C138C11C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C5422C-9740-4D63-ACC2-2634C0AAFD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939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805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047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42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кузнечики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693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змейка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593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«Хвостик»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5773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хвостик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039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«Ручеек»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04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 зернышку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679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День - ночь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847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5422C-9740-4D63-ACC2-2634C0AAFD75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480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6107" y="3756374"/>
            <a:ext cx="3301404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634024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Использование фольклора в развитии двигательной активности детей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208587"/>
            <a:ext cx="5904656" cy="319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1400" kern="180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Муниципальное бюджетное дошкольное </a:t>
            </a:r>
            <a:r>
              <a:rPr lang="ru-RU" sz="1400" kern="1800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учреждение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ea typeface="Times New Roman"/>
                <a:cs typeface="Times New Roman"/>
              </a:rPr>
              <a:t> </a:t>
            </a:r>
            <a:r>
              <a:rPr lang="ru-RU" sz="1400" kern="1800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детский сад №43</a:t>
            </a:r>
            <a:endParaRPr lang="ru-RU" sz="1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4437112"/>
            <a:ext cx="295136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750"/>
              </a:spcBef>
              <a:spcAft>
                <a:spcPts val="0"/>
              </a:spcAft>
            </a:pPr>
            <a:r>
              <a:rPr lang="ru-RU" sz="1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</a:p>
          <a:p>
            <a:pPr algn="r">
              <a:spcBef>
                <a:spcPts val="750"/>
              </a:spcBef>
              <a:spcAft>
                <a:spcPts val="0"/>
              </a:spcAft>
            </a:pPr>
            <a:r>
              <a:rPr lang="ru-RU" sz="1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 по физической культуре </a:t>
            </a:r>
          </a:p>
          <a:p>
            <a:pPr algn="r">
              <a:spcBef>
                <a:spcPts val="75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квалификационной категории </a:t>
            </a:r>
          </a:p>
          <a:p>
            <a:pPr algn="r">
              <a:spcBef>
                <a:spcPts val="75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Н.С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Степынина</a:t>
            </a:r>
            <a:endParaRPr lang="ru-RU" sz="14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6351232"/>
            <a:ext cx="3582144" cy="3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1400" kern="180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lang="ru-RU" sz="1400" kern="1800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400" kern="180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Покровский </a:t>
            </a:r>
            <a:r>
              <a:rPr lang="ru-RU" sz="1400" kern="1800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городок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Calibri"/>
                <a:ea typeface="Times New Roman"/>
                <a:cs typeface="Times New Roman"/>
              </a:rPr>
              <a:t>, </a:t>
            </a:r>
            <a:r>
              <a:rPr lang="ru-RU" sz="1400" kern="1800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2018 </a:t>
            </a:r>
            <a:r>
              <a:rPr lang="ru-RU" sz="1400" kern="180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Times New Roman"/>
                <a:cs typeface="Times New Roman"/>
              </a:rPr>
              <a:t>г.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86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0688"/>
            <a:ext cx="7992888" cy="539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В настоящее время актуальной является задача сохранения национальных традиций, формирования национального самосознания человека. Детский сад, решая задачи разностороннего развития детей средствами русской народной культуры, отдает предпочтение русским народным играм.</a:t>
            </a:r>
            <a:endParaRPr lang="ru-RU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Фолькло́р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(англ.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folk-lore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«народная мудрость») — устное словесное и музыкальное народное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творчество.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более широком смысле кроме словесных жанров, сюда включают все народное творчество, проявления духовной (а иногда и материальной) культуры народа — язык, верования, обряды,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ремёсла</a:t>
            </a:r>
            <a:r>
              <a:rPr lang="ru-RU" baseline="30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</a:rPr>
              <a:t>	С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</a:rPr>
              <a:t>повышением внимания к развитию личности ребенка связывается возможность обновления и качественного улучшения системы дошкольного физического воспитания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</a:rPr>
              <a:t>.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Фольклор как сокровищница русского народа находит свое применение в различных разделах работы с дошкольниками: речевой, игровой, изобразительной, музыкальной. Фольклор позволяет разнообразить и процесс физического воспитания путем нахождения новых форм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развития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ea typeface="Calibri"/>
                <a:cs typeface="Times New Roman"/>
              </a:rPr>
              <a:t>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двигательно-творческой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инициативы детей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725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51344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культуру каждого народа входят созданные им игры.</a:t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веков эти игры сопутствуют повседневной жизни детей и взрослых, вырабатывают жизненно важные качества: выносливость, силу, ловкость, быстроту, прививают честность, справедливость и достоинство.</a:t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Русские народные игры имеют многотысячелетнюю историю:</a:t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сохранились до наших дней со времен глубокой старины, передавались из поколения в поколение, вбирая в себя лучшие национальные традиции.</a:t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Помимо сохранения народных традиций игры оказывают большое влияние на воспитание характера, силы воли, интереса к народному творчеству у молодежи и развивает физическую культуру.</a:t>
            </a:r>
          </a:p>
        </p:txBody>
      </p:sp>
      <p:pic>
        <p:nvPicPr>
          <p:cNvPr id="1026" name="Picture 2" descr="C:\Users\Админ\Desktop\ФФФФФФФоны\1563982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558" y="399072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\Desktop\ФФФФФФФоны\1375665313_fb5599be489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42614"/>
            <a:ext cx="3240360" cy="290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\Desktop\ФФФФФФФоны\1256929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595" y="4694030"/>
            <a:ext cx="1316690" cy="219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89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99288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приобщение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народной культуре народов России.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Используя в работе народные игры, необходимо параллельно реализовывать следующие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народными праздниками, входящими в русский народный календарь; с историей их возникновения;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желание перенимать и хранить народные традиции;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•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координацию движений, мышечный тонус,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ртистические умения;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•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инициативы, организаторских и творческих способностей.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Справедливо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известное изречение: если вы хотите узнать душу народа, приглядитесь, как и чем играют его дети. Игра сопровождает человека с колыбели. Ученые давно заметили, что именно детские игры помогают зримо представить седую старину. Многое из того, что было характерно для быта, с веками исчезло, но кое-что сохранилось лишь в детских играх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47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7992888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Включение фольклора в процесс физического воспитания требует выполнения отдельных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условий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</a:t>
            </a:r>
            <a:endParaRPr lang="ru-RU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1. Детям должны быть хорошо знакомы предложенные для выполнения физические упражнения: строевые, общеразвивающие, музыкально-ритмические и танцевальные, основные движения, подвижные игры. Также в соответствии с возрастными особенностями детей должен быть использован и фольклорный материал: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потешки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и прибаутки, загадки и сказки, считалки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и</a:t>
            </a:r>
            <a:r>
              <a:rPr lang="ru-RU" dirty="0" smtClean="0"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скороговорки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русские народные песни и пляски.</a:t>
            </a:r>
            <a:endParaRPr lang="ru-RU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2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Для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рациональной организации двигательной активности детей необходима частая смена упражнений при многократной повторяемости каждого движения.</a:t>
            </a:r>
            <a:endParaRPr lang="ru-RU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3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Большое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значение имеет яркое и образное выполнение движений детьми.</a:t>
            </a:r>
            <a:endParaRPr lang="ru-RU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4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Педагог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должен учитывать, с одной стороны, развивающий характер учебного материала, а с другой - колорит народности при передаче образного движения посредством фольклорного материала.</a:t>
            </a:r>
            <a:endParaRPr lang="ru-RU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5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Моторная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плотность физкультурных занятий и утренней гимнастики в сочетании с фольклором может достигать 80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%.</a:t>
            </a:r>
          </a:p>
        </p:txBody>
      </p:sp>
    </p:spTree>
    <p:extLst>
      <p:ext uri="{BB962C8B-B14F-4D97-AF65-F5344CB8AC3E}">
        <p14:creationId xmlns:p14="http://schemas.microsoft.com/office/powerpoint/2010/main" val="24092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7920880" cy="488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just">
              <a:lnSpc>
                <a:spcPct val="115000"/>
              </a:lnSpc>
            </a:pP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  <a:cs typeface="Times New Roman"/>
              </a:rPr>
              <a:t>В работе дошкольных учреждений рекомендуется использовать различные </a:t>
            </a:r>
            <a:r>
              <a:rPr lang="ru-RU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типы 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  <a:cs typeface="Times New Roman"/>
              </a:rPr>
              <a:t>фольклорных физкультурных занятий.</a:t>
            </a:r>
            <a:endParaRPr lang="ru-RU" dirty="0">
              <a:solidFill>
                <a:srgbClr val="EEECE1">
                  <a:lumMod val="10000"/>
                </a:srgbClr>
              </a:solidFill>
              <a:ea typeface="Calibri"/>
              <a:cs typeface="Times New Roman"/>
            </a:endParaRP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C00000"/>
                </a:solidFill>
                <a:latin typeface="Times New Roman"/>
                <a:ea typeface="Calibri"/>
              </a:rPr>
              <a:t>Двигательно</a:t>
            </a: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</a:rPr>
              <a:t> – творческие 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</a:rPr>
              <a:t>(основанные на одном из видов устного народного творчества - </a:t>
            </a:r>
            <a:r>
              <a:rPr lang="ru-RU" dirty="0" err="1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</a:rPr>
              <a:t>потешках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</a:rPr>
              <a:t>, загадках, сказках). 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</a:rPr>
              <a:t>Сюжетные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</a:rPr>
              <a:t> физкультурные занятия с «вкраплением», «вплетение элементов фольклора. Эти занятия проводятся в форме «двигательного» рассказа или сказки</a:t>
            </a:r>
            <a:r>
              <a:rPr lang="ru-RU" dirty="0" smtClean="0">
                <a:solidFill>
                  <a:srgbClr val="EEECE1">
                    <a:lumMod val="10000"/>
                  </a:srgbClr>
                </a:solidFill>
                <a:latin typeface="Times New Roman"/>
                <a:ea typeface="Calibri"/>
              </a:rPr>
              <a:t>.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endParaRPr lang="ru-RU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Times New Roman"/>
                <a:ea typeface="Calibri"/>
              </a:rPr>
              <a:t>Театрализованные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физкультурные занятия с использованием имитационных, мимических и пантомимических упражнений. Инсценировок и игр - драматизации. Имитация отличается эмоциональной насыщенностью. В ней более образно представляется определенная сторона движения. 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Calibri"/>
              </a:rPr>
              <a:t>Музыкально - ритмические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занятия, основанные на русских народных плясках и танцах, играх и хороводах, с использованием русских песен и народных мелодий. Такие занятия рекомендуется проводить под музыкальный аккомпанемент.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endParaRPr lang="ru-RU" dirty="0">
              <a:solidFill>
                <a:srgbClr val="EEECE1">
                  <a:lumMod val="10000"/>
                </a:srgbClr>
              </a:solidFill>
              <a:latin typeface="Times New Roman"/>
              <a:ea typeface="Calibri"/>
            </a:endParaRPr>
          </a:p>
        </p:txBody>
      </p:sp>
      <p:pic>
        <p:nvPicPr>
          <p:cNvPr id="2050" name="Picture 2" descr="C:\Users\Админ\Desktop\ФФФФФФФоны\0be1e00124b1dff8cbdd2a3d4ed3b5a6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589240"/>
            <a:ext cx="1584176" cy="113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5589240"/>
            <a:ext cx="1440160" cy="113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Админ\Desktop\ФФФФФФФоны\2429067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1599" y="5113999"/>
            <a:ext cx="1907704" cy="1850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Админ\Desktop\ФФФФФФФоны\0_8669d_d7849b30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127102"/>
            <a:ext cx="1950307" cy="173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68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749" y="476672"/>
            <a:ext cx="792088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Times New Roman"/>
                <a:ea typeface="Calibri"/>
              </a:rPr>
              <a:t>Игровые</a:t>
            </a:r>
            <a:r>
              <a:rPr lang="ru-RU" dirty="0" smtClean="0"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/>
                <a:ea typeface="Calibri"/>
              </a:rPr>
              <a:t>физкультурные занятия на основе русских народных подвижных игр. Такие занятия отличаются тем, что для решения задач каждой части подбираются русские народные подвижные игры и игровые упражнения с соответствующими движениями. </a:t>
            </a:r>
            <a:endParaRPr lang="ru-RU" dirty="0" smtClean="0">
              <a:latin typeface="Times New Roman"/>
              <a:ea typeface="Calibri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Times New Roman"/>
                <a:ea typeface="Calibri"/>
              </a:rPr>
              <a:t>Познавательные</a:t>
            </a:r>
            <a:r>
              <a:rPr lang="ru-RU" dirty="0" smtClean="0"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/>
                <a:ea typeface="Calibri"/>
              </a:rPr>
              <a:t>занятия из серии «Забочусь о своем здоровье» с использованием элементов фольклора. На таких занятиях педагоги формируют элементарные знания детей о своем здоровье, знакомят их со строением тела человека, правилами гигиены, функциями разных органов.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b="1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Интегрированные</a:t>
            </a:r>
            <a:r>
              <a:rPr lang="ru-RU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физические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занятия рекомендуется проводить с целью изучения необходимого материала. Интегрирование физических упражнений с элементами фольклора позволяет осуществить качественное и прочное усвоение знаний, умений и навыков в области физического воспитания.</a:t>
            </a:r>
            <a:endParaRPr lang="ru-RU" dirty="0">
              <a:ea typeface="Calibri"/>
              <a:cs typeface="Times New Roman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1600" dirty="0"/>
          </a:p>
        </p:txBody>
      </p:sp>
      <p:pic>
        <p:nvPicPr>
          <p:cNvPr id="3074" name="Picture 2" descr="C:\Users\Админ\Desktop\ФФФФФФФоны\859987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541" y="4293096"/>
            <a:ext cx="1605508" cy="227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дмин\Desktop\ФФФФФФФоны\image_image_134958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2232248" cy="206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35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208912" cy="601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 algn="ctr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Организация и проведение народной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игры</a:t>
            </a: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вырабатывает у детей внимание,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выдержку, сообразительность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ловкость.</a:t>
            </a: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народных играх много юмора, шуток, со­ревновательного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задора; движения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точны и образны, часто сопровождаются неожиданными веселыми моментами, заманчивыми и любимыми детьми считалками, жеребьевками, 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потешками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Они сохраняют свою художественную прелесть, эстетическое значение и составляют ценнейший, неповторимый игровой фольклор. Так, например, зачины,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бы игровой прелюдией, дают возможность быстро организовать игроков, настроить их на объективный выбор водящего, безоговорочное и точ­ное выполнение правил.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Этому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ритмичность, напевность или характерное скандирование считалок, предшествующих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игре: (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Катился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горох по блюду, ты води, а я не буду.  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куплю себе дуду. И по улице пойду, громче, дудочка, дуди: Мы играем, ты 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води.</a:t>
            </a:r>
            <a:r>
              <a:rPr lang="ru-RU" sz="1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Шла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кукушка мимо сети, а за нею малы дети, кукушата просят пить, выходи — тебе водить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46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352928" cy="5977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считалок, существуют и жеребьевки, которые также создают эмоциональное на­строение и увлекают самим процессом игры. Они применяются в тех случаях, когда детям необходимо разделиться на команды. На­пример, игроки выбирают путем считалки сначала двух детей, а они, договорившись, кто из них как будет называться, встают в пару и, подняв вверх соединенные руки, образуют воротца. Остальные играющие друг за другом проходят или пробегают в эти воротца. Последнего ворота задерживают: игроки опускают руки и тихо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спрашивают: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Конь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вороной остался под горой. Выбираешь, какого коня: Сивого или златогривого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  <a:endParaRPr lang="ru-RU" sz="1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Играющий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встает позади того, кого выбрал. Таким способом все дети делятся на две команды, и начинается игра. </a:t>
            </a:r>
            <a:endParaRPr lang="ru-RU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kern="0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жеребьевке могут быть и более короткие загадки:</a:t>
            </a: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	 «Красное яблочко или золотое блюдечко?», «Ниточка или иголочка?» и т. п. В некоторых народных играх перед их началом применяются забавные </a:t>
            </a:r>
            <a:r>
              <a:rPr lang="ru-RU" dirty="0" err="1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певалки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Например, выбирая водящего, все играющие садятся вкруг и нараспев </a:t>
            </a:r>
            <a:r>
              <a:rPr lang="ru-RU" dirty="0" smtClean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говорят: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1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засмеется, губа задерется. Раз, два, три, четыре, пять. С этих пор молчать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!)</a:t>
            </a:r>
            <a:endParaRPr lang="ru-RU" sz="1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endParaRPr lang="ru-RU" sz="16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00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352928" cy="382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 algn="just">
              <a:lnSpc>
                <a:spcPct val="120000"/>
              </a:lnSpc>
              <a:spcBef>
                <a:spcPts val="600"/>
              </a:spcBef>
              <a:buClr>
                <a:srgbClr val="7FD13B"/>
              </a:buClr>
              <a:buSzPct val="80000"/>
            </a:pPr>
            <a:r>
              <a:rPr kumimoji="0" lang="ru-RU" sz="1600" b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kumimoji="0" lang="ru-RU" b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 стараются не проронить ни слова и не засмеяться. Самый выдержанный из детей становится водящим. Постепенно «Молчанка» приобрела вид самостоятельной игры. Например, перед началом все садятся и хором произносят:</a:t>
            </a:r>
            <a:r>
              <a:rPr kumimoji="0" lang="ru-RU" b="0" u="none" strike="noStrike" kern="0" cap="none" spc="0" normalizeH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i="1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ru-RU" sz="1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Первенчики</a:t>
            </a:r>
            <a:r>
              <a:rPr kumimoji="0" 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бубенчики летали </a:t>
            </a:r>
            <a:r>
              <a:rPr kumimoji="0" lang="ru-RU" sz="1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голубенчики</a:t>
            </a:r>
            <a:r>
              <a:rPr kumimoji="0" 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по свежей просе, по чужой полосе. Там чашки, орешки, медок, сахарок. Молчок!)</a:t>
            </a:r>
            <a:endParaRPr kumimoji="0" lang="ru-RU" sz="1600" b="0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marR="0" lvl="0" indent="-283464" algn="just" defTabSz="91440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7FD13B"/>
              </a:buClr>
              <a:buSzPct val="80000"/>
              <a:buFontTx/>
              <a:buNone/>
              <a:tabLst/>
              <a:defRPr/>
            </a:pPr>
            <a:r>
              <a:rPr kumimoji="0" lang="ru-RU" b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	Тому, кто не выдержит и засмеется, назначают фант и предлагают исполнить танец, спеть песенку и т. д.</a:t>
            </a:r>
          </a:p>
          <a:p>
            <a:pPr marL="365760" marR="0" lvl="0" indent="-283464" algn="just" defTabSz="91440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7FD13B"/>
              </a:buClr>
              <a:buSzPct val="80000"/>
              <a:buFontTx/>
              <a:buNone/>
              <a:tabLst/>
              <a:defRPr/>
            </a:pPr>
            <a:r>
              <a:rPr kumimoji="0" lang="ru-RU" b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	 </a:t>
            </a:r>
            <a:r>
              <a:rPr kumimoji="0" lang="ru-RU" b="0" u="none" strike="noStrike" kern="0" cap="none" spc="0" normalizeH="0" baseline="0" noProof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Певалки</a:t>
            </a:r>
            <a:r>
              <a:rPr kumimoji="0" lang="ru-RU" b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имеют место и в самом содержании народных игр. Например, в игре «Уголки» водящий подходит к кому-либо из стоящих в «уголке» (очерченном на земле круге) и говорит:</a:t>
            </a:r>
            <a:r>
              <a:rPr kumimoji="0" lang="ru-RU" b="0" u="none" strike="noStrike" kern="0" cap="none" spc="0" normalizeH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Мышка, мышка, продай уголок.  За шильце, за мыльце. За белое полотенце,  за зеркальце!)</a:t>
            </a:r>
            <a:endParaRPr kumimoji="0" lang="ru-RU" sz="1600" b="0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Админ\Desktop\ФФФФФФФоны\217162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93063"/>
            <a:ext cx="3456384" cy="236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дмин\Desktop\ФФФФФФФоны\2365927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36" y="4973141"/>
            <a:ext cx="1241039" cy="175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Админ\Desktop\ФФФФФФФоны\232528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348" y="4813209"/>
            <a:ext cx="138429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75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188640"/>
            <a:ext cx="8064896" cy="6332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pPr marL="285750" lvl="0" indent="-28575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эмоциональное положительное общение с ребенком </a:t>
            </a:r>
            <a:endParaRPr lang="ru-RU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двигательную активность посредством фольклора во всех режимных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моментах</a:t>
            </a:r>
          </a:p>
          <a:p>
            <a:pPr marL="285750" lvl="0" indent="-28575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предметно- развивающую среду для развития двигательной активности детей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ru-RU" sz="1600" b="1" dirty="0">
              <a:solidFill>
                <a:srgbClr val="D6ECFF">
                  <a:lumMod val="25000"/>
                </a:srgbClr>
              </a:solidFill>
              <a:latin typeface="Verdana"/>
            </a:endParaRP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ru-RU" sz="2400" b="1" dirty="0" smtClean="0">
              <a:solidFill>
                <a:srgbClr val="C0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Использование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фольклора </a:t>
            </a:r>
            <a:b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на занятиях физической культуры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Вводная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</a:p>
          <a:p>
            <a:pPr lvl="0" algn="just"/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Формировать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эмоционально- положительное отношение детей к двигательной деятельности</a:t>
            </a:r>
          </a:p>
          <a:p>
            <a:pPr lvl="0" algn="just"/>
            <a:endParaRPr lang="ru-RU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Основная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</a:p>
          <a:p>
            <a:pPr lvl="0" algn="just"/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 способам передачи двигательной выразительности, побуждать к самостоятельному решению двигательных задач</a:t>
            </a:r>
          </a:p>
          <a:p>
            <a:pPr lvl="0" algn="just"/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Заключительная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ru-RU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just"/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Рефлексирование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54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992888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Значение   фольклора </a:t>
            </a:r>
            <a:r>
              <a:rPr kumimoji="0" lang="ru-RU" sz="2400" b="1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400" b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  занятиях  физической культуры</a:t>
            </a:r>
            <a:endParaRPr kumimoji="0" lang="ru-RU" sz="2000" b="1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двигательной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активности.</a:t>
            </a:r>
            <a:endParaRPr lang="ru-RU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зрительного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восприятия.</a:t>
            </a:r>
            <a:endParaRPr lang="ru-RU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Координация зрительного и слухового анализаторов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движениями.</a:t>
            </a:r>
            <a:endParaRPr lang="ru-RU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ориентировки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пространстве.</a:t>
            </a: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об окружающем </a:t>
            </a: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мире.</a:t>
            </a:r>
          </a:p>
          <a:p>
            <a:pPr lvl="0" algn="just"/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sz="1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многому учат детей, способствуют развитию ловкости, быстроты движений, меткости. Приучают к сообразительности. Безусловно, эти игры – национальное богатство, и важно, чтобы дошкольники их знали и любили.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endParaRPr lang="ru-RU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122" name="Picture 2" descr="C:\Users\Админ\Desktop\ФФФФФФФоны\lnglolrolv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57685"/>
            <a:ext cx="3917535" cy="253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Админ\Desktop\ФФФФФФФоны\195348-image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13176"/>
            <a:ext cx="4280785" cy="174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3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дмин\Desktop\ЛОК 2018\0-02-04-8cd31095a3cb96922225ed5141626f35d35a4981bb668bb7515207d9c18d3237_eb2ac2b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76" y="4124943"/>
            <a:ext cx="3415814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\Desktop\ЛОК 2018\0-02-04-59e6742f83aecf904ead7b0977ee73e85aad25f50c24691b52c7fa64197ec006_6e3b6a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585" y="956589"/>
            <a:ext cx="3420000" cy="2535609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\Desktop\ЛОК 2018\0-02-04-90fadaaeaec89da98b7e119313104b7458b4565996691ba9583224044be7e1af_9b38c96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76" y="959975"/>
            <a:ext cx="3420000" cy="2535609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49" y="4124943"/>
            <a:ext cx="3586536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44482" y="309434"/>
            <a:ext cx="2030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«Вышибала»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51920" y="3521332"/>
            <a:ext cx="20159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«Кузнечики»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52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50" y="770501"/>
            <a:ext cx="3769477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23" y="770501"/>
            <a:ext cx="3788051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23" y="4077072"/>
            <a:ext cx="3771794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02" y="4052407"/>
            <a:ext cx="3792017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35896" y="223764"/>
            <a:ext cx="18605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«Водоносы»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0801" y="3429000"/>
            <a:ext cx="1505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«Змейка»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2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Users\Админ\Desktop\игры народ мира\IMG_16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75515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Админ\Desktop\игры народ мира\IMG_16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75515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92" y="4087605"/>
            <a:ext cx="3786876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591" y="4061965"/>
            <a:ext cx="3777889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188640"/>
            <a:ext cx="17922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Ветродуй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93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44" y="825870"/>
            <a:ext cx="3770024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54080" y="129546"/>
            <a:ext cx="2255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«Кто быстрей»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046" y="809521"/>
            <a:ext cx="3786873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44" y="4029202"/>
            <a:ext cx="3785378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393" y="4080198"/>
            <a:ext cx="3770887" cy="2520000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5534" y="3367929"/>
            <a:ext cx="1676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«Хвостик»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93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942" y="4292374"/>
            <a:ext cx="2914650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35896" y="3471391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«Кот Васька»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C:\Users\Админ\Pictures\физра народные игры\DSC016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9" y="834905"/>
            <a:ext cx="3705681" cy="2455595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Админ\Pictures\физра народные игры\DSC016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24" y="4149080"/>
            <a:ext cx="3705682" cy="2448272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260" y="4149080"/>
            <a:ext cx="3698180" cy="2448272"/>
          </a:xfrm>
          <a:prstGeom prst="rect">
            <a:avLst/>
          </a:prstGeom>
          <a:ln w="57150">
            <a:solidFill>
              <a:srgbClr val="FFC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8" descr="C:\Users\Админ\Pictures\физра народные игры\DSC0164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260" y="857297"/>
            <a:ext cx="3698180" cy="2433203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65751" y="188640"/>
            <a:ext cx="1460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Ручеек»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47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Админ\Pictures\физра народные игры\IMG_30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72" y="725610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дмин\Pictures\физра народные игры\IMG_30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291" y="725610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Админ\Desktop\игры народ мира\IMG_20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070" y="4086192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Админ\Desktop\игры народ мира\IMG_207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72" y="4077072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116632"/>
            <a:ext cx="17595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«Петушок»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55955" y="3521333"/>
            <a:ext cx="24065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«По зернышку»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17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Админ\Pictures\физра народные игры\IMG_30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27" y="719910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Админ\Desktop\игры народ мира\IMG_2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2" y="4005064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Админ\Desktop\игры народ мира\IMG_20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528" y="4005064"/>
            <a:ext cx="3780000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82" y="719910"/>
            <a:ext cx="3792579" cy="2520000"/>
          </a:xfrm>
          <a:prstGeom prst="rect">
            <a:avLst/>
          </a:prstGeom>
          <a:ln w="5715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95675" y="86641"/>
            <a:ext cx="2232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«М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ышеловка»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74030" y="3409406"/>
            <a:ext cx="2153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«День – ночь»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775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7739" y="1052736"/>
            <a:ext cx="762965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6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pic>
        <p:nvPicPr>
          <p:cNvPr id="7170" name="Picture 2" descr="C:\Users\Админ\Desktop\ФФФФФФФоны\0_aaf44_e04e0d61_X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161" y="2348879"/>
            <a:ext cx="4972808" cy="422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9106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1087</TotalTime>
  <Words>545</Words>
  <Application>Microsoft Office PowerPoint</Application>
  <PresentationFormat>Экран (4:3)</PresentationFormat>
  <Paragraphs>99</Paragraphs>
  <Slides>20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48</cp:revision>
  <dcterms:created xsi:type="dcterms:W3CDTF">2018-03-16T11:30:25Z</dcterms:created>
  <dcterms:modified xsi:type="dcterms:W3CDTF">2018-09-18T12:55:33Z</dcterms:modified>
</cp:coreProperties>
</file>