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81813" cy="1000283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1498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891821" y="5617774"/>
            <a:ext cx="7382935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989952" y="1016990"/>
            <a:ext cx="7179733" cy="4831643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990600" y="1009650"/>
            <a:ext cx="7179733" cy="4831643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769521" y="702069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7855433" y="749720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27201" y="1794935"/>
            <a:ext cx="5723468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27200" y="3736622"/>
            <a:ext cx="571217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70676" y="5357592"/>
            <a:ext cx="1213821" cy="365125"/>
          </a:xfrm>
        </p:spPr>
        <p:txBody>
          <a:bodyPr/>
          <a:lstStyle/>
          <a:p>
            <a:fld id="{B4C71EC6-210F-42DE-9C53-41977AD35B3D}" type="datetimeFigureOut">
              <a:rPr lang="ru-RU" smtClean="0"/>
              <a:t>25.11.2022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74044" y="5357592"/>
            <a:ext cx="5034845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13930" y="5357592"/>
            <a:ext cx="554023" cy="365125"/>
          </a:xfrm>
        </p:spPr>
        <p:txBody>
          <a:bodyPr/>
          <a:lstStyle>
            <a:lvl1pPr algn="ctr">
              <a:defRPr/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979" y="2239430"/>
            <a:ext cx="6254044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6267" y="3725334"/>
            <a:ext cx="6231467" cy="1309511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25.11.2022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98448" y="2121407"/>
            <a:ext cx="3200400" cy="360273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63440" y="2119313"/>
            <a:ext cx="3200400" cy="360521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57869" y="2122312"/>
            <a:ext cx="293952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10669" y="2122311"/>
            <a:ext cx="2944368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25.11.2022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98448" y="2944368"/>
            <a:ext cx="3227832" cy="277977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5151" y="2944813"/>
            <a:ext cx="3227832" cy="277977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25.11.2022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25.11.2022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Freeform 1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 rot="60000">
            <a:off x="4471416" y="603504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rot="21540000">
            <a:off x="749808" y="576072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9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8976" y="2020042"/>
            <a:ext cx="3064827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4854291" y="1150993"/>
            <a:ext cx="3020792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48125" y="3623748"/>
            <a:ext cx="3048891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1698" y="5885672"/>
            <a:ext cx="1213821" cy="365125"/>
          </a:xfrm>
        </p:spPr>
        <p:txBody>
          <a:bodyPr/>
          <a:lstStyle/>
          <a:p>
            <a:fld id="{B4C71EC6-210F-42DE-9C53-41977AD35B3D}" type="datetimeFigureOut">
              <a:rPr lang="ru-RU" smtClean="0"/>
              <a:t>25.11.2022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54" y="5829261"/>
            <a:ext cx="3522607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57313" y="5896961"/>
            <a:ext cx="554023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1" name="Freeform 3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5058" y="575769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 rot="60000">
            <a:off x="4464768" y="603920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5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6424" y="2020824"/>
            <a:ext cx="306324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4898615" y="1207272"/>
            <a:ext cx="2913863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52144" y="3621024"/>
            <a:ext cx="3044952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5936" y="5888737"/>
            <a:ext cx="1213821" cy="365125"/>
          </a:xfrm>
        </p:spPr>
        <p:txBody>
          <a:bodyPr/>
          <a:lstStyle/>
          <a:p>
            <a:fld id="{B4C71EC6-210F-42DE-9C53-41977AD35B3D}" type="datetimeFigureOut">
              <a:rPr lang="ru-RU" smtClean="0"/>
              <a:t>25.11.2022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69" y="5831037"/>
            <a:ext cx="3319043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62089" y="5900026"/>
            <a:ext cx="554023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925690"/>
            <a:ext cx="1430867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8221" y="1106312"/>
            <a:ext cx="5178779" cy="440266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628650" y="6069330"/>
            <a:ext cx="792099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31520" y="575310"/>
            <a:ext cx="76962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31520" y="576072"/>
            <a:ext cx="7696200" cy="5715000"/>
          </a:xfrm>
          <a:prstGeom prst="rect">
            <a:avLst/>
          </a:prstGeom>
          <a:blipFill dpi="0" rotWithShape="1">
            <a:blip r:embed="rId13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1435684">
            <a:off x="543741" y="273091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4096196">
            <a:off x="8115079" y="298163"/>
            <a:ext cx="566928" cy="566928"/>
          </a:xfrm>
          <a:prstGeom prst="rect">
            <a:avLst/>
          </a:prstGeom>
          <a:noFill/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5023" y="817582"/>
            <a:ext cx="6965245" cy="12024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63040" y="2119257"/>
            <a:ext cx="6196405" cy="36038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54588" y="5809152"/>
            <a:ext cx="12138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B4C71EC6-210F-42DE-9C53-41977AD35B3D}" type="datetimeFigureOut">
              <a:rPr lang="ru-RU" smtClean="0"/>
              <a:t>25.11.2022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4401" y="5809152"/>
            <a:ext cx="5540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0202" y="5809152"/>
            <a:ext cx="5540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800" dirty="0"/>
              <a:t>Новогодняя гирлянда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sz="2400" dirty="0"/>
              <a:t>Мастер класс технического кружка «Умный картон»  </a:t>
            </a:r>
          </a:p>
          <a:p>
            <a:r>
              <a:rPr lang="ru-RU" sz="1400" dirty="0"/>
              <a:t>      Автор  учитель технологии 	</a:t>
            </a:r>
          </a:p>
          <a:p>
            <a:r>
              <a:rPr lang="ru-RU" sz="1400" dirty="0"/>
              <a:t>МБОУ Троицкой СОШ им </a:t>
            </a:r>
            <a:r>
              <a:rPr lang="ru-RU" sz="1400" dirty="0" err="1"/>
              <a:t>С.Н.Воронина</a:t>
            </a:r>
            <a:endParaRPr lang="ru-RU" sz="1400" dirty="0"/>
          </a:p>
          <a:p>
            <a:r>
              <a:rPr lang="ru-RU" sz="1400" dirty="0" err="1"/>
              <a:t>Балдуева</a:t>
            </a:r>
            <a:r>
              <a:rPr lang="ru-RU" sz="1400" dirty="0"/>
              <a:t> </a:t>
            </a:r>
            <a:r>
              <a:rPr lang="ru-RU" sz="1400" dirty="0" err="1"/>
              <a:t>ОксанаСеменовна</a:t>
            </a:r>
            <a:endParaRPr lang="ru-RU" sz="1400" dirty="0"/>
          </a:p>
          <a:p>
            <a:r>
              <a:rPr lang="ru-RU" sz="1400" dirty="0" err="1"/>
              <a:t>с.Троицкое</a:t>
            </a:r>
            <a:r>
              <a:rPr lang="ru-RU" sz="1400" dirty="0"/>
              <a:t> 2022 г</a:t>
            </a:r>
          </a:p>
          <a:p>
            <a:endParaRPr lang="ru-RU" sz="2400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462798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1800" b="0" dirty="0"/>
              <a:t>Чтобы создать праздничное настроение себе и своим близким, не пожалейте времени на то, чтобы украсить свой дом к Новому году. Вместе с вами мы  смастерим  новогодние украшения своими руками. Одно из самых привычных новогодних украшений - гирлянды.</a:t>
            </a:r>
            <a:endParaRPr lang="ru-RU" sz="1800" dirty="0"/>
          </a:p>
        </p:txBody>
      </p:sp>
      <p:pic>
        <p:nvPicPr>
          <p:cNvPr id="1026" name="Picture 2" descr="C:\Users\Admin\Desktop\фото школа\мк\3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9267" y="4134222"/>
            <a:ext cx="2628900" cy="1733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Admin\Desktop\фото школа\мк\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4275981"/>
            <a:ext cx="2466975" cy="1847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Admin\Desktop\фото школа\мк\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996" y="2132856"/>
            <a:ext cx="2143125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Admin\Desktop\фото школа\мк\12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132856"/>
            <a:ext cx="3388990" cy="1872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092714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dirty="0">
                <a:solidFill>
                  <a:schemeClr val="bg2">
                    <a:lumMod val="25000"/>
                  </a:schemeClr>
                </a:solidFill>
              </a:rPr>
              <a:t>Нам необходимо</a:t>
            </a:r>
            <a:r>
              <a:rPr lang="ru-RU" dirty="0">
                <a:solidFill>
                  <a:schemeClr val="bg2">
                    <a:lumMod val="25000"/>
                  </a:schemeClr>
                </a:solidFill>
              </a:rPr>
              <a:t>.</a:t>
            </a:r>
          </a:p>
        </p:txBody>
      </p:sp>
      <p:pic>
        <p:nvPicPr>
          <p:cNvPr id="2051" name="Picture 3" descr="C:\Users\Admin\Desktop\фото школа\мк\карт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60000">
            <a:off x="4380087" y="2307912"/>
            <a:ext cx="3577013" cy="2272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ru-RU" sz="2400" dirty="0"/>
              <a:t>Гофрированный картон </a:t>
            </a:r>
          </a:p>
        </p:txBody>
      </p:sp>
    </p:spTree>
    <p:extLst>
      <p:ext uri="{BB962C8B-B14F-4D97-AF65-F5344CB8AC3E}">
        <p14:creationId xmlns:p14="http://schemas.microsoft.com/office/powerpoint/2010/main" val="18587176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-60000">
            <a:off x="1118204" y="2019961"/>
            <a:ext cx="3064827" cy="2560573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 rot="-60000">
            <a:off x="1130108" y="1559156"/>
            <a:ext cx="3048891" cy="4165149"/>
          </a:xfrm>
        </p:spPr>
        <p:txBody>
          <a:bodyPr>
            <a:normAutofit/>
          </a:bodyPr>
          <a:lstStyle/>
          <a:p>
            <a:r>
              <a:rPr lang="ru-RU" sz="2000" dirty="0"/>
              <a:t>Всевозможные украшения для оформления гирлянды, горячий пистолет, краска белого цвета, ножницы или канцелярский нож.</a:t>
            </a:r>
          </a:p>
        </p:txBody>
      </p:sp>
      <p:pic>
        <p:nvPicPr>
          <p:cNvPr id="3074" name="Picture 2" descr="C:\Users\Admin\Desktop\фото школа\мк\20171213_13381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05092">
            <a:off x="4375984" y="791753"/>
            <a:ext cx="4082948" cy="27379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Admin\Desktop\фото школа\мк\20171212_14311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05051">
            <a:off x="3970573" y="3688113"/>
            <a:ext cx="4346438" cy="25612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750132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-60000">
            <a:off x="1073314" y="187851"/>
            <a:ext cx="3064827" cy="1081212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 rot="-60000">
            <a:off x="1133216" y="1915344"/>
            <a:ext cx="3048891" cy="3808934"/>
          </a:xfrm>
        </p:spPr>
        <p:txBody>
          <a:bodyPr/>
          <a:lstStyle/>
          <a:p>
            <a:pPr algn="l"/>
            <a:r>
              <a:rPr lang="ru-RU" dirty="0"/>
              <a:t>1</a:t>
            </a:r>
            <a:r>
              <a:rPr lang="ru-RU" sz="2400" dirty="0"/>
              <a:t>. Вырезаем флажки трех разных размеров</a:t>
            </a:r>
          </a:p>
        </p:txBody>
      </p:sp>
      <p:pic>
        <p:nvPicPr>
          <p:cNvPr id="4098" name="Picture 2" descr="C:\Users\Admin\Desktop\фото школа\мк\20171212_14321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868001">
            <a:off x="4061431" y="1864043"/>
            <a:ext cx="4919649" cy="29123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193198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-60000" flipV="1">
            <a:off x="1091840" y="1559403"/>
            <a:ext cx="3064827" cy="460789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 rot="-60000">
            <a:off x="1133856" y="1988591"/>
            <a:ext cx="3048891" cy="3735681"/>
          </a:xfrm>
        </p:spPr>
        <p:txBody>
          <a:bodyPr>
            <a:normAutofit/>
          </a:bodyPr>
          <a:lstStyle/>
          <a:p>
            <a:pPr algn="l"/>
            <a:r>
              <a:rPr lang="ru-RU" sz="2400" dirty="0"/>
              <a:t>2. Делаем надрывы на флажках в хаотичном порядке на свое усмотрение.</a:t>
            </a:r>
          </a:p>
          <a:p>
            <a:pPr algn="l"/>
            <a:endParaRPr lang="ru-RU" sz="2400" dirty="0"/>
          </a:p>
        </p:txBody>
      </p:sp>
      <p:pic>
        <p:nvPicPr>
          <p:cNvPr id="5124" name="Picture 4" descr="C:\Users\Admin\Desktop\фото школа\мк\2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002203">
            <a:off x="4182513" y="1914607"/>
            <a:ext cx="4449300" cy="3024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328881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 rot="-60000">
            <a:off x="1132599" y="1844608"/>
            <a:ext cx="3048891" cy="3879675"/>
          </a:xfrm>
        </p:spPr>
        <p:txBody>
          <a:bodyPr/>
          <a:lstStyle/>
          <a:p>
            <a:r>
              <a:rPr lang="ru-RU" sz="2400" dirty="0"/>
              <a:t>3. Накладываем флажки друг на друга ( от большего к меньшему).</a:t>
            </a:r>
          </a:p>
          <a:p>
            <a:endParaRPr lang="ru-RU" sz="2400" dirty="0"/>
          </a:p>
          <a:p>
            <a:r>
              <a:rPr lang="ru-RU" sz="2400" dirty="0"/>
              <a:t>4. Склеиваем. </a:t>
            </a:r>
          </a:p>
          <a:p>
            <a:endParaRPr lang="ru-RU" dirty="0"/>
          </a:p>
        </p:txBody>
      </p:sp>
      <p:pic>
        <p:nvPicPr>
          <p:cNvPr id="6147" name="Picture 3" descr="C:\Users\Admin\Desktop\фото школа\мк\20171212_14330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185696">
            <a:off x="5449590" y="744803"/>
            <a:ext cx="3525962" cy="2514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C:\Users\Admin\Desktop\фото школа\мк\20171201_134243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84646">
            <a:off x="4176442" y="3306127"/>
            <a:ext cx="2448272" cy="30704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685208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-60000">
            <a:off x="1097835" y="2020140"/>
            <a:ext cx="3064827" cy="226251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 rot="-60000">
            <a:off x="1124410" y="906206"/>
            <a:ext cx="3048891" cy="4818150"/>
          </a:xfrm>
        </p:spPr>
        <p:txBody>
          <a:bodyPr>
            <a:normAutofit/>
          </a:bodyPr>
          <a:lstStyle/>
          <a:p>
            <a:r>
              <a:rPr lang="ru-RU" sz="2400" dirty="0"/>
              <a:t>5. Украшаем. </a:t>
            </a:r>
            <a:r>
              <a:rPr lang="ru-RU" sz="2000" dirty="0"/>
              <a:t>(ёлочные ветки, шишки, сушеные апельсины, корица, бадьян, пуговицы, бантики и </a:t>
            </a:r>
            <a:r>
              <a:rPr lang="ru-RU" sz="2000" dirty="0" err="1"/>
              <a:t>т.д</a:t>
            </a:r>
            <a:r>
              <a:rPr lang="ru-RU" sz="2000" dirty="0"/>
              <a:t>)</a:t>
            </a:r>
          </a:p>
        </p:txBody>
      </p:sp>
      <p:pic>
        <p:nvPicPr>
          <p:cNvPr id="7170" name="Picture 2" descr="C:\Users\Admin\Desktop\фото школа\мк\20171201_14070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42695">
            <a:off x="4513144" y="1030228"/>
            <a:ext cx="3534840" cy="2539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Users\Admin\Desktop\фото школа\мк\20171201_14070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648299">
            <a:off x="459811" y="3244599"/>
            <a:ext cx="4024024" cy="2906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7909619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 rot="-60000">
            <a:off x="1126072" y="1096689"/>
            <a:ext cx="5970235" cy="4602158"/>
          </a:xfrm>
        </p:spPr>
        <p:txBody>
          <a:bodyPr>
            <a:normAutofit/>
          </a:bodyPr>
          <a:lstStyle/>
          <a:p>
            <a:pPr algn="l"/>
            <a:r>
              <a:rPr lang="ru-RU" sz="2400" dirty="0"/>
              <a:t>6. Наносим белую краску. </a:t>
            </a:r>
          </a:p>
        </p:txBody>
      </p:sp>
      <p:pic>
        <p:nvPicPr>
          <p:cNvPr id="8194" name="Picture 2" descr="C:\Users\Admin\Desktop\фото школа\мк\20171212_143658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286601">
            <a:off x="5347384" y="1786254"/>
            <a:ext cx="3596710" cy="23124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C:\Users\Admin\Desktop\фото школа\мк\20171212_14372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800244">
            <a:off x="-27570" y="2769364"/>
            <a:ext cx="4071118" cy="22900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C:\Users\Admin\Desktop\фото школа\мк\20171212_14373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722828">
            <a:off x="2873918" y="2640707"/>
            <a:ext cx="3396163" cy="2382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4212788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 rot="-60000">
            <a:off x="1125677" y="1051445"/>
            <a:ext cx="3048891" cy="4672899"/>
          </a:xfrm>
        </p:spPr>
        <p:txBody>
          <a:bodyPr>
            <a:normAutofit/>
          </a:bodyPr>
          <a:lstStyle/>
          <a:p>
            <a:r>
              <a:rPr lang="ru-RU" sz="2400" dirty="0"/>
              <a:t>7.Закрепляем флажки на шпагате.</a:t>
            </a:r>
          </a:p>
          <a:p>
            <a:endParaRPr lang="ru-RU" sz="2400" dirty="0"/>
          </a:p>
        </p:txBody>
      </p:sp>
      <p:pic>
        <p:nvPicPr>
          <p:cNvPr id="9218" name="Picture 2" descr="C:\Users\Admin\Desktop\фото школа\мк\20171213_13354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36044">
            <a:off x="4096145" y="888475"/>
            <a:ext cx="4156098" cy="2413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 descr="C:\Users\Admin\Desktop\фото школа\мк\20171212_14374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3149774"/>
            <a:ext cx="5089063" cy="2736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1167834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/>
              <a:t>С наступающим Новым годом!!!!!!</a:t>
            </a:r>
          </a:p>
        </p:txBody>
      </p:sp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1418686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Кнопка">
  <a:themeElements>
    <a:clrScheme name="Кнопка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Кнопка">
      <a:majorFont>
        <a:latin typeface="Constantia"/>
        <a:ea typeface=""/>
        <a:cs typeface=""/>
        <a:font script="Jpan" typeface="HGS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нопка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Pushpin</Template>
  <TotalTime>63</TotalTime>
  <Words>176</Words>
  <Application>Microsoft Office PowerPoint</Application>
  <PresentationFormat>Экран (4:3)</PresentationFormat>
  <Paragraphs>19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7" baseType="lpstr">
      <vt:lpstr>Arial</vt:lpstr>
      <vt:lpstr>Brush Script MT</vt:lpstr>
      <vt:lpstr>Constantia</vt:lpstr>
      <vt:lpstr>Franklin Gothic Book</vt:lpstr>
      <vt:lpstr>Rage Italic</vt:lpstr>
      <vt:lpstr>Кнопка</vt:lpstr>
      <vt:lpstr>Новогодняя гирлянда</vt:lpstr>
      <vt:lpstr>Чтобы создать праздничное настроение себе и своим близким, не пожалейте времени на то, чтобы украсить свой дом к Новому году. Вместе с вами мы  смастерим  новогодние украшения своими руками. Одно из самых привычных новогодних украшений - гирлянды.</vt:lpstr>
      <vt:lpstr>Нам необходимо.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 наступающим Новым годом!!!!!!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Новогодняя гирлянда</dc:title>
  <dc:creator>Admin</dc:creator>
  <cp:lastModifiedBy>trois</cp:lastModifiedBy>
  <cp:revision>9</cp:revision>
  <cp:lastPrinted>2017-12-24T20:03:03Z</cp:lastPrinted>
  <dcterms:created xsi:type="dcterms:W3CDTF">2017-12-24T18:54:21Z</dcterms:created>
  <dcterms:modified xsi:type="dcterms:W3CDTF">2022-11-24T22:04:21Z</dcterms:modified>
</cp:coreProperties>
</file>