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FE1FD-E196-4084-8FE2-84AD9719D7DA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7A30-F066-4914-A718-5275DDF08B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FE1FD-E196-4084-8FE2-84AD9719D7DA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7A30-F066-4914-A718-5275DDF08B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FE1FD-E196-4084-8FE2-84AD9719D7DA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7A30-F066-4914-A718-5275DDF08B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FE1FD-E196-4084-8FE2-84AD9719D7DA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7A30-F066-4914-A718-5275DDF08B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FE1FD-E196-4084-8FE2-84AD9719D7DA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7A30-F066-4914-A718-5275DDF08B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FE1FD-E196-4084-8FE2-84AD9719D7DA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7A30-F066-4914-A718-5275DDF08B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FE1FD-E196-4084-8FE2-84AD9719D7DA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7A30-F066-4914-A718-5275DDF08B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FE1FD-E196-4084-8FE2-84AD9719D7DA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7A30-F066-4914-A718-5275DDF08B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FE1FD-E196-4084-8FE2-84AD9719D7DA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7A30-F066-4914-A718-5275DDF08B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FE1FD-E196-4084-8FE2-84AD9719D7DA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7A30-F066-4914-A718-5275DDF08B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FE1FD-E196-4084-8FE2-84AD9719D7DA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B7A30-F066-4914-A718-5275DDF08B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FE1FD-E196-4084-8FE2-84AD9719D7DA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B7A30-F066-4914-A718-5275DDF08B9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18" Type="http://schemas.openxmlformats.org/officeDocument/2006/relationships/image" Target="../media/image38.png"/><Relationship Id="rId26" Type="http://schemas.openxmlformats.org/officeDocument/2006/relationships/image" Target="../media/image46.png"/><Relationship Id="rId3" Type="http://schemas.openxmlformats.org/officeDocument/2006/relationships/image" Target="../media/image23.png"/><Relationship Id="rId21" Type="http://schemas.openxmlformats.org/officeDocument/2006/relationships/image" Target="../media/image41.png"/><Relationship Id="rId7" Type="http://schemas.openxmlformats.org/officeDocument/2006/relationships/image" Target="../media/image27.jpeg"/><Relationship Id="rId12" Type="http://schemas.openxmlformats.org/officeDocument/2006/relationships/image" Target="../media/image32.png"/><Relationship Id="rId17" Type="http://schemas.openxmlformats.org/officeDocument/2006/relationships/image" Target="../media/image37.jpeg"/><Relationship Id="rId25" Type="http://schemas.openxmlformats.org/officeDocument/2006/relationships/image" Target="../media/image45.png"/><Relationship Id="rId2" Type="http://schemas.openxmlformats.org/officeDocument/2006/relationships/image" Target="../media/image5.png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5" Type="http://schemas.openxmlformats.org/officeDocument/2006/relationships/image" Target="../media/image25.png"/><Relationship Id="rId15" Type="http://schemas.openxmlformats.org/officeDocument/2006/relationships/image" Target="../media/image35.jpeg"/><Relationship Id="rId23" Type="http://schemas.openxmlformats.org/officeDocument/2006/relationships/image" Target="../media/image43.png"/><Relationship Id="rId28" Type="http://schemas.openxmlformats.org/officeDocument/2006/relationships/image" Target="../media/image48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Relationship Id="rId27" Type="http://schemas.openxmlformats.org/officeDocument/2006/relationships/image" Target="../media/image4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60.png"/><Relationship Id="rId18" Type="http://schemas.openxmlformats.org/officeDocument/2006/relationships/image" Target="../media/image65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12" Type="http://schemas.openxmlformats.org/officeDocument/2006/relationships/image" Target="../media/image59.png"/><Relationship Id="rId17" Type="http://schemas.openxmlformats.org/officeDocument/2006/relationships/image" Target="../media/image64.png"/><Relationship Id="rId2" Type="http://schemas.openxmlformats.org/officeDocument/2006/relationships/image" Target="../media/image49.jpeg"/><Relationship Id="rId16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11" Type="http://schemas.openxmlformats.org/officeDocument/2006/relationships/image" Target="../media/image58.png"/><Relationship Id="rId5" Type="http://schemas.openxmlformats.org/officeDocument/2006/relationships/image" Target="../media/image52.png"/><Relationship Id="rId15" Type="http://schemas.openxmlformats.org/officeDocument/2006/relationships/image" Target="../media/image62.png"/><Relationship Id="rId10" Type="http://schemas.openxmlformats.org/officeDocument/2006/relationships/image" Target="../media/image57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Relationship Id="rId14" Type="http://schemas.openxmlformats.org/officeDocument/2006/relationships/image" Target="../media/image6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teatr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Круглая лента лицом вверх 10"/>
          <p:cNvSpPr/>
          <p:nvPr/>
        </p:nvSpPr>
        <p:spPr>
          <a:xfrm>
            <a:off x="0" y="1142984"/>
            <a:ext cx="9144000" cy="2500330"/>
          </a:xfrm>
          <a:prstGeom prst="ellipseRibbon2">
            <a:avLst/>
          </a:prstGeom>
          <a:solidFill>
            <a:schemeClr val="lt1">
              <a:alpha val="7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</a:effectLst>
                <a:latin typeface="Times New Roman" pitchFamily="18" charset="0"/>
                <a:cs typeface="Times New Roman" pitchFamily="18" charset="0"/>
              </a:rPr>
              <a:t>ИГРА 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</a:effectLst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</a:effectLst>
                <a:latin typeface="Times New Roman" pitchFamily="18" charset="0"/>
                <a:cs typeface="Times New Roman" pitchFamily="18" charset="0"/>
              </a:rPr>
              <a:t>УМНИЦЫ И УМНИКИ</a:t>
            </a:r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</a:effectLst>
                <a:latin typeface="Times New Roman" pitchFamily="18" charset="0"/>
                <a:cs typeface="Times New Roman" pitchFamily="18" charset="0"/>
              </a:rPr>
              <a:t>”</a:t>
            </a:r>
            <a:endParaRPr lang="ru-RU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</a:effectLst>
                <a:latin typeface="Times New Roman" pitchFamily="18" charset="0"/>
                <a:cs typeface="Times New Roman" pitchFamily="18" charset="0"/>
              </a:rPr>
              <a:t>ОБУЧЕНИЕ ГРАМОТЕ</a:t>
            </a:r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Лента лицом вниз 14"/>
          <p:cNvSpPr/>
          <p:nvPr/>
        </p:nvSpPr>
        <p:spPr>
          <a:xfrm>
            <a:off x="0" y="5714992"/>
            <a:ext cx="9144000" cy="1143008"/>
          </a:xfrm>
          <a:prstGeom prst="ribbon">
            <a:avLst/>
          </a:prstGeom>
          <a:solidFill>
            <a:schemeClr val="bg1">
              <a:alpha val="70000"/>
            </a:schemeClr>
          </a:solidFill>
          <a:ln>
            <a:noFill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</a:effectLst>
                <a:latin typeface="Times New Roman" pitchFamily="18" charset="0"/>
                <a:cs typeface="Times New Roman" pitchFamily="18" charset="0"/>
              </a:rPr>
              <a:t>ВЫПОЛНИЛА: ОВЧИННИКОВА АННА СЕРГЕЕВНА</a:t>
            </a:r>
          </a:p>
          <a:p>
            <a:pPr algn="ctr"/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</a:effectLst>
                <a:latin typeface="Times New Roman" pitchFamily="18" charset="0"/>
                <a:cs typeface="Times New Roman" pitchFamily="18" charset="0"/>
              </a:rPr>
              <a:t>ВОСПИТАТЕЛЬ МБДОУ «ДЕТКИЙ САД №93»</a:t>
            </a:r>
          </a:p>
          <a:p>
            <a:pPr algn="ctr"/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</a:effectLst>
                <a:latin typeface="Times New Roman" pitchFamily="18" charset="0"/>
                <a:cs typeface="Times New Roman" pitchFamily="18" charset="0"/>
              </a:rPr>
              <a:t>Г. СЫКТЫВКАР</a:t>
            </a:r>
          </a:p>
        </p:txBody>
      </p:sp>
      <p:pic>
        <p:nvPicPr>
          <p:cNvPr id="7" name="Рисунок 6" descr="дву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16" y="3705591"/>
            <a:ext cx="2191870" cy="3152409"/>
          </a:xfrm>
          <a:prstGeom prst="rect">
            <a:avLst/>
          </a:prstGeom>
        </p:spPr>
      </p:pic>
      <p:pic>
        <p:nvPicPr>
          <p:cNvPr id="10" name="Рисунок 9" descr="мв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90443" y="3857628"/>
            <a:ext cx="2229651" cy="29289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3879c1137f53f82175d3a25de03d710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10" name="Скругленный прямоугольник 9"/>
          <p:cNvSpPr/>
          <p:nvPr/>
        </p:nvSpPr>
        <p:spPr>
          <a:xfrm>
            <a:off x="642910" y="2500306"/>
            <a:ext cx="2286016" cy="642942"/>
          </a:xfrm>
          <a:prstGeom prst="round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СЛОН</a:t>
            </a:r>
            <a:endParaRPr lang="ru-RU" sz="2400" b="1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42910" y="3286124"/>
            <a:ext cx="2286016" cy="642942"/>
          </a:xfrm>
          <a:prstGeom prst="round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БЕГЕМОТ</a:t>
            </a:r>
            <a:endParaRPr lang="ru-RU" sz="2400" b="1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42910" y="4071942"/>
            <a:ext cx="2286016" cy="642942"/>
          </a:xfrm>
          <a:prstGeom prst="round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КРОКОДИЛ</a:t>
            </a:r>
            <a:endParaRPr lang="ru-RU" sz="2400" b="1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42910" y="5643578"/>
            <a:ext cx="2286016" cy="642942"/>
          </a:xfrm>
          <a:prstGeom prst="round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ОБЕЗЬЯНА</a:t>
            </a:r>
            <a:endParaRPr lang="ru-RU" sz="2400" b="1" dirty="0"/>
          </a:p>
        </p:txBody>
      </p:sp>
      <p:sp>
        <p:nvSpPr>
          <p:cNvPr id="14" name="Овал 13"/>
          <p:cNvSpPr/>
          <p:nvPr/>
        </p:nvSpPr>
        <p:spPr>
          <a:xfrm>
            <a:off x="6215074" y="2500306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3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6215074" y="4929198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5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6215074" y="4071942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4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6215074" y="3286124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1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42910" y="4857760"/>
            <a:ext cx="2286016" cy="642942"/>
          </a:xfrm>
          <a:prstGeom prst="round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ЗЕБРА</a:t>
            </a:r>
            <a:endParaRPr lang="ru-RU" sz="2400" b="1" dirty="0"/>
          </a:p>
        </p:txBody>
      </p:sp>
      <p:sp>
        <p:nvSpPr>
          <p:cNvPr id="19" name="Овал 18"/>
          <p:cNvSpPr/>
          <p:nvPr/>
        </p:nvSpPr>
        <p:spPr>
          <a:xfrm>
            <a:off x="6215074" y="5715016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2</a:t>
            </a: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24" name="Рисунок 23" descr="дву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2460" y="3634153"/>
            <a:ext cx="2241540" cy="3223847"/>
          </a:xfrm>
          <a:prstGeom prst="rect">
            <a:avLst/>
          </a:prstGeom>
        </p:spPr>
      </p:pic>
      <p:sp>
        <p:nvSpPr>
          <p:cNvPr id="26" name="Загнутый угол 25"/>
          <p:cNvSpPr/>
          <p:nvPr/>
        </p:nvSpPr>
        <p:spPr>
          <a:xfrm>
            <a:off x="285720" y="285728"/>
            <a:ext cx="4643470" cy="1857388"/>
          </a:xfrm>
          <a:prstGeom prst="foldedCorner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ЗАДАНИЕ: СООТНЕСИ СЛОВО </a:t>
            </a:r>
          </a:p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КОЛИЧЕСТВО 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СЛОГОВ В НЕМ?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6215074" y="2500306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2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6215074" y="4929198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3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6215074" y="4071942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1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6215074" y="3286124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5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6215074" y="5715016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4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6215074" y="2500306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4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6215074" y="4929198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1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6215074" y="4071942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3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5" name="Овал 44"/>
          <p:cNvSpPr/>
          <p:nvPr/>
        </p:nvSpPr>
        <p:spPr>
          <a:xfrm>
            <a:off x="6215074" y="3286124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2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46" name="Овал 45"/>
          <p:cNvSpPr/>
          <p:nvPr/>
        </p:nvSpPr>
        <p:spPr>
          <a:xfrm>
            <a:off x="6215074" y="5715016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5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75" name="Овал 74"/>
          <p:cNvSpPr/>
          <p:nvPr/>
        </p:nvSpPr>
        <p:spPr>
          <a:xfrm>
            <a:off x="6215074" y="2500306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5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76" name="Овал 75"/>
          <p:cNvSpPr/>
          <p:nvPr/>
        </p:nvSpPr>
        <p:spPr>
          <a:xfrm>
            <a:off x="6215074" y="4929198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4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77" name="Овал 76"/>
          <p:cNvSpPr/>
          <p:nvPr/>
        </p:nvSpPr>
        <p:spPr>
          <a:xfrm>
            <a:off x="6215074" y="4071942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2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78" name="Овал 77"/>
          <p:cNvSpPr/>
          <p:nvPr/>
        </p:nvSpPr>
        <p:spPr>
          <a:xfrm>
            <a:off x="6215074" y="3286124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3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79" name="Овал 78"/>
          <p:cNvSpPr/>
          <p:nvPr/>
        </p:nvSpPr>
        <p:spPr>
          <a:xfrm>
            <a:off x="6215074" y="5715016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1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85" name="Овал 84"/>
          <p:cNvSpPr/>
          <p:nvPr/>
        </p:nvSpPr>
        <p:spPr>
          <a:xfrm>
            <a:off x="6215074" y="2500306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1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86" name="Овал 85"/>
          <p:cNvSpPr/>
          <p:nvPr/>
        </p:nvSpPr>
        <p:spPr>
          <a:xfrm>
            <a:off x="6215074" y="4929198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2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87" name="Овал 86"/>
          <p:cNvSpPr/>
          <p:nvPr/>
        </p:nvSpPr>
        <p:spPr>
          <a:xfrm>
            <a:off x="6215074" y="4071942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5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88" name="Овал 87"/>
          <p:cNvSpPr/>
          <p:nvPr/>
        </p:nvSpPr>
        <p:spPr>
          <a:xfrm>
            <a:off x="6215074" y="3286124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4</a:t>
            </a:r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89" name="Овал 88"/>
          <p:cNvSpPr/>
          <p:nvPr/>
        </p:nvSpPr>
        <p:spPr>
          <a:xfrm>
            <a:off x="6215074" y="5715016"/>
            <a:ext cx="642942" cy="642942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2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</a:rPr>
              <a:t>3</a:t>
            </a:r>
            <a:endParaRPr lang="ru-RU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5.92044E-7 L -0.34861 -0.10985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-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11008E-6 L -0.34861 -0.23381 " pathEditMode="relative" rAng="0" ptsTypes="AA">
                                      <p:cBhvr>
                                        <p:cTn id="1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-1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9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1" fill="hold">
                      <p:stCondLst>
                        <p:cond delay="0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" fill="hold">
                      <p:stCondLst>
                        <p:cond delay="0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3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5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1" fill="hold">
                      <p:stCondLst>
                        <p:cond delay="0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5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5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7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25624E-6 L -0.34861 -0.00393 " pathEditMode="relative" rAng="0" ptsTypes="AA">
                                      <p:cBhvr>
                                        <p:cTn id="2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7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9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2" fill="hold">
                      <p:stCondLst>
                        <p:cond delay="0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9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>
                      <p:stCondLst>
                        <p:cond delay="0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>
                      <p:stCondLst>
                        <p:cond delay="indefinite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35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6" fill="hold">
                      <p:stCondLst>
                        <p:cond delay="0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3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2" fill="hold">
                      <p:stCondLst>
                        <p:cond delay="indefinite"/>
                      </p:stCondLst>
                      <p:childTnLst>
                        <p:par>
                          <p:cTn id="343" fill="hold">
                            <p:stCondLst>
                              <p:cond delay="0"/>
                            </p:stCondLst>
                            <p:childTnLst>
                              <p:par>
                                <p:cTn id="344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351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2" fill="hold">
                      <p:stCondLst>
                        <p:cond delay="0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55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7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367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8" fill="hold">
                      <p:stCondLst>
                        <p:cond delay="0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71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72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25624E-6 L -0.34861 0.10083 " pathEditMode="relative" rAng="0" ptsTypes="AA">
                                      <p:cBhvr>
                                        <p:cTn id="375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376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7" fill="hold">
                      <p:stCondLst>
                        <p:cond delay="0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80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81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2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3" fill="hold">
                      <p:stCondLst>
                        <p:cond delay="indefinite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>
                      <p:stCondLst>
                        <p:cond delay="0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9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7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8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9" fill="hold">
                      <p:stCondLst>
                        <p:cond delay="indefinite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40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9" fill="hold">
                      <p:stCondLst>
                        <p:cond delay="0"/>
                      </p:stCondLst>
                      <p:childTnLst>
                        <p:par>
                          <p:cTn id="410" fill="hold">
                            <p:stCondLst>
                              <p:cond delay="0"/>
                            </p:stCondLst>
                            <p:childTnLst>
                              <p:par>
                                <p:cTn id="4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6" fill="hold">
                      <p:stCondLst>
                        <p:cond delay="indefinite"/>
                      </p:stCondLst>
                      <p:childTnLst>
                        <p:par>
                          <p:cTn id="427" fill="hold">
                            <p:stCondLst>
                              <p:cond delay="0"/>
                            </p:stCondLst>
                            <p:childTnLst>
                              <p:par>
                                <p:cTn id="428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36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7" fill="hold">
                      <p:stCondLst>
                        <p:cond delay="indefinite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40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41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2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3" fill="hold">
                      <p:stCondLst>
                        <p:cond delay="indefinite"/>
                      </p:stCondLst>
                      <p:childTnLst>
                        <p:par>
                          <p:cTn id="444" fill="hold">
                            <p:stCondLst>
                              <p:cond delay="0"/>
                            </p:stCondLst>
                            <p:childTnLst>
                              <p:par>
                                <p:cTn id="445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452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3" fill="hold">
                      <p:stCondLst>
                        <p:cond delay="indefinite"/>
                      </p:stCondLst>
                      <p:childTnLst>
                        <p:par>
                          <p:cTn id="454" fill="hold">
                            <p:stCondLst>
                              <p:cond delay="0"/>
                            </p:stCondLst>
                            <p:childTnLst>
                              <p:par>
                                <p:cTn id="4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56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57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8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5.92044E-7 L -0.3408 0.34135 " pathEditMode="relative" rAng="0" ptsTypes="AA">
                                      <p:cBhvr>
                                        <p:cTn id="460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" y="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461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2" fill="hold">
                      <p:stCondLst>
                        <p:cond delay="indefinite"/>
                      </p:stCondLst>
                      <p:childTnLst>
                        <p:par>
                          <p:cTn id="463" fill="hold">
                            <p:stCondLst>
                              <p:cond delay="0"/>
                            </p:stCondLst>
                            <p:childTnLst>
                              <p:par>
                                <p:cTn id="4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65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66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7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8" fill="hold">
                      <p:stCondLst>
                        <p:cond delay="indefinite"/>
                      </p:stCondLst>
                      <p:childTnLst>
                        <p:par>
                          <p:cTn id="469" fill="hold">
                            <p:stCondLst>
                              <p:cond delay="0"/>
                            </p:stCondLst>
                            <p:childTnLst>
                              <p:par>
                                <p:cTn id="470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477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8" fill="hold">
                      <p:stCondLst>
                        <p:cond delay="indefinite"/>
                      </p:stCondLst>
                      <p:childTnLst>
                        <p:par>
                          <p:cTn id="479" fill="hold">
                            <p:stCondLst>
                              <p:cond delay="0"/>
                            </p:stCondLst>
                            <p:childTnLst>
                              <p:par>
                                <p:cTn id="4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81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82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3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4" fill="hold">
                      <p:stCondLst>
                        <p:cond delay="indefinite"/>
                      </p:stCondLst>
                      <p:childTnLst>
                        <p:par>
                          <p:cTn id="485" fill="hold">
                            <p:stCondLst>
                              <p:cond delay="0"/>
                            </p:stCondLst>
                            <p:childTnLst>
                              <p:par>
                                <p:cTn id="486" presetID="54" presetClass="exit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7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493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4" fill="hold">
                      <p:stCondLst>
                        <p:cond delay="indefinite"/>
                      </p:stCondLst>
                      <p:childTnLst>
                        <p:par>
                          <p:cTn id="495" fill="hold">
                            <p:stCondLst>
                              <p:cond delay="0"/>
                            </p:stCondLst>
                            <p:childTnLst>
                              <p:par>
                                <p:cTn id="4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97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8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9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0" fill="hold">
                      <p:stCondLst>
                        <p:cond delay="indefinite"/>
                      </p:stCondLst>
                      <p:childTnLst>
                        <p:par>
                          <p:cTn id="501" fill="hold">
                            <p:stCondLst>
                              <p:cond delay="0"/>
                            </p:stCondLst>
                            <p:childTnLst>
                              <p:par>
                                <p:cTn id="502" presetID="54" presetClass="exit" presetSubtype="0" decel="10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3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9" grpId="0" animBg="1"/>
      <p:bldP spid="19" grpId="1" animBg="1"/>
      <p:bldP spid="19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77" grpId="0" animBg="1"/>
      <p:bldP spid="77" grpId="1" animBg="1"/>
      <p:bldP spid="78" grpId="0" animBg="1"/>
      <p:bldP spid="78" grpId="1" animBg="1"/>
      <p:bldP spid="78" grpId="2" animBg="1"/>
      <p:bldP spid="79" grpId="0" animBg="1"/>
      <p:bldP spid="79" grpId="1" animBg="1"/>
      <p:bldP spid="79" grpId="2" animBg="1"/>
      <p:bldP spid="85" grpId="0" animBg="1"/>
      <p:bldP spid="85" grpId="1" animBg="1"/>
      <p:bldP spid="85" grpId="2" animBg="1"/>
      <p:bldP spid="86" grpId="0" animBg="1"/>
      <p:bldP spid="86" grpId="1" animBg="1"/>
      <p:bldP spid="86" grpId="2" animBg="1"/>
      <p:bldP spid="87" grpId="0" animBg="1"/>
      <p:bldP spid="87" grpId="1" animBg="1"/>
      <p:bldP spid="87" grpId="2" animBg="1"/>
      <p:bldP spid="88" grpId="0" animBg="1"/>
      <p:bldP spid="88" grpId="1" animBg="1"/>
      <p:bldP spid="89" grpId="0" animBg="1"/>
      <p:bldP spid="89" grpId="1" animBg="1"/>
      <p:bldP spid="89" grpId="2" animBg="1"/>
      <p:bldP spid="89" grpId="3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</a:t>
            </a:r>
            <a:endParaRPr lang="ru-RU" dirty="0"/>
          </a:p>
        </p:txBody>
      </p:sp>
      <p:pic>
        <p:nvPicPr>
          <p:cNvPr id="6" name="Содержимое 5" descr="fdret7y8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5" name="Рисунок 14" descr="батон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645" y="1571612"/>
            <a:ext cx="1726909" cy="76804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6" name="Рисунок 15" descr="арбус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5786" y="2357430"/>
            <a:ext cx="1475524" cy="128588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7" name="Рисунок 16" descr="677e061af0dd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844810" y="3585604"/>
            <a:ext cx="1369736" cy="141503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8" name="Рисунок 17" descr="петух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653961" y="5000636"/>
            <a:ext cx="1703461" cy="152316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9" name="Рисунок 18" descr="images (1).jfif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2928926" y="4714884"/>
            <a:ext cx="1300887" cy="177165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0" name="Рисунок 19" descr="очки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643174" y="3929066"/>
            <a:ext cx="1602733" cy="74852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1" name="Рисунок 20" descr="изба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28860" y="2357430"/>
            <a:ext cx="2071702" cy="13258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2" name="Скругленный прямоугольник 21"/>
          <p:cNvSpPr/>
          <p:nvPr/>
        </p:nvSpPr>
        <p:spPr>
          <a:xfrm>
            <a:off x="5715008" y="2714620"/>
            <a:ext cx="720000" cy="7200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929190" y="2071678"/>
            <a:ext cx="720000" cy="7200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786446" y="5715016"/>
            <a:ext cx="720000" cy="7200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Ю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138016" y="3494818"/>
            <a:ext cx="720000" cy="7200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5786446" y="4286256"/>
            <a:ext cx="720000" cy="7200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572264" y="5000636"/>
            <a:ext cx="720000" cy="7200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5643570" y="1214422"/>
            <a:ext cx="720000" cy="7200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" name="Рисунок 29" descr="мв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043397" y="4000504"/>
            <a:ext cx="1957759" cy="2571768"/>
          </a:xfrm>
          <a:prstGeom prst="rect">
            <a:avLst/>
          </a:prstGeom>
        </p:spPr>
      </p:pic>
      <p:sp>
        <p:nvSpPr>
          <p:cNvPr id="32" name="Прямоугольник 31"/>
          <p:cNvSpPr/>
          <p:nvPr/>
        </p:nvSpPr>
        <p:spPr>
          <a:xfrm>
            <a:off x="357158" y="357166"/>
            <a:ext cx="4714908" cy="928694"/>
          </a:xfrm>
          <a:prstGeom prst="rect">
            <a:avLst/>
          </a:prstGeom>
          <a:gradFill>
            <a:gsLst>
              <a:gs pos="0">
                <a:schemeClr val="accent1">
                  <a:shade val="51000"/>
                  <a:satMod val="130000"/>
                  <a:alpha val="70000"/>
                </a:schemeClr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n>
                  <a:solidFill>
                    <a:schemeClr val="bg1"/>
                  </a:solidFill>
                </a:ln>
                <a:effectLst>
                  <a:innerShdw blurRad="114300">
                    <a:prstClr val="black"/>
                  </a:innerShdw>
                </a:effectLst>
                <a:latin typeface="Times New Roman" pitchFamily="18" charset="0"/>
                <a:cs typeface="Times New Roman" pitchFamily="18" charset="0"/>
              </a:rPr>
              <a:t>С КАКОЙ БУКВЫ НАЧИНАЕТСЯ И </a:t>
            </a:r>
          </a:p>
          <a:p>
            <a:pPr algn="ctr"/>
            <a:r>
              <a:rPr lang="ru-RU" sz="2000" b="1" dirty="0" smtClean="0">
                <a:ln>
                  <a:solidFill>
                    <a:schemeClr val="bg1"/>
                  </a:solidFill>
                </a:ln>
                <a:effectLst>
                  <a:innerShdw blurRad="114300">
                    <a:prstClr val="black"/>
                  </a:innerShdw>
                </a:effectLst>
                <a:latin typeface="Times New Roman" pitchFamily="18" charset="0"/>
                <a:cs typeface="Times New Roman" pitchFamily="18" charset="0"/>
              </a:rPr>
              <a:t>ЗАКАНЧИВАЮТСЯ ЭТИ СЛОВА?</a:t>
            </a:r>
            <a:endParaRPr lang="ru-RU" sz="2000" b="1" dirty="0">
              <a:ln>
                <a:solidFill>
                  <a:schemeClr val="bg1"/>
                </a:solidFill>
              </a:ln>
              <a:effectLst>
                <a:innerShdw blurRad="114300">
                  <a:prstClr val="black"/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7429520" y="1357298"/>
            <a:ext cx="720000" cy="7200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4286248" y="4357694"/>
            <a:ext cx="720000" cy="7200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6500826" y="857232"/>
            <a:ext cx="720000" cy="7200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6429388" y="1714488"/>
            <a:ext cx="720000" cy="7200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7286644" y="2285992"/>
            <a:ext cx="720000" cy="7200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4643438" y="5929330"/>
            <a:ext cx="720000" cy="7200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4786314" y="3071810"/>
            <a:ext cx="720000" cy="7200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84736E-6 L -0.44792 -0.1896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" y="-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7012E-6 L -0.48107 0.4826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" y="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0.00092 L -0.56597 -0.261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" y="-1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79371E-6 L -0.34566 0.3959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" y="1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75763E-7 L -0.43142 -0.312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" y="-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88622E-6 L -0.36024 0.2213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" y="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2766E-6 L -0.56372 -0.2680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" y="-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26735E-6 L -0.48576 0.3751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" y="1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45051E-6 L -0.32309 0.1480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" y="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05365E-6 L -0.43941 0.1017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" y="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58002E-6 L -0.36059 0.5853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" y="2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6642E-6 L -0.65121 0.0511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6" y="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22109E-6 L -0.12604 -0.46924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" y="-2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0.00046 L -0.37778 0.17784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" y="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3" grpId="0" animBg="1"/>
      <p:bldP spid="34" grpId="0" animBg="1"/>
      <p:bldP spid="35" grpId="0" animBg="1"/>
      <p:bldP spid="36" grpId="0" animBg="1"/>
      <p:bldP spid="39" grpId="0" animBg="1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3879c1137f53f82175d3a25de03d710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</p:spPr>
      </p:pic>
      <p:pic>
        <p:nvPicPr>
          <p:cNvPr id="5" name="Рисунок 4" descr="дву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85720" y="4143380"/>
            <a:ext cx="1788150" cy="2571768"/>
          </a:xfrm>
          <a:prstGeom prst="rect">
            <a:avLst/>
          </a:prstGeom>
        </p:spPr>
      </p:pic>
      <p:sp>
        <p:nvSpPr>
          <p:cNvPr id="6" name="Загнутый угол 5"/>
          <p:cNvSpPr/>
          <p:nvPr/>
        </p:nvSpPr>
        <p:spPr>
          <a:xfrm>
            <a:off x="285720" y="285728"/>
            <a:ext cx="4643470" cy="1857388"/>
          </a:xfrm>
          <a:prstGeom prst="foldedCorner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ЗАДАНИЕ: НА КАКУЮ БУКВУ ЗАКАНЧИВАЮТСЯ ЭТИ СЛОВА?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072330" y="5000636"/>
            <a:ext cx="1702800" cy="17028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286380" y="5012348"/>
            <a:ext cx="1702800" cy="17028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072330" y="3226398"/>
            <a:ext cx="1702800" cy="17028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286380" y="3214686"/>
            <a:ext cx="1702800" cy="17028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072330" y="1428736"/>
            <a:ext cx="1702800" cy="1702800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286380" y="1428736"/>
            <a:ext cx="1702800" cy="1700905"/>
          </a:xfrm>
          <a:prstGeom prst="roundRect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 descr="121170495_3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52762" y="1571612"/>
            <a:ext cx="1676692" cy="1357321"/>
          </a:xfrm>
          <a:prstGeom prst="rect">
            <a:avLst/>
          </a:prstGeom>
        </p:spPr>
      </p:pic>
      <p:pic>
        <p:nvPicPr>
          <p:cNvPr id="16" name="Рисунок 15" descr="стол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43768" y="3369274"/>
            <a:ext cx="1587386" cy="1357322"/>
          </a:xfrm>
          <a:prstGeom prst="rect">
            <a:avLst/>
          </a:prstGeom>
        </p:spPr>
      </p:pic>
      <p:pic>
        <p:nvPicPr>
          <p:cNvPr id="17" name="Рисунок 16" descr="chash199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57818" y="5226662"/>
            <a:ext cx="1626342" cy="1285884"/>
          </a:xfrm>
          <a:prstGeom prst="rect">
            <a:avLst/>
          </a:prstGeom>
        </p:spPr>
      </p:pic>
      <p:pic>
        <p:nvPicPr>
          <p:cNvPr id="18" name="Рисунок 17" descr="автобус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30338" y="1644525"/>
            <a:ext cx="1585066" cy="1212971"/>
          </a:xfrm>
          <a:prstGeom prst="rect">
            <a:avLst/>
          </a:prstGeom>
        </p:spPr>
      </p:pic>
      <p:pic>
        <p:nvPicPr>
          <p:cNvPr id="19" name="Рисунок 18" descr="апельсин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6654" y="3143248"/>
            <a:ext cx="1702800" cy="1702800"/>
          </a:xfrm>
          <a:prstGeom prst="rect">
            <a:avLst/>
          </a:prstGeom>
        </p:spPr>
      </p:pic>
      <p:pic>
        <p:nvPicPr>
          <p:cNvPr id="20" name="Рисунок 19" descr="8b2da5ead659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286644" y="4943486"/>
            <a:ext cx="1214446" cy="1700224"/>
          </a:xfrm>
          <a:prstGeom prst="rect">
            <a:avLst/>
          </a:prstGeom>
        </p:spPr>
      </p:pic>
      <p:sp>
        <p:nvSpPr>
          <p:cNvPr id="29" name="Овал 28"/>
          <p:cNvSpPr/>
          <p:nvPr/>
        </p:nvSpPr>
        <p:spPr>
          <a:xfrm>
            <a:off x="2357422" y="5072098"/>
            <a:ext cx="785818" cy="785794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О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2928926" y="4429156"/>
            <a:ext cx="785818" cy="785794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А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2357422" y="3786214"/>
            <a:ext cx="785818" cy="785794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С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2928926" y="3143272"/>
            <a:ext cx="785818" cy="785794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Л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2357422" y="2500306"/>
            <a:ext cx="785818" cy="785794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Н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2928926" y="5715016"/>
            <a:ext cx="785818" cy="785794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М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35" name="Овальная выноска 34"/>
          <p:cNvSpPr/>
          <p:nvPr/>
        </p:nvSpPr>
        <p:spPr>
          <a:xfrm flipH="1">
            <a:off x="0" y="2285992"/>
            <a:ext cx="2286016" cy="2143140"/>
          </a:xfrm>
          <a:prstGeom prst="wedgeEllipse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 СПРАВИЛИСЬ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МОЛОДЦОМ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52359E-6 L 0.32587 -0.5474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" y="-27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20167E-6 L 0.56945 0.0601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" y="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07308E-6 L 0.29428 0.1433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" y="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2951E-7 L 0.57483 -0.2726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" y="-1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61111E-6 -4.16281E-7 L 0.504 0.09436 " pathEditMode="relative" ptsTypes="AA">
                                      <p:cBhvr>
                                        <p:cTn id="3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44444E-6 1.68363E-6 L 0.39376 0.20976 " pathEditMode="relative" ptsTypes="AA">
                                      <p:cBhvr>
                                        <p:cTn id="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</a:t>
            </a:r>
            <a:endParaRPr lang="ru-RU" dirty="0"/>
          </a:p>
        </p:txBody>
      </p:sp>
      <p:pic>
        <p:nvPicPr>
          <p:cNvPr id="4" name="Содержимое 3" descr="бревн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Загнутый угол 4"/>
          <p:cNvSpPr/>
          <p:nvPr/>
        </p:nvSpPr>
        <p:spPr>
          <a:xfrm>
            <a:off x="642910" y="357166"/>
            <a:ext cx="4643470" cy="1857388"/>
          </a:xfrm>
          <a:prstGeom prst="foldedCorner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ЗАДАНИЕ: ПОСТАВЬ В СЛОВАХ УДАРЕНИЕ, НА КАКУЮ 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БУКВУ УДАРЕНИЕ  </a:t>
            </a: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ПАДАЕТ?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мв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4071942"/>
            <a:ext cx="2012122" cy="2643182"/>
          </a:xfrm>
          <a:prstGeom prst="rect">
            <a:avLst/>
          </a:prstGeom>
        </p:spPr>
      </p:pic>
      <p:sp>
        <p:nvSpPr>
          <p:cNvPr id="13" name="Скругленный прямоугольник 12"/>
          <p:cNvSpPr/>
          <p:nvPr/>
        </p:nvSpPr>
        <p:spPr>
          <a:xfrm>
            <a:off x="3571868" y="2857496"/>
            <a:ext cx="1928826" cy="857256"/>
          </a:xfrm>
          <a:prstGeom prst="round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4000" b="1" dirty="0" smtClean="0"/>
              <a:t>РЫБА</a:t>
            </a:r>
            <a:endParaRPr lang="ru-RU" sz="4000" b="1" dirty="0"/>
          </a:p>
        </p:txBody>
      </p:sp>
      <p:pic>
        <p:nvPicPr>
          <p:cNvPr id="14" name="Рисунок 13" descr="знак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4810" y="2571744"/>
            <a:ext cx="742530" cy="514059"/>
          </a:xfrm>
          <a:prstGeom prst="rect">
            <a:avLst/>
          </a:prstGeom>
        </p:spPr>
      </p:pic>
      <p:sp>
        <p:nvSpPr>
          <p:cNvPr id="15" name="Скругленный прямоугольник 14"/>
          <p:cNvSpPr/>
          <p:nvPr/>
        </p:nvSpPr>
        <p:spPr>
          <a:xfrm>
            <a:off x="642910" y="2857496"/>
            <a:ext cx="2643206" cy="857256"/>
          </a:xfrm>
          <a:prstGeom prst="round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4000" b="1" dirty="0" smtClean="0"/>
              <a:t>ПАЛЬТО</a:t>
            </a:r>
            <a:endParaRPr lang="ru-RU" sz="4000" b="1" dirty="0"/>
          </a:p>
        </p:txBody>
      </p:sp>
      <p:pic>
        <p:nvPicPr>
          <p:cNvPr id="16" name="Рисунок 15" descr="знак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15024" y="2571744"/>
            <a:ext cx="742530" cy="514059"/>
          </a:xfrm>
          <a:prstGeom prst="rect">
            <a:avLst/>
          </a:prstGeom>
        </p:spPr>
      </p:pic>
      <p:sp>
        <p:nvSpPr>
          <p:cNvPr id="19" name="Скругленный прямоугольник 18"/>
          <p:cNvSpPr/>
          <p:nvPr/>
        </p:nvSpPr>
        <p:spPr>
          <a:xfrm>
            <a:off x="642910" y="4143380"/>
            <a:ext cx="2643206" cy="857256"/>
          </a:xfrm>
          <a:prstGeom prst="round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4000" b="1" dirty="0" smtClean="0"/>
              <a:t>ЁЛКА</a:t>
            </a:r>
            <a:endParaRPr lang="ru-RU" sz="4000" b="1" dirty="0"/>
          </a:p>
        </p:txBody>
      </p:sp>
      <p:pic>
        <p:nvPicPr>
          <p:cNvPr id="24" name="Рисунок 23" descr="знак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728" y="3786190"/>
            <a:ext cx="742530" cy="514059"/>
          </a:xfrm>
          <a:prstGeom prst="rect">
            <a:avLst/>
          </a:prstGeom>
        </p:spPr>
      </p:pic>
      <p:sp>
        <p:nvSpPr>
          <p:cNvPr id="25" name="Скругленный прямоугольник 24"/>
          <p:cNvSpPr/>
          <p:nvPr/>
        </p:nvSpPr>
        <p:spPr>
          <a:xfrm>
            <a:off x="3500430" y="4143380"/>
            <a:ext cx="2643206" cy="857256"/>
          </a:xfrm>
          <a:prstGeom prst="round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4000" b="1" dirty="0" smtClean="0"/>
              <a:t>СУМКА</a:t>
            </a:r>
            <a:endParaRPr lang="ru-RU" sz="4000" b="1" dirty="0"/>
          </a:p>
        </p:txBody>
      </p:sp>
      <p:pic>
        <p:nvPicPr>
          <p:cNvPr id="26" name="Рисунок 25" descr="знак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3857628"/>
            <a:ext cx="742530" cy="514059"/>
          </a:xfrm>
          <a:prstGeom prst="rect">
            <a:avLst/>
          </a:prstGeom>
        </p:spPr>
      </p:pic>
      <p:sp>
        <p:nvSpPr>
          <p:cNvPr id="27" name="Скругленный прямоугольник 26"/>
          <p:cNvSpPr/>
          <p:nvPr/>
        </p:nvSpPr>
        <p:spPr>
          <a:xfrm>
            <a:off x="642910" y="5357826"/>
            <a:ext cx="2643206" cy="857256"/>
          </a:xfrm>
          <a:prstGeom prst="round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4000" b="1" dirty="0" smtClean="0"/>
              <a:t>ЛИМОН</a:t>
            </a:r>
            <a:endParaRPr lang="ru-RU" sz="4000" b="1" dirty="0"/>
          </a:p>
        </p:txBody>
      </p:sp>
      <p:pic>
        <p:nvPicPr>
          <p:cNvPr id="28" name="Рисунок 27" descr="знак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14546" y="5072074"/>
            <a:ext cx="742530" cy="514059"/>
          </a:xfrm>
          <a:prstGeom prst="rect">
            <a:avLst/>
          </a:prstGeom>
        </p:spPr>
      </p:pic>
      <p:sp>
        <p:nvSpPr>
          <p:cNvPr id="29" name="Скругленный прямоугольник 28"/>
          <p:cNvSpPr/>
          <p:nvPr/>
        </p:nvSpPr>
        <p:spPr>
          <a:xfrm>
            <a:off x="3500430" y="5357826"/>
            <a:ext cx="2857520" cy="857256"/>
          </a:xfrm>
          <a:prstGeom prst="round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r>
              <a:rPr lang="ru-RU" sz="4000" b="1" dirty="0" smtClean="0"/>
              <a:t>КАСТРЮЛЯ</a:t>
            </a:r>
            <a:endParaRPr lang="ru-RU" sz="4000" b="1" dirty="0"/>
          </a:p>
        </p:txBody>
      </p:sp>
      <p:pic>
        <p:nvPicPr>
          <p:cNvPr id="30" name="Рисунок 29" descr="знак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86792" y="5072074"/>
            <a:ext cx="742530" cy="514059"/>
          </a:xfrm>
          <a:prstGeom prst="rect">
            <a:avLst/>
          </a:prstGeom>
        </p:spPr>
      </p:pic>
      <p:sp>
        <p:nvSpPr>
          <p:cNvPr id="31" name="Овальная выноска 30"/>
          <p:cNvSpPr/>
          <p:nvPr/>
        </p:nvSpPr>
        <p:spPr>
          <a:xfrm flipH="1">
            <a:off x="6143636" y="2143116"/>
            <a:ext cx="2428892" cy="1785950"/>
          </a:xfrm>
          <a:prstGeom prst="wedgeEllipse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 СПРАВИЛИСЬ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МОЛОДЦЫ</a:t>
            </a:r>
            <a:endPara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" presetClass="exit" presetSubtype="0" fill="hold" grpId="1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fdret7y8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grpSp>
        <p:nvGrpSpPr>
          <p:cNvPr id="27" name="Группа 26"/>
          <p:cNvGrpSpPr/>
          <p:nvPr/>
        </p:nvGrpSpPr>
        <p:grpSpPr>
          <a:xfrm>
            <a:off x="1214414" y="1285860"/>
            <a:ext cx="928694" cy="928694"/>
            <a:chOff x="1214414" y="1285860"/>
            <a:chExt cx="928694" cy="928694"/>
          </a:xfrm>
        </p:grpSpPr>
        <p:sp>
          <p:nvSpPr>
            <p:cNvPr id="17" name="Овал 16"/>
            <p:cNvSpPr/>
            <p:nvPr/>
          </p:nvSpPr>
          <p:spPr>
            <a:xfrm>
              <a:off x="1214414" y="1285860"/>
              <a:ext cx="928694" cy="92869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7" name="Рисунок 6" descr="148151057112560816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14414" y="1285860"/>
              <a:ext cx="928694" cy="928694"/>
            </a:xfrm>
            <a:prstGeom prst="rect">
              <a:avLst/>
            </a:prstGeom>
          </p:spPr>
        </p:pic>
      </p:grpSp>
      <p:grpSp>
        <p:nvGrpSpPr>
          <p:cNvPr id="26" name="Группа 25"/>
          <p:cNvGrpSpPr/>
          <p:nvPr/>
        </p:nvGrpSpPr>
        <p:grpSpPr>
          <a:xfrm>
            <a:off x="7643834" y="5786454"/>
            <a:ext cx="928694" cy="928694"/>
            <a:chOff x="7643834" y="1142984"/>
            <a:chExt cx="928694" cy="928694"/>
          </a:xfrm>
        </p:grpSpPr>
        <p:sp>
          <p:nvSpPr>
            <p:cNvPr id="25" name="Овал 24"/>
            <p:cNvSpPr/>
            <p:nvPr/>
          </p:nvSpPr>
          <p:spPr>
            <a:xfrm>
              <a:off x="7643834" y="1142984"/>
              <a:ext cx="928694" cy="92869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6" name="Рисунок 5" descr="2352276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643834" y="1142984"/>
              <a:ext cx="928694" cy="928694"/>
            </a:xfrm>
            <a:prstGeom prst="rect">
              <a:avLst/>
            </a:prstGeom>
          </p:spPr>
        </p:pic>
      </p:grpSp>
      <p:grpSp>
        <p:nvGrpSpPr>
          <p:cNvPr id="29" name="Группа 28"/>
          <p:cNvGrpSpPr/>
          <p:nvPr/>
        </p:nvGrpSpPr>
        <p:grpSpPr>
          <a:xfrm>
            <a:off x="428596" y="4500570"/>
            <a:ext cx="928694" cy="928694"/>
            <a:chOff x="428596" y="4500570"/>
            <a:chExt cx="928694" cy="928694"/>
          </a:xfrm>
        </p:grpSpPr>
        <p:sp>
          <p:nvSpPr>
            <p:cNvPr id="14" name="Овал 13"/>
            <p:cNvSpPr/>
            <p:nvPr/>
          </p:nvSpPr>
          <p:spPr>
            <a:xfrm>
              <a:off x="428596" y="4500570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8" name="Рисунок 7" descr="Картинки-клоуны-для-детей-014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0283" y="4500570"/>
              <a:ext cx="532693" cy="856879"/>
            </a:xfrm>
            <a:prstGeom prst="rect">
              <a:avLst/>
            </a:prstGeom>
          </p:spPr>
        </p:pic>
      </p:grpSp>
      <p:grpSp>
        <p:nvGrpSpPr>
          <p:cNvPr id="33" name="Группа 32"/>
          <p:cNvGrpSpPr/>
          <p:nvPr/>
        </p:nvGrpSpPr>
        <p:grpSpPr>
          <a:xfrm>
            <a:off x="428596" y="1928802"/>
            <a:ext cx="928694" cy="928694"/>
            <a:chOff x="428596" y="1928802"/>
            <a:chExt cx="928694" cy="928694"/>
          </a:xfrm>
        </p:grpSpPr>
        <p:sp>
          <p:nvSpPr>
            <p:cNvPr id="10" name="Овал 9"/>
            <p:cNvSpPr/>
            <p:nvPr/>
          </p:nvSpPr>
          <p:spPr>
            <a:xfrm>
              <a:off x="428596" y="1928802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30" name="Рисунок 29" descr="cat_PNG50548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0034" y="2000215"/>
              <a:ext cx="642942" cy="803679"/>
            </a:xfrm>
            <a:prstGeom prst="rect">
              <a:avLst/>
            </a:prstGeom>
          </p:spPr>
        </p:pic>
      </p:grpSp>
      <p:grpSp>
        <p:nvGrpSpPr>
          <p:cNvPr id="32" name="Группа 31"/>
          <p:cNvGrpSpPr/>
          <p:nvPr/>
        </p:nvGrpSpPr>
        <p:grpSpPr>
          <a:xfrm>
            <a:off x="7643834" y="4500570"/>
            <a:ext cx="928694" cy="928694"/>
            <a:chOff x="6858016" y="4357694"/>
            <a:chExt cx="928694" cy="928694"/>
          </a:xfrm>
        </p:grpSpPr>
        <p:sp>
          <p:nvSpPr>
            <p:cNvPr id="22" name="Овал 21"/>
            <p:cNvSpPr/>
            <p:nvPr/>
          </p:nvSpPr>
          <p:spPr>
            <a:xfrm>
              <a:off x="6858016" y="4357694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31" name="Рисунок 30" descr="images (2).jfif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072330" y="4419855"/>
              <a:ext cx="500066" cy="737935"/>
            </a:xfrm>
            <a:prstGeom prst="rect">
              <a:avLst/>
            </a:prstGeom>
          </p:spPr>
        </p:pic>
      </p:grpSp>
      <p:grpSp>
        <p:nvGrpSpPr>
          <p:cNvPr id="36" name="Группа 35"/>
          <p:cNvGrpSpPr/>
          <p:nvPr/>
        </p:nvGrpSpPr>
        <p:grpSpPr>
          <a:xfrm>
            <a:off x="7643834" y="3214686"/>
            <a:ext cx="928694" cy="928694"/>
            <a:chOff x="7643834" y="3214686"/>
            <a:chExt cx="928694" cy="928694"/>
          </a:xfrm>
        </p:grpSpPr>
        <p:sp>
          <p:nvSpPr>
            <p:cNvPr id="20" name="Овал 19"/>
            <p:cNvSpPr/>
            <p:nvPr/>
          </p:nvSpPr>
          <p:spPr>
            <a:xfrm>
              <a:off x="7643834" y="3214686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35" name="Рисунок 34" descr="59643545_kloun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709630" y="3214686"/>
              <a:ext cx="862898" cy="862898"/>
            </a:xfrm>
            <a:prstGeom prst="rect">
              <a:avLst/>
            </a:prstGeom>
          </p:spPr>
        </p:pic>
      </p:grpSp>
      <p:sp>
        <p:nvSpPr>
          <p:cNvPr id="37" name="Загнутый угол 36"/>
          <p:cNvSpPr/>
          <p:nvPr/>
        </p:nvSpPr>
        <p:spPr>
          <a:xfrm>
            <a:off x="2357422" y="142876"/>
            <a:ext cx="4357718" cy="857232"/>
          </a:xfrm>
          <a:prstGeom prst="foldedCorner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1"/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ЗАДАНИЕ: ПОДБЕРИ ПРОТИВОПОЛОЖНОСТИ?</a:t>
            </a:r>
            <a:endParaRPr lang="ru-RU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8" name="Группа 37"/>
          <p:cNvGrpSpPr/>
          <p:nvPr/>
        </p:nvGrpSpPr>
        <p:grpSpPr>
          <a:xfrm>
            <a:off x="2357422" y="2483446"/>
            <a:ext cx="2160000" cy="2160000"/>
            <a:chOff x="1214414" y="1285860"/>
            <a:chExt cx="928694" cy="928694"/>
          </a:xfrm>
        </p:grpSpPr>
        <p:sp>
          <p:nvSpPr>
            <p:cNvPr id="39" name="Овал 38"/>
            <p:cNvSpPr/>
            <p:nvPr/>
          </p:nvSpPr>
          <p:spPr>
            <a:xfrm>
              <a:off x="1214414" y="1285860"/>
              <a:ext cx="928694" cy="92869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40" name="Рисунок 39" descr="148151057112560816.png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214414" y="1285860"/>
              <a:ext cx="928694" cy="928694"/>
            </a:xfrm>
            <a:prstGeom prst="rect">
              <a:avLst/>
            </a:prstGeom>
          </p:spPr>
        </p:pic>
      </p:grpSp>
      <p:grpSp>
        <p:nvGrpSpPr>
          <p:cNvPr id="41" name="Группа 40"/>
          <p:cNvGrpSpPr/>
          <p:nvPr/>
        </p:nvGrpSpPr>
        <p:grpSpPr>
          <a:xfrm>
            <a:off x="4626578" y="2500306"/>
            <a:ext cx="2160000" cy="2160000"/>
            <a:chOff x="7643834" y="1142984"/>
            <a:chExt cx="928694" cy="928694"/>
          </a:xfrm>
        </p:grpSpPr>
        <p:sp>
          <p:nvSpPr>
            <p:cNvPr id="42" name="Овал 41"/>
            <p:cNvSpPr/>
            <p:nvPr/>
          </p:nvSpPr>
          <p:spPr>
            <a:xfrm>
              <a:off x="7643834" y="1142984"/>
              <a:ext cx="928694" cy="92869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43" name="Рисунок 42" descr="2352276.png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643834" y="1142984"/>
              <a:ext cx="928694" cy="928694"/>
            </a:xfrm>
            <a:prstGeom prst="rect">
              <a:avLst/>
            </a:prstGeom>
          </p:spPr>
        </p:pic>
      </p:grpSp>
      <p:grpSp>
        <p:nvGrpSpPr>
          <p:cNvPr id="59" name="Группа 58"/>
          <p:cNvGrpSpPr/>
          <p:nvPr/>
        </p:nvGrpSpPr>
        <p:grpSpPr>
          <a:xfrm>
            <a:off x="6858016" y="5143512"/>
            <a:ext cx="928694" cy="928694"/>
            <a:chOff x="6858016" y="5143512"/>
            <a:chExt cx="928694" cy="928694"/>
          </a:xfrm>
        </p:grpSpPr>
        <p:sp>
          <p:nvSpPr>
            <p:cNvPr id="23" name="Овал 22"/>
            <p:cNvSpPr/>
            <p:nvPr/>
          </p:nvSpPr>
          <p:spPr>
            <a:xfrm>
              <a:off x="6858016" y="5143512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56" name="Рисунок 55" descr="1383681721.pn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000892" y="5143512"/>
              <a:ext cx="642942" cy="857256"/>
            </a:xfrm>
            <a:prstGeom prst="rect">
              <a:avLst/>
            </a:prstGeom>
          </p:spPr>
        </p:pic>
      </p:grpSp>
      <p:grpSp>
        <p:nvGrpSpPr>
          <p:cNvPr id="58" name="Группа 57"/>
          <p:cNvGrpSpPr/>
          <p:nvPr/>
        </p:nvGrpSpPr>
        <p:grpSpPr>
          <a:xfrm>
            <a:off x="1214414" y="2571744"/>
            <a:ext cx="928694" cy="928694"/>
            <a:chOff x="1214414" y="2571744"/>
            <a:chExt cx="928694" cy="928694"/>
          </a:xfrm>
        </p:grpSpPr>
        <p:sp>
          <p:nvSpPr>
            <p:cNvPr id="11" name="Овал 10"/>
            <p:cNvSpPr/>
            <p:nvPr/>
          </p:nvSpPr>
          <p:spPr>
            <a:xfrm>
              <a:off x="1214414" y="2571744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57" name="Рисунок 56" descr="45189-stul_iz_tkani_i_metalla_MC-73116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 flipH="1">
              <a:off x="1419389" y="2786058"/>
              <a:ext cx="509405" cy="485514"/>
            </a:xfrm>
            <a:prstGeom prst="rect">
              <a:avLst/>
            </a:prstGeom>
          </p:spPr>
        </p:pic>
      </p:grpSp>
      <p:grpSp>
        <p:nvGrpSpPr>
          <p:cNvPr id="60" name="Группа 59"/>
          <p:cNvGrpSpPr/>
          <p:nvPr/>
        </p:nvGrpSpPr>
        <p:grpSpPr>
          <a:xfrm>
            <a:off x="2340562" y="2500306"/>
            <a:ext cx="2160000" cy="2160000"/>
            <a:chOff x="1214414" y="2571744"/>
            <a:chExt cx="928694" cy="928694"/>
          </a:xfrm>
        </p:grpSpPr>
        <p:sp>
          <p:nvSpPr>
            <p:cNvPr id="61" name="Овал 60"/>
            <p:cNvSpPr/>
            <p:nvPr/>
          </p:nvSpPr>
          <p:spPr>
            <a:xfrm>
              <a:off x="1214414" y="2571744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62" name="Рисунок 61" descr="45189-stul_iz_tkani_i_metalla_MC-73116.pn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flipH="1">
              <a:off x="1391190" y="2793334"/>
              <a:ext cx="494906" cy="471696"/>
            </a:xfrm>
            <a:prstGeom prst="rect">
              <a:avLst/>
            </a:prstGeom>
          </p:spPr>
        </p:pic>
      </p:grpSp>
      <p:grpSp>
        <p:nvGrpSpPr>
          <p:cNvPr id="63" name="Группа 62"/>
          <p:cNvGrpSpPr/>
          <p:nvPr/>
        </p:nvGrpSpPr>
        <p:grpSpPr>
          <a:xfrm>
            <a:off x="4626578" y="2500306"/>
            <a:ext cx="2160000" cy="2160000"/>
            <a:chOff x="6858016" y="5143512"/>
            <a:chExt cx="928694" cy="928694"/>
          </a:xfrm>
        </p:grpSpPr>
        <p:sp>
          <p:nvSpPr>
            <p:cNvPr id="64" name="Овал 63"/>
            <p:cNvSpPr/>
            <p:nvPr/>
          </p:nvSpPr>
          <p:spPr>
            <a:xfrm>
              <a:off x="6858016" y="5143512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65" name="Рисунок 64" descr="1383681721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946404" y="5188326"/>
              <a:ext cx="751298" cy="795492"/>
            </a:xfrm>
            <a:prstGeom prst="rect">
              <a:avLst/>
            </a:prstGeom>
          </p:spPr>
        </p:pic>
      </p:grpSp>
      <p:grpSp>
        <p:nvGrpSpPr>
          <p:cNvPr id="69" name="Группа 68"/>
          <p:cNvGrpSpPr/>
          <p:nvPr/>
        </p:nvGrpSpPr>
        <p:grpSpPr>
          <a:xfrm>
            <a:off x="7572396" y="2071678"/>
            <a:ext cx="928694" cy="928694"/>
            <a:chOff x="7572396" y="2071678"/>
            <a:chExt cx="928694" cy="928694"/>
          </a:xfrm>
        </p:grpSpPr>
        <p:sp>
          <p:nvSpPr>
            <p:cNvPr id="18" name="Овал 17"/>
            <p:cNvSpPr/>
            <p:nvPr/>
          </p:nvSpPr>
          <p:spPr>
            <a:xfrm>
              <a:off x="7572396" y="2071678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66" name="Рисунок 65" descr="Без названия.jfif"/>
            <p:cNvPicPr>
              <a:picLocks noChangeAspect="1"/>
            </p:cNvPicPr>
            <p:nvPr/>
          </p:nvPicPr>
          <p:blipFill>
            <a:blip r:embed="rId15" cstate="print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786710" y="2143116"/>
              <a:ext cx="400048" cy="800096"/>
            </a:xfrm>
            <a:prstGeom prst="rect">
              <a:avLst/>
            </a:prstGeom>
          </p:spPr>
        </p:pic>
      </p:grpSp>
      <p:grpSp>
        <p:nvGrpSpPr>
          <p:cNvPr id="68" name="Группа 67"/>
          <p:cNvGrpSpPr/>
          <p:nvPr/>
        </p:nvGrpSpPr>
        <p:grpSpPr>
          <a:xfrm>
            <a:off x="1214414" y="5143512"/>
            <a:ext cx="928694" cy="928694"/>
            <a:chOff x="1214414" y="5143512"/>
            <a:chExt cx="928694" cy="928694"/>
          </a:xfrm>
        </p:grpSpPr>
        <p:sp>
          <p:nvSpPr>
            <p:cNvPr id="15" name="Овал 14"/>
            <p:cNvSpPr/>
            <p:nvPr/>
          </p:nvSpPr>
          <p:spPr>
            <a:xfrm>
              <a:off x="1214414" y="5143512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67" name="Рисунок 66" descr="malchik_mach.png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285853" y="5143512"/>
              <a:ext cx="714380" cy="864606"/>
            </a:xfrm>
            <a:prstGeom prst="rect">
              <a:avLst/>
            </a:prstGeom>
          </p:spPr>
        </p:pic>
      </p:grpSp>
      <p:grpSp>
        <p:nvGrpSpPr>
          <p:cNvPr id="70" name="Группа 69"/>
          <p:cNvGrpSpPr/>
          <p:nvPr/>
        </p:nvGrpSpPr>
        <p:grpSpPr>
          <a:xfrm>
            <a:off x="4626578" y="2483446"/>
            <a:ext cx="2160000" cy="2160000"/>
            <a:chOff x="7572398" y="2071678"/>
            <a:chExt cx="928694" cy="928694"/>
          </a:xfrm>
        </p:grpSpPr>
        <p:sp>
          <p:nvSpPr>
            <p:cNvPr id="71" name="Овал 70"/>
            <p:cNvSpPr/>
            <p:nvPr/>
          </p:nvSpPr>
          <p:spPr>
            <a:xfrm>
              <a:off x="7572398" y="2071678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72" name="Рисунок 71" descr="Без названия.jfif"/>
            <p:cNvPicPr>
              <a:picLocks noChangeAspect="1"/>
            </p:cNvPicPr>
            <p:nvPr/>
          </p:nvPicPr>
          <p:blipFill>
            <a:blip r:embed="rId17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749173" y="2115872"/>
              <a:ext cx="437586" cy="827340"/>
            </a:xfrm>
            <a:prstGeom prst="rect">
              <a:avLst/>
            </a:prstGeom>
          </p:spPr>
        </p:pic>
      </p:grpSp>
      <p:grpSp>
        <p:nvGrpSpPr>
          <p:cNvPr id="73" name="Группа 72"/>
          <p:cNvGrpSpPr/>
          <p:nvPr/>
        </p:nvGrpSpPr>
        <p:grpSpPr>
          <a:xfrm>
            <a:off x="2357422" y="2500306"/>
            <a:ext cx="2160000" cy="2160000"/>
            <a:chOff x="1214414" y="5143512"/>
            <a:chExt cx="928694" cy="928694"/>
          </a:xfrm>
        </p:grpSpPr>
        <p:sp>
          <p:nvSpPr>
            <p:cNvPr id="74" name="Овал 73"/>
            <p:cNvSpPr/>
            <p:nvPr/>
          </p:nvSpPr>
          <p:spPr>
            <a:xfrm>
              <a:off x="1214414" y="5143512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75" name="Рисунок 74" descr="malchik_mach.png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285853" y="5143512"/>
              <a:ext cx="714380" cy="864606"/>
            </a:xfrm>
            <a:prstGeom prst="rect">
              <a:avLst/>
            </a:prstGeom>
          </p:spPr>
        </p:pic>
      </p:grpSp>
      <p:grpSp>
        <p:nvGrpSpPr>
          <p:cNvPr id="77" name="Группа 76"/>
          <p:cNvGrpSpPr/>
          <p:nvPr/>
        </p:nvGrpSpPr>
        <p:grpSpPr>
          <a:xfrm>
            <a:off x="6786578" y="1428736"/>
            <a:ext cx="928694" cy="928694"/>
            <a:chOff x="6786578" y="1428736"/>
            <a:chExt cx="928694" cy="928694"/>
          </a:xfrm>
        </p:grpSpPr>
        <p:sp>
          <p:nvSpPr>
            <p:cNvPr id="24" name="Овал 23"/>
            <p:cNvSpPr/>
            <p:nvPr/>
          </p:nvSpPr>
          <p:spPr>
            <a:xfrm>
              <a:off x="6786578" y="1428736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76" name="Рисунок 75" descr="сб.png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929454" y="1428736"/>
              <a:ext cx="456624" cy="828566"/>
            </a:xfrm>
            <a:prstGeom prst="rect">
              <a:avLst/>
            </a:prstGeom>
          </p:spPr>
        </p:pic>
      </p:grpSp>
      <p:grpSp>
        <p:nvGrpSpPr>
          <p:cNvPr id="79" name="Группа 78"/>
          <p:cNvGrpSpPr/>
          <p:nvPr/>
        </p:nvGrpSpPr>
        <p:grpSpPr>
          <a:xfrm>
            <a:off x="428596" y="5786454"/>
            <a:ext cx="928694" cy="928694"/>
            <a:chOff x="428596" y="5786454"/>
            <a:chExt cx="928694" cy="928694"/>
          </a:xfrm>
        </p:grpSpPr>
        <p:sp>
          <p:nvSpPr>
            <p:cNvPr id="16" name="Овал 15"/>
            <p:cNvSpPr/>
            <p:nvPr/>
          </p:nvSpPr>
          <p:spPr>
            <a:xfrm>
              <a:off x="428596" y="5786454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78" name="Рисунок 77" descr="041013_1144_22.png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571472" y="5786454"/>
              <a:ext cx="571504" cy="803734"/>
            </a:xfrm>
            <a:prstGeom prst="rect">
              <a:avLst/>
            </a:prstGeom>
          </p:spPr>
        </p:pic>
      </p:grpSp>
      <p:grpSp>
        <p:nvGrpSpPr>
          <p:cNvPr id="80" name="Группа 79"/>
          <p:cNvGrpSpPr/>
          <p:nvPr/>
        </p:nvGrpSpPr>
        <p:grpSpPr>
          <a:xfrm>
            <a:off x="2357422" y="2483446"/>
            <a:ext cx="2160000" cy="2160000"/>
            <a:chOff x="428596" y="5786454"/>
            <a:chExt cx="928694" cy="928694"/>
          </a:xfrm>
        </p:grpSpPr>
        <p:sp>
          <p:nvSpPr>
            <p:cNvPr id="81" name="Овал 80"/>
            <p:cNvSpPr/>
            <p:nvPr/>
          </p:nvSpPr>
          <p:spPr>
            <a:xfrm>
              <a:off x="428596" y="5786454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82" name="Рисунок 81" descr="041013_1144_22.png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71472" y="5830648"/>
              <a:ext cx="571504" cy="803734"/>
            </a:xfrm>
            <a:prstGeom prst="rect">
              <a:avLst/>
            </a:prstGeom>
          </p:spPr>
        </p:pic>
      </p:grpSp>
      <p:grpSp>
        <p:nvGrpSpPr>
          <p:cNvPr id="83" name="Группа 82"/>
          <p:cNvGrpSpPr/>
          <p:nvPr/>
        </p:nvGrpSpPr>
        <p:grpSpPr>
          <a:xfrm>
            <a:off x="4626578" y="2500306"/>
            <a:ext cx="2160000" cy="2221875"/>
            <a:chOff x="6810044" y="1313125"/>
            <a:chExt cx="928694" cy="955297"/>
          </a:xfrm>
        </p:grpSpPr>
        <p:sp>
          <p:nvSpPr>
            <p:cNvPr id="84" name="Овал 83"/>
            <p:cNvSpPr/>
            <p:nvPr/>
          </p:nvSpPr>
          <p:spPr>
            <a:xfrm>
              <a:off x="6810044" y="1313125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85" name="Рисунок 84" descr="сб.png"/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6972896" y="1428736"/>
              <a:ext cx="431778" cy="839686"/>
            </a:xfrm>
            <a:prstGeom prst="rect">
              <a:avLst/>
            </a:prstGeom>
          </p:spPr>
        </p:pic>
      </p:grpSp>
      <p:grpSp>
        <p:nvGrpSpPr>
          <p:cNvPr id="97" name="Группа 96"/>
          <p:cNvGrpSpPr/>
          <p:nvPr/>
        </p:nvGrpSpPr>
        <p:grpSpPr>
          <a:xfrm>
            <a:off x="1214414" y="3857628"/>
            <a:ext cx="928694" cy="928694"/>
            <a:chOff x="1214414" y="3857628"/>
            <a:chExt cx="928694" cy="928694"/>
          </a:xfrm>
        </p:grpSpPr>
        <p:sp>
          <p:nvSpPr>
            <p:cNvPr id="13" name="Овал 12"/>
            <p:cNvSpPr/>
            <p:nvPr/>
          </p:nvSpPr>
          <p:spPr>
            <a:xfrm>
              <a:off x="1214414" y="3857628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96" name="Рисунок 95" descr="нд.png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 flipH="1">
              <a:off x="1293467" y="4071942"/>
              <a:ext cx="657365" cy="466468"/>
            </a:xfrm>
            <a:prstGeom prst="rect">
              <a:avLst/>
            </a:prstGeom>
          </p:spPr>
        </p:pic>
      </p:grpSp>
      <p:grpSp>
        <p:nvGrpSpPr>
          <p:cNvPr id="99" name="Группа 98"/>
          <p:cNvGrpSpPr/>
          <p:nvPr/>
        </p:nvGrpSpPr>
        <p:grpSpPr>
          <a:xfrm>
            <a:off x="6858016" y="3857628"/>
            <a:ext cx="928694" cy="928694"/>
            <a:chOff x="6858016" y="3857628"/>
            <a:chExt cx="928694" cy="928694"/>
          </a:xfrm>
        </p:grpSpPr>
        <p:sp>
          <p:nvSpPr>
            <p:cNvPr id="34" name="Овал 33"/>
            <p:cNvSpPr/>
            <p:nvPr/>
          </p:nvSpPr>
          <p:spPr>
            <a:xfrm>
              <a:off x="6858016" y="3857628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98" name="Рисунок 97" descr="вд.png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6892044" y="4114898"/>
              <a:ext cx="823228" cy="399482"/>
            </a:xfrm>
            <a:prstGeom prst="rect">
              <a:avLst/>
            </a:prstGeom>
          </p:spPr>
        </p:pic>
      </p:grpSp>
      <p:pic>
        <p:nvPicPr>
          <p:cNvPr id="106" name="Рисунок 105" descr="дву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 flipH="1">
            <a:off x="3786182" y="4714860"/>
            <a:ext cx="1490125" cy="2143140"/>
          </a:xfrm>
          <a:prstGeom prst="rect">
            <a:avLst/>
          </a:prstGeom>
        </p:spPr>
      </p:pic>
      <p:grpSp>
        <p:nvGrpSpPr>
          <p:cNvPr id="109" name="Группа 108"/>
          <p:cNvGrpSpPr/>
          <p:nvPr/>
        </p:nvGrpSpPr>
        <p:grpSpPr>
          <a:xfrm>
            <a:off x="428596" y="3214686"/>
            <a:ext cx="928694" cy="928694"/>
            <a:chOff x="428596" y="3214686"/>
            <a:chExt cx="928694" cy="928694"/>
          </a:xfrm>
        </p:grpSpPr>
        <p:sp>
          <p:nvSpPr>
            <p:cNvPr id="12" name="Овал 11"/>
            <p:cNvSpPr/>
            <p:nvPr/>
          </p:nvSpPr>
          <p:spPr>
            <a:xfrm>
              <a:off x="428596" y="3214686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sp>
          <p:nvSpPr>
            <p:cNvPr id="108" name="Прямоугольник 107"/>
            <p:cNvSpPr/>
            <p:nvPr/>
          </p:nvSpPr>
          <p:spPr>
            <a:xfrm>
              <a:off x="785786" y="3286124"/>
              <a:ext cx="142876" cy="71438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11" name="Группа 110"/>
          <p:cNvGrpSpPr/>
          <p:nvPr/>
        </p:nvGrpSpPr>
        <p:grpSpPr>
          <a:xfrm>
            <a:off x="6786578" y="2714514"/>
            <a:ext cx="928694" cy="928694"/>
            <a:chOff x="6786578" y="2714514"/>
            <a:chExt cx="928694" cy="928694"/>
          </a:xfrm>
        </p:grpSpPr>
        <p:sp>
          <p:nvSpPr>
            <p:cNvPr id="19" name="Овал 18"/>
            <p:cNvSpPr/>
            <p:nvPr/>
          </p:nvSpPr>
          <p:spPr>
            <a:xfrm>
              <a:off x="6786578" y="2714514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sp>
          <p:nvSpPr>
            <p:cNvPr id="110" name="Прямоугольник 109"/>
            <p:cNvSpPr/>
            <p:nvPr/>
          </p:nvSpPr>
          <p:spPr>
            <a:xfrm>
              <a:off x="7072330" y="2786058"/>
              <a:ext cx="357190" cy="78581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13" name="Группа 112"/>
          <p:cNvGrpSpPr/>
          <p:nvPr/>
        </p:nvGrpSpPr>
        <p:grpSpPr>
          <a:xfrm>
            <a:off x="2340562" y="2483446"/>
            <a:ext cx="2160000" cy="2160000"/>
            <a:chOff x="2857659" y="2857667"/>
            <a:chExt cx="1501029" cy="1501029"/>
          </a:xfrm>
        </p:grpSpPr>
        <p:sp>
          <p:nvSpPr>
            <p:cNvPr id="91" name="Овал 90"/>
            <p:cNvSpPr/>
            <p:nvPr/>
          </p:nvSpPr>
          <p:spPr>
            <a:xfrm>
              <a:off x="2857659" y="2857667"/>
              <a:ext cx="1501029" cy="1501029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sp>
          <p:nvSpPr>
            <p:cNvPr id="112" name="Прямоугольник 111"/>
            <p:cNvSpPr/>
            <p:nvPr/>
          </p:nvSpPr>
          <p:spPr>
            <a:xfrm rot="16200000">
              <a:off x="2964645" y="3464720"/>
              <a:ext cx="1285884" cy="21431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16" name="Группа 115"/>
          <p:cNvGrpSpPr/>
          <p:nvPr/>
        </p:nvGrpSpPr>
        <p:grpSpPr>
          <a:xfrm>
            <a:off x="4643438" y="2500306"/>
            <a:ext cx="2160000" cy="2160000"/>
            <a:chOff x="4643438" y="2857496"/>
            <a:chExt cx="1501029" cy="1501029"/>
          </a:xfrm>
        </p:grpSpPr>
        <p:sp>
          <p:nvSpPr>
            <p:cNvPr id="94" name="Овал 93"/>
            <p:cNvSpPr/>
            <p:nvPr/>
          </p:nvSpPr>
          <p:spPr>
            <a:xfrm>
              <a:off x="4643438" y="2857496"/>
              <a:ext cx="1501029" cy="1501029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sp>
          <p:nvSpPr>
            <p:cNvPr id="114" name="Прямоугольник 113"/>
            <p:cNvSpPr/>
            <p:nvPr/>
          </p:nvSpPr>
          <p:spPr>
            <a:xfrm>
              <a:off x="5072066" y="2928934"/>
              <a:ext cx="571504" cy="1285884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7" name="Группа 46"/>
          <p:cNvGrpSpPr/>
          <p:nvPr/>
        </p:nvGrpSpPr>
        <p:grpSpPr>
          <a:xfrm>
            <a:off x="4626578" y="2500306"/>
            <a:ext cx="2160000" cy="2160000"/>
            <a:chOff x="6858016" y="4357694"/>
            <a:chExt cx="928694" cy="928694"/>
          </a:xfrm>
        </p:grpSpPr>
        <p:sp>
          <p:nvSpPr>
            <p:cNvPr id="48" name="Овал 47"/>
            <p:cNvSpPr/>
            <p:nvPr/>
          </p:nvSpPr>
          <p:spPr>
            <a:xfrm>
              <a:off x="6858016" y="4357694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49" name="Рисунок 48" descr="images (2).jfif"/>
            <p:cNvPicPr>
              <a:picLocks noChangeAspect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072330" y="4419855"/>
              <a:ext cx="500066" cy="737935"/>
            </a:xfrm>
            <a:prstGeom prst="rect">
              <a:avLst/>
            </a:prstGeom>
          </p:spPr>
        </p:pic>
      </p:grpSp>
      <p:grpSp>
        <p:nvGrpSpPr>
          <p:cNvPr id="44" name="Группа 43"/>
          <p:cNvGrpSpPr/>
          <p:nvPr/>
        </p:nvGrpSpPr>
        <p:grpSpPr>
          <a:xfrm>
            <a:off x="2340562" y="2500306"/>
            <a:ext cx="2160000" cy="2160000"/>
            <a:chOff x="428596" y="1928804"/>
            <a:chExt cx="928694" cy="928694"/>
          </a:xfrm>
        </p:grpSpPr>
        <p:sp>
          <p:nvSpPr>
            <p:cNvPr id="45" name="Овал 44"/>
            <p:cNvSpPr/>
            <p:nvPr/>
          </p:nvSpPr>
          <p:spPr>
            <a:xfrm>
              <a:off x="428596" y="1928804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46" name="Рисунок 45" descr="cat_PNG50548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0034" y="2000215"/>
              <a:ext cx="642942" cy="803679"/>
            </a:xfrm>
            <a:prstGeom prst="rect">
              <a:avLst/>
            </a:prstGeom>
          </p:spPr>
        </p:pic>
      </p:grpSp>
      <p:grpSp>
        <p:nvGrpSpPr>
          <p:cNvPr id="53" name="Группа 52"/>
          <p:cNvGrpSpPr/>
          <p:nvPr/>
        </p:nvGrpSpPr>
        <p:grpSpPr>
          <a:xfrm>
            <a:off x="4626578" y="2483446"/>
            <a:ext cx="2160000" cy="2160000"/>
            <a:chOff x="7643834" y="3214686"/>
            <a:chExt cx="928694" cy="928694"/>
          </a:xfrm>
        </p:grpSpPr>
        <p:sp>
          <p:nvSpPr>
            <p:cNvPr id="54" name="Овал 53"/>
            <p:cNvSpPr/>
            <p:nvPr/>
          </p:nvSpPr>
          <p:spPr>
            <a:xfrm>
              <a:off x="7643834" y="3214686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55" name="Рисунок 54" descr="59643545_kloun.png"/>
            <p:cNvPicPr>
              <a:picLocks noChangeAspect="1"/>
            </p:cNvPicPr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7688029" y="3214686"/>
              <a:ext cx="854793" cy="854793"/>
            </a:xfrm>
            <a:prstGeom prst="rect">
              <a:avLst/>
            </a:prstGeom>
          </p:spPr>
        </p:pic>
      </p:grpSp>
      <p:grpSp>
        <p:nvGrpSpPr>
          <p:cNvPr id="50" name="Группа 49"/>
          <p:cNvGrpSpPr/>
          <p:nvPr/>
        </p:nvGrpSpPr>
        <p:grpSpPr>
          <a:xfrm>
            <a:off x="2357422" y="2500306"/>
            <a:ext cx="2160000" cy="2160000"/>
            <a:chOff x="428596" y="4500570"/>
            <a:chExt cx="928694" cy="928694"/>
          </a:xfrm>
        </p:grpSpPr>
        <p:sp>
          <p:nvSpPr>
            <p:cNvPr id="51" name="Овал 50"/>
            <p:cNvSpPr/>
            <p:nvPr/>
          </p:nvSpPr>
          <p:spPr>
            <a:xfrm>
              <a:off x="428596" y="4500570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52" name="Рисунок 51" descr="Картинки-клоуны-для-детей-014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0283" y="4500570"/>
              <a:ext cx="532693" cy="856879"/>
            </a:xfrm>
            <a:prstGeom prst="rect">
              <a:avLst/>
            </a:prstGeom>
          </p:spPr>
        </p:pic>
      </p:grpSp>
      <p:grpSp>
        <p:nvGrpSpPr>
          <p:cNvPr id="103" name="Группа 102"/>
          <p:cNvGrpSpPr/>
          <p:nvPr/>
        </p:nvGrpSpPr>
        <p:grpSpPr>
          <a:xfrm>
            <a:off x="2357422" y="2500306"/>
            <a:ext cx="2160000" cy="2160000"/>
            <a:chOff x="1214414" y="3857628"/>
            <a:chExt cx="928694" cy="928694"/>
          </a:xfrm>
        </p:grpSpPr>
        <p:sp>
          <p:nvSpPr>
            <p:cNvPr id="104" name="Овал 103"/>
            <p:cNvSpPr/>
            <p:nvPr/>
          </p:nvSpPr>
          <p:spPr>
            <a:xfrm>
              <a:off x="1214414" y="3857628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105" name="Рисунок 104" descr="нд.png"/>
            <p:cNvPicPr>
              <a:picLocks noChangeAspect="1"/>
            </p:cNvPicPr>
            <p:nvPr/>
          </p:nvPicPr>
          <p:blipFill>
            <a:blip r:embed="rId27"/>
            <a:stretch>
              <a:fillRect/>
            </a:stretch>
          </p:blipFill>
          <p:spPr>
            <a:xfrm flipH="1">
              <a:off x="1293467" y="4071942"/>
              <a:ext cx="657366" cy="466468"/>
            </a:xfrm>
            <a:prstGeom prst="rect">
              <a:avLst/>
            </a:prstGeom>
          </p:spPr>
        </p:pic>
      </p:grpSp>
      <p:grpSp>
        <p:nvGrpSpPr>
          <p:cNvPr id="100" name="Группа 99"/>
          <p:cNvGrpSpPr/>
          <p:nvPr/>
        </p:nvGrpSpPr>
        <p:grpSpPr>
          <a:xfrm>
            <a:off x="4643438" y="2500306"/>
            <a:ext cx="2160000" cy="2160000"/>
            <a:chOff x="6858016" y="3857628"/>
            <a:chExt cx="928694" cy="928694"/>
          </a:xfrm>
        </p:grpSpPr>
        <p:sp>
          <p:nvSpPr>
            <p:cNvPr id="101" name="Овал 100"/>
            <p:cNvSpPr/>
            <p:nvPr/>
          </p:nvSpPr>
          <p:spPr>
            <a:xfrm>
              <a:off x="6858016" y="3857628"/>
              <a:ext cx="928694" cy="928694"/>
            </a:xfrm>
            <a:prstGeom prst="ellipse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                          </a:t>
              </a:r>
              <a:endParaRPr lang="ru-RU" dirty="0"/>
            </a:p>
          </p:txBody>
        </p:sp>
        <p:pic>
          <p:nvPicPr>
            <p:cNvPr id="102" name="Рисунок 101" descr="вд.png"/>
            <p:cNvPicPr>
              <a:picLocks noChangeAspect="1"/>
            </p:cNvPicPr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6902210" y="4114898"/>
              <a:ext cx="823228" cy="399482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280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1" fill="hold">
                      <p:stCondLst>
                        <p:cond delay="0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290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309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0" fill="hold">
                      <p:stCondLst>
                        <p:cond delay="0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328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9" fill="hold">
                      <p:stCondLst>
                        <p:cond delay="0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357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8" fill="hold">
                      <p:stCondLst>
                        <p:cond delay="0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376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7" fill="hold">
                      <p:stCondLst>
                        <p:cond delay="0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5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386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7" fill="hold">
                      <p:stCondLst>
                        <p:cond delay="0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396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7" fill="hold">
                      <p:stCondLst>
                        <p:cond delay="0"/>
                      </p:stCondLst>
                      <p:childTnLst>
                        <p:par>
                          <p:cTn id="398" fill="hold">
                            <p:stCondLst>
                              <p:cond delay="0"/>
                            </p:stCondLst>
                            <p:childTnLst>
                              <p:par>
                                <p:cTn id="399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406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7" fill="hold">
                      <p:stCondLst>
                        <p:cond delay="0"/>
                      </p:stCondLst>
                      <p:childTnLst>
                        <p:par>
                          <p:cTn id="408" fill="hold">
                            <p:stCondLst>
                              <p:cond delay="0"/>
                            </p:stCondLst>
                            <p:childTnLst>
                              <p:par>
                                <p:cTn id="409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416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7" fill="hold">
                      <p:stCondLst>
                        <p:cond delay="0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426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7" fill="hold">
                      <p:stCondLst>
                        <p:cond delay="0"/>
                      </p:stCondLst>
                      <p:childTnLst>
                        <p:par>
                          <p:cTn id="428" fill="hold">
                            <p:stCondLst>
                              <p:cond delay="0"/>
                            </p:stCondLst>
                            <p:childTnLst>
                              <p:par>
                                <p:cTn id="429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43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7" fill="hold">
                      <p:stCondLst>
                        <p:cond delay="0"/>
                      </p:stCondLst>
                      <p:childTnLst>
                        <p:par>
                          <p:cTn id="438" fill="hold">
                            <p:stCondLst>
                              <p:cond delay="0"/>
                            </p:stCondLst>
                            <p:childTnLst>
                              <p:par>
                                <p:cTn id="439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446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7" fill="hold">
                      <p:stCondLst>
                        <p:cond delay="0"/>
                      </p:stCondLst>
                      <p:childTnLst>
                        <p:par>
                          <p:cTn id="448" fill="hold">
                            <p:stCondLst>
                              <p:cond delay="0"/>
                            </p:stCondLst>
                            <p:childTnLst>
                              <p:par>
                                <p:cTn id="449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45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7" fill="hold">
                      <p:stCondLst>
                        <p:cond delay="0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лес фон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3" name="Загнутый угол 12"/>
          <p:cNvSpPr/>
          <p:nvPr/>
        </p:nvSpPr>
        <p:spPr>
          <a:xfrm>
            <a:off x="2357422" y="71414"/>
            <a:ext cx="4643470" cy="1285860"/>
          </a:xfrm>
          <a:prstGeom prst="foldedCorner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1"/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ЗАДАНИЕ: НАЗОВИ ПРАВИЛЬНО ДЕТЕНЫША ЖИВОТНОГО?</a:t>
            </a:r>
            <a:endParaRPr lang="ru-RU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0" name="Группа 39"/>
          <p:cNvGrpSpPr/>
          <p:nvPr/>
        </p:nvGrpSpPr>
        <p:grpSpPr>
          <a:xfrm>
            <a:off x="357158" y="1428736"/>
            <a:ext cx="1285884" cy="1285884"/>
            <a:chOff x="928662" y="1428736"/>
            <a:chExt cx="1285884" cy="1285884"/>
          </a:xfrm>
        </p:grpSpPr>
        <p:sp>
          <p:nvSpPr>
            <p:cNvPr id="41" name="Скругленный прямоугольник 40"/>
            <p:cNvSpPr/>
            <p:nvPr/>
          </p:nvSpPr>
          <p:spPr>
            <a:xfrm>
              <a:off x="928662" y="1428736"/>
              <a:ext cx="1285884" cy="1285884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2" name="Рисунок 41" descr="лиса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2976" y="1500174"/>
              <a:ext cx="829687" cy="1142984"/>
            </a:xfrm>
            <a:prstGeom prst="rect">
              <a:avLst/>
            </a:prstGeom>
          </p:spPr>
        </p:pic>
      </p:grpSp>
      <p:grpSp>
        <p:nvGrpSpPr>
          <p:cNvPr id="7" name="Группа 6"/>
          <p:cNvGrpSpPr/>
          <p:nvPr/>
        </p:nvGrpSpPr>
        <p:grpSpPr>
          <a:xfrm>
            <a:off x="357158" y="1428736"/>
            <a:ext cx="1285884" cy="1285884"/>
            <a:chOff x="928662" y="1428736"/>
            <a:chExt cx="1285884" cy="1285884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928662" y="1428736"/>
              <a:ext cx="1285884" cy="1285884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6" name="Рисунок 5" descr="лиса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2976" y="1500174"/>
              <a:ext cx="829687" cy="1142984"/>
            </a:xfrm>
            <a:prstGeom prst="rect">
              <a:avLst/>
            </a:prstGeom>
          </p:spPr>
        </p:pic>
      </p:grpSp>
      <p:grpSp>
        <p:nvGrpSpPr>
          <p:cNvPr id="46" name="Группа 45"/>
          <p:cNvGrpSpPr/>
          <p:nvPr/>
        </p:nvGrpSpPr>
        <p:grpSpPr>
          <a:xfrm>
            <a:off x="1785918" y="1428736"/>
            <a:ext cx="1285884" cy="1285884"/>
            <a:chOff x="2643174" y="1428736"/>
            <a:chExt cx="1285884" cy="1285884"/>
          </a:xfrm>
        </p:grpSpPr>
        <p:sp>
          <p:nvSpPr>
            <p:cNvPr id="47" name="Скругленный прямоугольник 46"/>
            <p:cNvSpPr/>
            <p:nvPr/>
          </p:nvSpPr>
          <p:spPr>
            <a:xfrm>
              <a:off x="2643174" y="1428736"/>
              <a:ext cx="1285884" cy="1285884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8" name="Рисунок 47" descr="лк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86050" y="1428736"/>
              <a:ext cx="844874" cy="1188634"/>
            </a:xfrm>
            <a:prstGeom prst="rect">
              <a:avLst/>
            </a:prstGeom>
          </p:spPr>
        </p:pic>
      </p:grpSp>
      <p:grpSp>
        <p:nvGrpSpPr>
          <p:cNvPr id="49" name="Группа 48"/>
          <p:cNvGrpSpPr/>
          <p:nvPr/>
        </p:nvGrpSpPr>
        <p:grpSpPr>
          <a:xfrm>
            <a:off x="357842" y="2786058"/>
            <a:ext cx="1285200" cy="1285200"/>
            <a:chOff x="357158" y="2857496"/>
            <a:chExt cx="1285200" cy="1285200"/>
          </a:xfrm>
        </p:grpSpPr>
        <p:sp>
          <p:nvSpPr>
            <p:cNvPr id="50" name="Скругленный прямоугольник 49"/>
            <p:cNvSpPr/>
            <p:nvPr/>
          </p:nvSpPr>
          <p:spPr>
            <a:xfrm>
              <a:off x="357158" y="2857496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1" name="Рисунок 50" descr="заец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0034" y="2857496"/>
              <a:ext cx="937807" cy="1209448"/>
            </a:xfrm>
            <a:prstGeom prst="rect">
              <a:avLst/>
            </a:prstGeom>
          </p:spPr>
        </p:pic>
      </p:grpSp>
      <p:grpSp>
        <p:nvGrpSpPr>
          <p:cNvPr id="32" name="Группа 31"/>
          <p:cNvGrpSpPr/>
          <p:nvPr/>
        </p:nvGrpSpPr>
        <p:grpSpPr>
          <a:xfrm>
            <a:off x="357158" y="2786058"/>
            <a:ext cx="1285200" cy="1285200"/>
            <a:chOff x="357158" y="2857496"/>
            <a:chExt cx="1285200" cy="1285200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357158" y="2857496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1" name="Рисунок 30" descr="заец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0034" y="2857496"/>
              <a:ext cx="937807" cy="1209448"/>
            </a:xfrm>
            <a:prstGeom prst="rect">
              <a:avLst/>
            </a:prstGeom>
          </p:spPr>
        </p:pic>
      </p:grpSp>
      <p:grpSp>
        <p:nvGrpSpPr>
          <p:cNvPr id="55" name="Группа 54"/>
          <p:cNvGrpSpPr/>
          <p:nvPr/>
        </p:nvGrpSpPr>
        <p:grpSpPr>
          <a:xfrm>
            <a:off x="1785918" y="2786058"/>
            <a:ext cx="1285200" cy="1285200"/>
            <a:chOff x="6143636" y="2857496"/>
            <a:chExt cx="1285200" cy="1285200"/>
          </a:xfrm>
        </p:grpSpPr>
        <p:sp>
          <p:nvSpPr>
            <p:cNvPr id="56" name="Скругленный прямоугольник 55"/>
            <p:cNvSpPr/>
            <p:nvPr/>
          </p:nvSpPr>
          <p:spPr>
            <a:xfrm>
              <a:off x="6143636" y="2857496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7" name="Рисунок 56" descr="мз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429388" y="2857496"/>
              <a:ext cx="752858" cy="1167386"/>
            </a:xfrm>
            <a:prstGeom prst="rect">
              <a:avLst/>
            </a:prstGeom>
          </p:spPr>
        </p:pic>
      </p:grpSp>
      <p:grpSp>
        <p:nvGrpSpPr>
          <p:cNvPr id="58" name="Группа 57"/>
          <p:cNvGrpSpPr/>
          <p:nvPr/>
        </p:nvGrpSpPr>
        <p:grpSpPr>
          <a:xfrm>
            <a:off x="357842" y="4143380"/>
            <a:ext cx="1285200" cy="1285200"/>
            <a:chOff x="357158" y="4214818"/>
            <a:chExt cx="1285200" cy="1285200"/>
          </a:xfrm>
        </p:grpSpPr>
        <p:sp>
          <p:nvSpPr>
            <p:cNvPr id="59" name="Скругленный прямоугольник 58"/>
            <p:cNvSpPr/>
            <p:nvPr/>
          </p:nvSpPr>
          <p:spPr>
            <a:xfrm>
              <a:off x="357158" y="4214818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60" name="Рисунок 59" descr="м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43222" y="4214818"/>
              <a:ext cx="1056944" cy="1211798"/>
            </a:xfrm>
            <a:prstGeom prst="rect">
              <a:avLst/>
            </a:prstGeom>
          </p:spPr>
        </p:pic>
      </p:grpSp>
      <p:grpSp>
        <p:nvGrpSpPr>
          <p:cNvPr id="37" name="Группа 36"/>
          <p:cNvGrpSpPr/>
          <p:nvPr/>
        </p:nvGrpSpPr>
        <p:grpSpPr>
          <a:xfrm>
            <a:off x="357158" y="4143380"/>
            <a:ext cx="1285200" cy="1285200"/>
            <a:chOff x="357158" y="4214818"/>
            <a:chExt cx="1285200" cy="1285200"/>
          </a:xfrm>
        </p:grpSpPr>
        <p:sp>
          <p:nvSpPr>
            <p:cNvPr id="18" name="Скругленный прямоугольник 17"/>
            <p:cNvSpPr/>
            <p:nvPr/>
          </p:nvSpPr>
          <p:spPr>
            <a:xfrm>
              <a:off x="357158" y="4214818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6" name="Рисунок 35" descr="м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43222" y="4214818"/>
              <a:ext cx="1056944" cy="1211798"/>
            </a:xfrm>
            <a:prstGeom prst="rect">
              <a:avLst/>
            </a:prstGeom>
          </p:spPr>
        </p:pic>
      </p:grpSp>
      <p:grpSp>
        <p:nvGrpSpPr>
          <p:cNvPr id="61" name="Группа 60"/>
          <p:cNvGrpSpPr/>
          <p:nvPr/>
        </p:nvGrpSpPr>
        <p:grpSpPr>
          <a:xfrm>
            <a:off x="1785918" y="4143380"/>
            <a:ext cx="1285200" cy="1285200"/>
            <a:chOff x="7572396" y="4214818"/>
            <a:chExt cx="1285200" cy="1285200"/>
          </a:xfrm>
        </p:grpSpPr>
        <p:sp>
          <p:nvSpPr>
            <p:cNvPr id="62" name="Скругленный прямоугольник 61"/>
            <p:cNvSpPr/>
            <p:nvPr/>
          </p:nvSpPr>
          <p:spPr>
            <a:xfrm>
              <a:off x="7572396" y="4214818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63" name="Рисунок 62" descr="мм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715272" y="4286256"/>
              <a:ext cx="918240" cy="1071546"/>
            </a:xfrm>
            <a:prstGeom prst="rect">
              <a:avLst/>
            </a:prstGeom>
          </p:spPr>
        </p:pic>
      </p:grpSp>
      <p:grpSp>
        <p:nvGrpSpPr>
          <p:cNvPr id="67" name="Группа 66"/>
          <p:cNvGrpSpPr/>
          <p:nvPr/>
        </p:nvGrpSpPr>
        <p:grpSpPr>
          <a:xfrm>
            <a:off x="6143636" y="5501362"/>
            <a:ext cx="1285200" cy="1285200"/>
            <a:chOff x="6143636" y="5572800"/>
            <a:chExt cx="1285200" cy="1285200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6143636" y="5572800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66" name="Рисунок 65" descr="ягненок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215074" y="5684597"/>
              <a:ext cx="1071570" cy="1101989"/>
            </a:xfrm>
            <a:prstGeom prst="rect">
              <a:avLst/>
            </a:prstGeom>
          </p:spPr>
        </p:pic>
      </p:grpSp>
      <p:grpSp>
        <p:nvGrpSpPr>
          <p:cNvPr id="68" name="Группа 67"/>
          <p:cNvGrpSpPr/>
          <p:nvPr/>
        </p:nvGrpSpPr>
        <p:grpSpPr>
          <a:xfrm>
            <a:off x="357158" y="5501362"/>
            <a:ext cx="1285200" cy="1285200"/>
            <a:chOff x="357158" y="5572800"/>
            <a:chExt cx="1285200" cy="1285200"/>
          </a:xfrm>
        </p:grpSpPr>
        <p:sp>
          <p:nvSpPr>
            <p:cNvPr id="69" name="Скругленный прямоугольник 68"/>
            <p:cNvSpPr/>
            <p:nvPr/>
          </p:nvSpPr>
          <p:spPr>
            <a:xfrm>
              <a:off x="357158" y="5572800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0" name="Рисунок 69" descr="овца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71472" y="5643578"/>
              <a:ext cx="781661" cy="1142984"/>
            </a:xfrm>
            <a:prstGeom prst="rect">
              <a:avLst/>
            </a:prstGeom>
          </p:spPr>
        </p:pic>
      </p:grpSp>
      <p:grpSp>
        <p:nvGrpSpPr>
          <p:cNvPr id="65" name="Группа 64"/>
          <p:cNvGrpSpPr/>
          <p:nvPr/>
        </p:nvGrpSpPr>
        <p:grpSpPr>
          <a:xfrm>
            <a:off x="357158" y="5501362"/>
            <a:ext cx="1285200" cy="1285200"/>
            <a:chOff x="357158" y="5572800"/>
            <a:chExt cx="1285200" cy="1285200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357158" y="5572800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64" name="Рисунок 63" descr="овца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71472" y="5643578"/>
              <a:ext cx="781661" cy="1142984"/>
            </a:xfrm>
            <a:prstGeom prst="rect">
              <a:avLst/>
            </a:prstGeom>
          </p:spPr>
        </p:pic>
      </p:grpSp>
      <p:grpSp>
        <p:nvGrpSpPr>
          <p:cNvPr id="71" name="Группа 70"/>
          <p:cNvGrpSpPr/>
          <p:nvPr/>
        </p:nvGrpSpPr>
        <p:grpSpPr>
          <a:xfrm>
            <a:off x="1785918" y="5501362"/>
            <a:ext cx="1285200" cy="1285200"/>
            <a:chOff x="6143636" y="5572800"/>
            <a:chExt cx="1285200" cy="1285200"/>
          </a:xfrm>
        </p:grpSpPr>
        <p:sp>
          <p:nvSpPr>
            <p:cNvPr id="72" name="Скругленный прямоугольник 71"/>
            <p:cNvSpPr/>
            <p:nvPr/>
          </p:nvSpPr>
          <p:spPr>
            <a:xfrm>
              <a:off x="6143636" y="5572800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3" name="Рисунок 72" descr="ягненок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215074" y="5684597"/>
              <a:ext cx="1071570" cy="1101989"/>
            </a:xfrm>
            <a:prstGeom prst="rect">
              <a:avLst/>
            </a:prstGeom>
          </p:spPr>
        </p:pic>
      </p:grpSp>
      <p:grpSp>
        <p:nvGrpSpPr>
          <p:cNvPr id="75" name="Группа 74"/>
          <p:cNvGrpSpPr/>
          <p:nvPr/>
        </p:nvGrpSpPr>
        <p:grpSpPr>
          <a:xfrm>
            <a:off x="6143636" y="2786058"/>
            <a:ext cx="1285200" cy="1285860"/>
            <a:chOff x="1785918" y="1428736"/>
            <a:chExt cx="1285200" cy="1285860"/>
          </a:xfrm>
        </p:grpSpPr>
        <p:sp>
          <p:nvSpPr>
            <p:cNvPr id="27" name="Скругленный прямоугольник 26"/>
            <p:cNvSpPr/>
            <p:nvPr/>
          </p:nvSpPr>
          <p:spPr>
            <a:xfrm>
              <a:off x="1785918" y="1428736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4" name="Рисунок 73" descr="dog_0144.pn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928794" y="1428736"/>
              <a:ext cx="944380" cy="1285860"/>
            </a:xfrm>
            <a:prstGeom prst="rect">
              <a:avLst/>
            </a:prstGeom>
          </p:spPr>
        </p:pic>
      </p:grpSp>
      <p:grpSp>
        <p:nvGrpSpPr>
          <p:cNvPr id="81" name="Группа 80"/>
          <p:cNvGrpSpPr/>
          <p:nvPr/>
        </p:nvGrpSpPr>
        <p:grpSpPr>
          <a:xfrm>
            <a:off x="7572396" y="2786058"/>
            <a:ext cx="1285200" cy="1285200"/>
            <a:chOff x="7572396" y="2786058"/>
            <a:chExt cx="1285200" cy="1285200"/>
          </a:xfrm>
        </p:grpSpPr>
        <p:sp>
          <p:nvSpPr>
            <p:cNvPr id="82" name="Скругленный прямоугольник 81"/>
            <p:cNvSpPr/>
            <p:nvPr/>
          </p:nvSpPr>
          <p:spPr>
            <a:xfrm>
              <a:off x="7572396" y="2786058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3" name="Рисунок 82" descr="щенок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572396" y="3113435"/>
              <a:ext cx="1212178" cy="601317"/>
            </a:xfrm>
            <a:prstGeom prst="rect">
              <a:avLst/>
            </a:prstGeom>
          </p:spPr>
        </p:pic>
      </p:grpSp>
      <p:grpSp>
        <p:nvGrpSpPr>
          <p:cNvPr id="77" name="Группа 76"/>
          <p:cNvGrpSpPr/>
          <p:nvPr/>
        </p:nvGrpSpPr>
        <p:grpSpPr>
          <a:xfrm>
            <a:off x="1785918" y="4143380"/>
            <a:ext cx="1285200" cy="1285200"/>
            <a:chOff x="7572396" y="2786058"/>
            <a:chExt cx="1285200" cy="1285200"/>
          </a:xfrm>
        </p:grpSpPr>
        <p:sp>
          <p:nvSpPr>
            <p:cNvPr id="24" name="Скругленный прямоугольник 23"/>
            <p:cNvSpPr/>
            <p:nvPr/>
          </p:nvSpPr>
          <p:spPr>
            <a:xfrm>
              <a:off x="7572396" y="2786058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6" name="Рисунок 75" descr="щенок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572396" y="3113435"/>
              <a:ext cx="1212178" cy="601317"/>
            </a:xfrm>
            <a:prstGeom prst="rect">
              <a:avLst/>
            </a:prstGeom>
          </p:spPr>
        </p:pic>
      </p:grpSp>
      <p:grpSp>
        <p:nvGrpSpPr>
          <p:cNvPr id="88" name="Группа 87"/>
          <p:cNvGrpSpPr/>
          <p:nvPr/>
        </p:nvGrpSpPr>
        <p:grpSpPr>
          <a:xfrm>
            <a:off x="6144320" y="4143380"/>
            <a:ext cx="1285200" cy="1285200"/>
            <a:chOff x="1785918" y="2786058"/>
            <a:chExt cx="1285200" cy="1285200"/>
          </a:xfrm>
        </p:grpSpPr>
        <p:sp>
          <p:nvSpPr>
            <p:cNvPr id="89" name="Скругленный прямоугольник 88"/>
            <p:cNvSpPr/>
            <p:nvPr/>
          </p:nvSpPr>
          <p:spPr>
            <a:xfrm>
              <a:off x="1785918" y="2786058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90" name="Рисунок 89" descr="к.pn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857356" y="2857495"/>
              <a:ext cx="1147955" cy="1066475"/>
            </a:xfrm>
            <a:prstGeom prst="rect">
              <a:avLst/>
            </a:prstGeom>
          </p:spPr>
        </p:pic>
      </p:grpSp>
      <p:grpSp>
        <p:nvGrpSpPr>
          <p:cNvPr id="91" name="Группа 90"/>
          <p:cNvGrpSpPr/>
          <p:nvPr/>
        </p:nvGrpSpPr>
        <p:grpSpPr>
          <a:xfrm>
            <a:off x="7572396" y="4144064"/>
            <a:ext cx="1285200" cy="1285200"/>
            <a:chOff x="6143636" y="4143380"/>
            <a:chExt cx="1285200" cy="1285200"/>
          </a:xfrm>
        </p:grpSpPr>
        <p:sp>
          <p:nvSpPr>
            <p:cNvPr id="92" name="Скругленный прямоугольник 91"/>
            <p:cNvSpPr/>
            <p:nvPr/>
          </p:nvSpPr>
          <p:spPr>
            <a:xfrm>
              <a:off x="6143636" y="4143380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93" name="Рисунок 92" descr="кк.png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 flipH="1">
              <a:off x="6357950" y="4214818"/>
              <a:ext cx="912012" cy="1114682"/>
            </a:xfrm>
            <a:prstGeom prst="rect">
              <a:avLst/>
            </a:prstGeom>
          </p:spPr>
        </p:pic>
      </p:grpSp>
      <p:grpSp>
        <p:nvGrpSpPr>
          <p:cNvPr id="39" name="Группа 38"/>
          <p:cNvGrpSpPr/>
          <p:nvPr/>
        </p:nvGrpSpPr>
        <p:grpSpPr>
          <a:xfrm>
            <a:off x="7572396" y="4143380"/>
            <a:ext cx="1285200" cy="1285200"/>
            <a:chOff x="7572396" y="4214818"/>
            <a:chExt cx="1285200" cy="1285200"/>
          </a:xfrm>
        </p:grpSpPr>
        <p:sp>
          <p:nvSpPr>
            <p:cNvPr id="25" name="Скругленный прямоугольник 24"/>
            <p:cNvSpPr/>
            <p:nvPr/>
          </p:nvSpPr>
          <p:spPr>
            <a:xfrm>
              <a:off x="7572396" y="4214818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8" name="Рисунок 37" descr="мм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715272" y="4286256"/>
              <a:ext cx="918240" cy="1071546"/>
            </a:xfrm>
            <a:prstGeom prst="rect">
              <a:avLst/>
            </a:prstGeom>
          </p:spPr>
        </p:pic>
      </p:grpSp>
      <p:grpSp>
        <p:nvGrpSpPr>
          <p:cNvPr id="78" name="Группа 77"/>
          <p:cNvGrpSpPr/>
          <p:nvPr/>
        </p:nvGrpSpPr>
        <p:grpSpPr>
          <a:xfrm>
            <a:off x="6144320" y="2786058"/>
            <a:ext cx="1285200" cy="1285860"/>
            <a:chOff x="1785918" y="1428736"/>
            <a:chExt cx="1285200" cy="1285860"/>
          </a:xfrm>
        </p:grpSpPr>
        <p:sp>
          <p:nvSpPr>
            <p:cNvPr id="79" name="Скругленный прямоугольник 78"/>
            <p:cNvSpPr/>
            <p:nvPr/>
          </p:nvSpPr>
          <p:spPr>
            <a:xfrm>
              <a:off x="1785918" y="1428736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0" name="Рисунок 79" descr="dog_0144.pn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928794" y="1428736"/>
              <a:ext cx="944380" cy="1285860"/>
            </a:xfrm>
            <a:prstGeom prst="rect">
              <a:avLst/>
            </a:prstGeom>
          </p:spPr>
        </p:pic>
      </p:grpSp>
      <p:grpSp>
        <p:nvGrpSpPr>
          <p:cNvPr id="87" name="Группа 86"/>
          <p:cNvGrpSpPr/>
          <p:nvPr/>
        </p:nvGrpSpPr>
        <p:grpSpPr>
          <a:xfrm>
            <a:off x="1785918" y="5501386"/>
            <a:ext cx="1285200" cy="1285200"/>
            <a:chOff x="6143636" y="4143380"/>
            <a:chExt cx="1285200" cy="1285200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6143636" y="4143380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6" name="Рисунок 85" descr="кк.png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 flipH="1">
              <a:off x="6357950" y="4214818"/>
              <a:ext cx="912012" cy="1114682"/>
            </a:xfrm>
            <a:prstGeom prst="rect">
              <a:avLst/>
            </a:prstGeom>
          </p:spPr>
        </p:pic>
      </p:grpSp>
      <p:grpSp>
        <p:nvGrpSpPr>
          <p:cNvPr id="85" name="Группа 84"/>
          <p:cNvGrpSpPr/>
          <p:nvPr/>
        </p:nvGrpSpPr>
        <p:grpSpPr>
          <a:xfrm>
            <a:off x="6144320" y="4143380"/>
            <a:ext cx="1285200" cy="1285200"/>
            <a:chOff x="1785918" y="2786058"/>
            <a:chExt cx="1285200" cy="1285200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1785918" y="2786058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4" name="Рисунок 83" descr="к.pn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857356" y="2857495"/>
              <a:ext cx="1147955" cy="1066475"/>
            </a:xfrm>
            <a:prstGeom prst="rect">
              <a:avLst/>
            </a:prstGeom>
          </p:spPr>
        </p:pic>
      </p:grpSp>
      <p:grpSp>
        <p:nvGrpSpPr>
          <p:cNvPr id="97" name="Группа 96"/>
          <p:cNvGrpSpPr/>
          <p:nvPr/>
        </p:nvGrpSpPr>
        <p:grpSpPr>
          <a:xfrm>
            <a:off x="6143636" y="5500702"/>
            <a:ext cx="1285200" cy="1285200"/>
            <a:chOff x="-2214610" y="4572008"/>
            <a:chExt cx="1285200" cy="1285200"/>
          </a:xfrm>
        </p:grpSpPr>
        <p:sp>
          <p:nvSpPr>
            <p:cNvPr id="26" name="Скругленный прямоугольник 25"/>
            <p:cNvSpPr/>
            <p:nvPr/>
          </p:nvSpPr>
          <p:spPr>
            <a:xfrm>
              <a:off x="-2214610" y="4572008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96" name="Рисунок 95" descr="ёж2.png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 flipH="1">
              <a:off x="-2214610" y="4786322"/>
              <a:ext cx="1235693" cy="928317"/>
            </a:xfrm>
            <a:prstGeom prst="rect">
              <a:avLst/>
            </a:prstGeom>
          </p:spPr>
        </p:pic>
      </p:grpSp>
      <p:grpSp>
        <p:nvGrpSpPr>
          <p:cNvPr id="98" name="Группа 97"/>
          <p:cNvGrpSpPr/>
          <p:nvPr/>
        </p:nvGrpSpPr>
        <p:grpSpPr>
          <a:xfrm>
            <a:off x="6143636" y="1428736"/>
            <a:ext cx="1285884" cy="1285200"/>
            <a:chOff x="6143636" y="1429420"/>
            <a:chExt cx="1285884" cy="1285200"/>
          </a:xfrm>
        </p:grpSpPr>
        <p:sp>
          <p:nvSpPr>
            <p:cNvPr id="99" name="Скругленный прямоугольник 98"/>
            <p:cNvSpPr/>
            <p:nvPr/>
          </p:nvSpPr>
          <p:spPr>
            <a:xfrm>
              <a:off x="6143636" y="1429420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0" name="Рисунок 99" descr="hedgehog_PNG5.png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143636" y="1500174"/>
              <a:ext cx="1285884" cy="1101904"/>
            </a:xfrm>
            <a:prstGeom prst="rect">
              <a:avLst/>
            </a:prstGeom>
          </p:spPr>
        </p:pic>
      </p:grpSp>
      <p:grpSp>
        <p:nvGrpSpPr>
          <p:cNvPr id="101" name="Группа 100"/>
          <p:cNvGrpSpPr/>
          <p:nvPr/>
        </p:nvGrpSpPr>
        <p:grpSpPr>
          <a:xfrm>
            <a:off x="7573080" y="1428736"/>
            <a:ext cx="1285200" cy="1285200"/>
            <a:chOff x="-2214610" y="4572008"/>
            <a:chExt cx="1285200" cy="1285200"/>
          </a:xfrm>
        </p:grpSpPr>
        <p:sp>
          <p:nvSpPr>
            <p:cNvPr id="102" name="Скругленный прямоугольник 101"/>
            <p:cNvSpPr/>
            <p:nvPr/>
          </p:nvSpPr>
          <p:spPr>
            <a:xfrm>
              <a:off x="-2214610" y="4572008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3" name="Рисунок 102" descr="ёж2.png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 flipH="1">
              <a:off x="-2214610" y="4786322"/>
              <a:ext cx="1235693" cy="928317"/>
            </a:xfrm>
            <a:prstGeom prst="rect">
              <a:avLst/>
            </a:prstGeom>
          </p:spPr>
        </p:pic>
      </p:grpSp>
      <p:grpSp>
        <p:nvGrpSpPr>
          <p:cNvPr id="95" name="Группа 94"/>
          <p:cNvGrpSpPr/>
          <p:nvPr/>
        </p:nvGrpSpPr>
        <p:grpSpPr>
          <a:xfrm>
            <a:off x="6143636" y="1429420"/>
            <a:ext cx="1285884" cy="1285200"/>
            <a:chOff x="6143636" y="1429420"/>
            <a:chExt cx="1285884" cy="1285200"/>
          </a:xfrm>
        </p:grpSpPr>
        <p:sp>
          <p:nvSpPr>
            <p:cNvPr id="20" name="Скругленный прямоугольник 19"/>
            <p:cNvSpPr/>
            <p:nvPr/>
          </p:nvSpPr>
          <p:spPr>
            <a:xfrm>
              <a:off x="6143636" y="1429420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94" name="Рисунок 93" descr="hedgehog_PNG5.png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143636" y="1500174"/>
              <a:ext cx="1285884" cy="1101904"/>
            </a:xfrm>
            <a:prstGeom prst="rect">
              <a:avLst/>
            </a:prstGeom>
          </p:spPr>
        </p:pic>
      </p:grpSp>
      <p:grpSp>
        <p:nvGrpSpPr>
          <p:cNvPr id="12" name="Группа 11"/>
          <p:cNvGrpSpPr/>
          <p:nvPr/>
        </p:nvGrpSpPr>
        <p:grpSpPr>
          <a:xfrm>
            <a:off x="7572396" y="1428736"/>
            <a:ext cx="1285884" cy="1285884"/>
            <a:chOff x="2643174" y="1428736"/>
            <a:chExt cx="1285884" cy="1285884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2643174" y="1428736"/>
              <a:ext cx="1285884" cy="1285884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 descr="лк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86050" y="1428736"/>
              <a:ext cx="844874" cy="1188634"/>
            </a:xfrm>
            <a:prstGeom prst="rect">
              <a:avLst/>
            </a:prstGeom>
          </p:spPr>
        </p:pic>
      </p:grpSp>
      <p:grpSp>
        <p:nvGrpSpPr>
          <p:cNvPr id="107" name="Группа 106"/>
          <p:cNvGrpSpPr/>
          <p:nvPr/>
        </p:nvGrpSpPr>
        <p:grpSpPr>
          <a:xfrm>
            <a:off x="1785918" y="2786058"/>
            <a:ext cx="1285200" cy="1285200"/>
            <a:chOff x="-2214610" y="1714488"/>
            <a:chExt cx="1285200" cy="1285200"/>
          </a:xfrm>
        </p:grpSpPr>
        <p:sp>
          <p:nvSpPr>
            <p:cNvPr id="28" name="Скругленный прямоугольник 27"/>
            <p:cNvSpPr/>
            <p:nvPr/>
          </p:nvSpPr>
          <p:spPr>
            <a:xfrm>
              <a:off x="-2214610" y="1714488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6" name="Рисунок 105" descr="жк.png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-1933129" y="1785926"/>
              <a:ext cx="718651" cy="1159115"/>
            </a:xfrm>
            <a:prstGeom prst="rect">
              <a:avLst/>
            </a:prstGeom>
          </p:spPr>
        </p:pic>
      </p:grpSp>
      <p:grpSp>
        <p:nvGrpSpPr>
          <p:cNvPr id="111" name="Группа 110"/>
          <p:cNvGrpSpPr/>
          <p:nvPr/>
        </p:nvGrpSpPr>
        <p:grpSpPr>
          <a:xfrm>
            <a:off x="6143636" y="5501386"/>
            <a:ext cx="1285200" cy="1285200"/>
            <a:chOff x="-2214610" y="3143248"/>
            <a:chExt cx="1285200" cy="1285200"/>
          </a:xfrm>
        </p:grpSpPr>
        <p:sp>
          <p:nvSpPr>
            <p:cNvPr id="112" name="Скругленный прямоугольник 111"/>
            <p:cNvSpPr/>
            <p:nvPr/>
          </p:nvSpPr>
          <p:spPr>
            <a:xfrm>
              <a:off x="-2214610" y="3143248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3" name="Рисунок 112" descr="horse-001.png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-2214610" y="3143248"/>
              <a:ext cx="1149520" cy="1208912"/>
            </a:xfrm>
            <a:prstGeom prst="rect">
              <a:avLst/>
            </a:prstGeom>
          </p:spPr>
        </p:pic>
      </p:grpSp>
      <p:grpSp>
        <p:nvGrpSpPr>
          <p:cNvPr id="117" name="Группа 116"/>
          <p:cNvGrpSpPr/>
          <p:nvPr/>
        </p:nvGrpSpPr>
        <p:grpSpPr>
          <a:xfrm>
            <a:off x="7572396" y="5501386"/>
            <a:ext cx="1285200" cy="1285200"/>
            <a:chOff x="-2214610" y="1714488"/>
            <a:chExt cx="1285200" cy="1285200"/>
          </a:xfrm>
        </p:grpSpPr>
        <p:sp>
          <p:nvSpPr>
            <p:cNvPr id="118" name="Скругленный прямоугольник 117"/>
            <p:cNvSpPr/>
            <p:nvPr/>
          </p:nvSpPr>
          <p:spPr>
            <a:xfrm>
              <a:off x="-2214610" y="1714488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9" name="Рисунок 118" descr="жк.png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-1933129" y="1785926"/>
              <a:ext cx="718651" cy="1159115"/>
            </a:xfrm>
            <a:prstGeom prst="rect">
              <a:avLst/>
            </a:prstGeom>
          </p:spPr>
        </p:pic>
      </p:grpSp>
      <p:grpSp>
        <p:nvGrpSpPr>
          <p:cNvPr id="105" name="Группа 104"/>
          <p:cNvGrpSpPr/>
          <p:nvPr/>
        </p:nvGrpSpPr>
        <p:grpSpPr>
          <a:xfrm>
            <a:off x="6143636" y="5500702"/>
            <a:ext cx="1285200" cy="1285200"/>
            <a:chOff x="-2214610" y="3143248"/>
            <a:chExt cx="1285200" cy="1285200"/>
          </a:xfrm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-2214610" y="3143248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4" name="Рисунок 103" descr="horse-001.png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-2214610" y="3143248"/>
              <a:ext cx="1149520" cy="1208912"/>
            </a:xfrm>
            <a:prstGeom prst="rect">
              <a:avLst/>
            </a:prstGeom>
          </p:spPr>
        </p:pic>
      </p:grpSp>
      <p:grpSp>
        <p:nvGrpSpPr>
          <p:cNvPr id="34" name="Группа 33"/>
          <p:cNvGrpSpPr/>
          <p:nvPr/>
        </p:nvGrpSpPr>
        <p:grpSpPr>
          <a:xfrm>
            <a:off x="7572396" y="5500702"/>
            <a:ext cx="1285200" cy="1285200"/>
            <a:chOff x="6143636" y="2857496"/>
            <a:chExt cx="1285200" cy="1285200"/>
          </a:xfrm>
        </p:grpSpPr>
        <p:sp>
          <p:nvSpPr>
            <p:cNvPr id="21" name="Скругленный прямоугольник 20"/>
            <p:cNvSpPr/>
            <p:nvPr/>
          </p:nvSpPr>
          <p:spPr>
            <a:xfrm>
              <a:off x="6143636" y="2857496"/>
              <a:ext cx="1285200" cy="1285200"/>
            </a:xfrm>
            <a:prstGeom prst="roundRect">
              <a:avLst/>
            </a:prstGeom>
            <a:solidFill>
              <a:schemeClr val="bg1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3" name="Рисунок 32" descr="мз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429388" y="2857496"/>
              <a:ext cx="752858" cy="1167386"/>
            </a:xfrm>
            <a:prstGeom prst="rect">
              <a:avLst/>
            </a:prstGeom>
          </p:spPr>
        </p:pic>
      </p:grpSp>
      <p:sp>
        <p:nvSpPr>
          <p:cNvPr id="120" name="Управляющая кнопка: настраиваемая 119">
            <a:hlinkClick r:id="" action="ppaction://hlinkshowjump?jump=nextslide" highlightClick="1"/>
          </p:cNvPr>
          <p:cNvSpPr/>
          <p:nvPr/>
        </p:nvSpPr>
        <p:spPr>
          <a:xfrm>
            <a:off x="8501090" y="0"/>
            <a:ext cx="642910" cy="571480"/>
          </a:xfrm>
          <a:prstGeom prst="actionButtonBlank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88529E-6 L -0.31181 -0.00161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-1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9.15819E-7 L 0.304 -0.0013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62535E-6 L -0.31962 -0.3954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" y="-198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49584E-6 L 0.30713 -4.49584E-6 " pathEditMode="relative" ptsTypes="AA">
                                      <p:cBhvr>
                                        <p:cTn id="4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04533E-6 L -0.31962 0.00162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" y="1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04533E-6 L 0.31181 0.00162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62535E-6 L 0.31181 0.00324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2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65587E-6 L -0.15556 0.00324 " pathEditMode="relative" rAng="0" ptsTypes="AA">
                                      <p:cBhvr>
                                        <p:cTn id="11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3469E-6 L -0.32882 2.53469E-6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" y="0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 -1.04533E-6 L 0.3191 -0.19773 " pathEditMode="relative" rAng="0" ptsTypes="AA">
                                      <p:cBhvr>
                                        <p:cTn id="14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" y="-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04533E-6 L -0.32882 -0.19773 " pathEditMode="relative" rAng="0" ptsTypes="AA">
                                      <p:cBhvr>
                                        <p:cTn id="174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" y="-99"/>
                                    </p:animMotion>
                                  </p:childTnLst>
                                </p:cTn>
                              </p:par>
                              <p:par>
                                <p:cTn id="17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62535E-6 L 0.32101 -0.39546 " pathEditMode="relative" rAng="0" ptsTypes="AA">
                                      <p:cBhvr>
                                        <p:cTn id="176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" y="-1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00"/>
                            </p:stCondLst>
                            <p:childTnLst>
                              <p:par>
                                <p:cTn id="1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88529E-6 L -0.32882 0.19774 " pathEditMode="relative" rAng="0" ptsTypes="AA">
                                      <p:cBhvr>
                                        <p:cTn id="204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" y="99"/>
                                    </p:animMotion>
                                  </p:childTnLst>
                                </p:cTn>
                              </p:par>
                              <p:par>
                                <p:cTn id="20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2.25717E-6 L -0.15747 -0.3987 " pathEditMode="relative" ptsTypes="AA">
                                      <p:cBhvr>
                                        <p:cTn id="209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500"/>
                            </p:stCondLst>
                            <p:childTnLst>
                              <p:par>
                                <p:cTn id="2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62535E-6 L -0.32882 -0.19611 " pathEditMode="relative" rAng="0" ptsTypes="AA">
                                      <p:cBhvr>
                                        <p:cTn id="237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" y="-98"/>
                                    </p:animMotion>
                                  </p:childTnLst>
                                </p:cTn>
                              </p:par>
                              <p:par>
                                <p:cTn id="2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3469E-6 L 0.32274 0.19935 " pathEditMode="relative" ptsTypes="AA">
                                      <p:cBhvr>
                                        <p:cTn id="242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4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500"/>
                            </p:stCondLst>
                            <p:childTnLst>
                              <p:par>
                                <p:cTn id="2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бревн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Загнутый угол 4"/>
          <p:cNvSpPr/>
          <p:nvPr/>
        </p:nvSpPr>
        <p:spPr>
          <a:xfrm>
            <a:off x="2285984" y="428604"/>
            <a:ext cx="4643470" cy="1857388"/>
          </a:xfrm>
          <a:prstGeom prst="foldedCorner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ЗАДАНИЕ: СООТНЕСИ ЦИФРУ И КОЛИЧЕСТВО ГЛАСНЫХ БУКВ В СЛОВЕ?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1" name="Группа 30"/>
          <p:cNvGrpSpPr/>
          <p:nvPr/>
        </p:nvGrpSpPr>
        <p:grpSpPr>
          <a:xfrm>
            <a:off x="7143768" y="3000372"/>
            <a:ext cx="1500198" cy="1428760"/>
            <a:chOff x="7143768" y="3000372"/>
            <a:chExt cx="1500198" cy="1428760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7143768" y="3000372"/>
              <a:ext cx="1500198" cy="142876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 descr="сом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66379" y="3071810"/>
              <a:ext cx="1134711" cy="1285860"/>
            </a:xfrm>
            <a:prstGeom prst="rect">
              <a:avLst/>
            </a:prstGeom>
          </p:spPr>
        </p:pic>
      </p:grpSp>
      <p:grpSp>
        <p:nvGrpSpPr>
          <p:cNvPr id="30" name="Группа 29"/>
          <p:cNvGrpSpPr/>
          <p:nvPr/>
        </p:nvGrpSpPr>
        <p:grpSpPr>
          <a:xfrm>
            <a:off x="5500694" y="3000372"/>
            <a:ext cx="1500198" cy="1428760"/>
            <a:chOff x="5500694" y="3000372"/>
            <a:chExt cx="1500198" cy="1428760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5500694" y="3000372"/>
              <a:ext cx="1500198" cy="142876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2" name="Рисунок 11" descr="велосипед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flipH="1">
              <a:off x="5572132" y="3286124"/>
              <a:ext cx="1298824" cy="857256"/>
            </a:xfrm>
            <a:prstGeom prst="rect">
              <a:avLst/>
            </a:prstGeom>
          </p:spPr>
        </p:pic>
      </p:grpSp>
      <p:grpSp>
        <p:nvGrpSpPr>
          <p:cNvPr id="29" name="Группа 28"/>
          <p:cNvGrpSpPr/>
          <p:nvPr/>
        </p:nvGrpSpPr>
        <p:grpSpPr>
          <a:xfrm>
            <a:off x="3857620" y="3000372"/>
            <a:ext cx="1500198" cy="1428760"/>
            <a:chOff x="3857620" y="3000372"/>
            <a:chExt cx="1500198" cy="1428760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3857620" y="3000372"/>
              <a:ext cx="1500198" cy="142876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 descr="тарелка.pn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57620" y="3000372"/>
              <a:ext cx="1428760" cy="1428760"/>
            </a:xfrm>
            <a:prstGeom prst="rect">
              <a:avLst/>
            </a:prstGeom>
          </p:spPr>
        </p:pic>
      </p:grpSp>
      <p:grpSp>
        <p:nvGrpSpPr>
          <p:cNvPr id="28" name="Группа 27"/>
          <p:cNvGrpSpPr/>
          <p:nvPr/>
        </p:nvGrpSpPr>
        <p:grpSpPr>
          <a:xfrm>
            <a:off x="2214546" y="3000372"/>
            <a:ext cx="1500198" cy="1428760"/>
            <a:chOff x="2214546" y="3000372"/>
            <a:chExt cx="1500198" cy="142876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214546" y="3000372"/>
              <a:ext cx="1500198" cy="142876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Рисунок 13" descr="мна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94402" y="3357562"/>
              <a:ext cx="1348904" cy="714380"/>
            </a:xfrm>
            <a:prstGeom prst="rect">
              <a:avLst/>
            </a:prstGeom>
          </p:spPr>
        </p:pic>
      </p:grpSp>
      <p:grpSp>
        <p:nvGrpSpPr>
          <p:cNvPr id="27" name="Группа 26"/>
          <p:cNvGrpSpPr/>
          <p:nvPr/>
        </p:nvGrpSpPr>
        <p:grpSpPr>
          <a:xfrm>
            <a:off x="571472" y="3000372"/>
            <a:ext cx="1500198" cy="1428760"/>
            <a:chOff x="571472" y="3000372"/>
            <a:chExt cx="1500198" cy="1428760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571472" y="3000372"/>
              <a:ext cx="1500198" cy="142876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5" name="Рисунок 14" descr="ваза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8662" y="3071810"/>
              <a:ext cx="709009" cy="1285860"/>
            </a:xfrm>
            <a:prstGeom prst="rect">
              <a:avLst/>
            </a:prstGeom>
          </p:spPr>
        </p:pic>
      </p:grpSp>
      <p:sp>
        <p:nvSpPr>
          <p:cNvPr id="16" name="Овал 15"/>
          <p:cNvSpPr/>
          <p:nvPr/>
        </p:nvSpPr>
        <p:spPr>
          <a:xfrm>
            <a:off x="2285984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1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3143240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4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4000496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2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4857752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3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5715008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5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26" name="Управляющая кнопка: настраиваемая 25">
            <a:hlinkClick r:id="" action="ppaction://hlinkshowjump?jump=nextslide" highlightClick="1"/>
          </p:cNvPr>
          <p:cNvSpPr/>
          <p:nvPr/>
        </p:nvSpPr>
        <p:spPr>
          <a:xfrm>
            <a:off x="8501090" y="0"/>
            <a:ext cx="642910" cy="571480"/>
          </a:xfrm>
          <a:prstGeom prst="actionButtonBlank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2285984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4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143240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1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4000496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5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5" name="Овал 34"/>
          <p:cNvSpPr/>
          <p:nvPr/>
        </p:nvSpPr>
        <p:spPr>
          <a:xfrm>
            <a:off x="4857752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2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5715008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3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2" name="Овал 41"/>
          <p:cNvSpPr/>
          <p:nvPr/>
        </p:nvSpPr>
        <p:spPr>
          <a:xfrm>
            <a:off x="2285984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1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3143240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3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4000496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2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5" name="Овал 44"/>
          <p:cNvSpPr/>
          <p:nvPr/>
        </p:nvSpPr>
        <p:spPr>
          <a:xfrm>
            <a:off x="4857752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4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6" name="Овал 45"/>
          <p:cNvSpPr/>
          <p:nvPr/>
        </p:nvSpPr>
        <p:spPr>
          <a:xfrm>
            <a:off x="5715008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2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57" name="Овал 56"/>
          <p:cNvSpPr/>
          <p:nvPr/>
        </p:nvSpPr>
        <p:spPr>
          <a:xfrm>
            <a:off x="2285984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4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58" name="Овал 57"/>
          <p:cNvSpPr/>
          <p:nvPr/>
        </p:nvSpPr>
        <p:spPr>
          <a:xfrm>
            <a:off x="3143240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1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59" name="Овал 58"/>
          <p:cNvSpPr/>
          <p:nvPr/>
        </p:nvSpPr>
        <p:spPr>
          <a:xfrm>
            <a:off x="4000496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5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60" name="Овал 59"/>
          <p:cNvSpPr/>
          <p:nvPr/>
        </p:nvSpPr>
        <p:spPr>
          <a:xfrm>
            <a:off x="4857752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2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61" name="Овал 60"/>
          <p:cNvSpPr/>
          <p:nvPr/>
        </p:nvSpPr>
        <p:spPr>
          <a:xfrm>
            <a:off x="5715008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3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62" name="Овал 61"/>
          <p:cNvSpPr/>
          <p:nvPr/>
        </p:nvSpPr>
        <p:spPr>
          <a:xfrm>
            <a:off x="2285984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3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63" name="Овал 62"/>
          <p:cNvSpPr/>
          <p:nvPr/>
        </p:nvSpPr>
        <p:spPr>
          <a:xfrm>
            <a:off x="3143240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5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64" name="Овал 63"/>
          <p:cNvSpPr/>
          <p:nvPr/>
        </p:nvSpPr>
        <p:spPr>
          <a:xfrm>
            <a:off x="4000496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1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65" name="Овал 64"/>
          <p:cNvSpPr/>
          <p:nvPr/>
        </p:nvSpPr>
        <p:spPr>
          <a:xfrm>
            <a:off x="4857752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2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66" name="Овал 65"/>
          <p:cNvSpPr/>
          <p:nvPr/>
        </p:nvSpPr>
        <p:spPr>
          <a:xfrm>
            <a:off x="5715008" y="5643578"/>
            <a:ext cx="785818" cy="785818"/>
          </a:xfrm>
          <a:prstGeom prst="ellipse">
            <a:avLst/>
          </a:prstGeom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4</a:t>
            </a:r>
            <a:endParaRPr lang="ru-RU" sz="5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55412E-6 L -0.2875 -0.2432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" y="-1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2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0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55412E-6 L -0.29392 -0.24329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" y="-1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7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7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55412E-6 L 0.16858 -0.23289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" y="-1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9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1" fill="hold">
                      <p:stCondLst>
                        <p:cond delay="0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2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3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55412E-6 L 0.43542 -0.23289 " pathEditMode="relative" rAng="0" ptsTypes="AA">
                                      <p:cBhvr>
                                        <p:cTn id="23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" y="-1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234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" fill="hold">
                      <p:stCondLst>
                        <p:cond delay="0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3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241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2" fill="hold">
                      <p:stCondLst>
                        <p:cond delay="0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4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5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5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55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6" fill="hold">
                      <p:stCondLst>
                        <p:cond delay="0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5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90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9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9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8" fill="hold">
                      <p:stCondLst>
                        <p:cond delay="0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0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304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5" fill="hold">
                      <p:stCondLst>
                        <p:cond delay="0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0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311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2" fill="hold">
                      <p:stCondLst>
                        <p:cond delay="0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1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1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3872 -0.24121 " pathEditMode="relative" ptsTypes="AA">
                                      <p:cBhvr>
                                        <p:cTn id="31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320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1" fill="hold">
                      <p:stCondLst>
                        <p:cond delay="0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2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</p:childTnLst>
        </p:cTn>
      </p:par>
    </p:tnLst>
    <p:bldLst>
      <p:bldP spid="16" grpId="1" animBg="1"/>
      <p:bldP spid="17" grpId="0" animBg="1"/>
      <p:bldP spid="17" grpId="1" animBg="1"/>
      <p:bldP spid="18" grpId="0" animBg="1"/>
      <p:bldP spid="19" grpId="0" animBg="1"/>
      <p:bldP spid="19" grpId="1" animBg="1"/>
      <p:bldP spid="20" grpId="1" animBg="1"/>
      <p:bldP spid="20" grpId="2" animBg="1"/>
      <p:bldP spid="32" grpId="1" animBg="1"/>
      <p:bldP spid="33" grpId="1" animBg="1"/>
      <p:bldP spid="34" grpId="1" animBg="1"/>
      <p:bldP spid="35" grpId="1" animBg="1"/>
      <p:bldP spid="36" grpId="2" animBg="1"/>
      <p:bldP spid="42" grpId="0" animBg="1"/>
      <p:bldP spid="43" grpId="1" animBg="1"/>
      <p:bldP spid="44" grpId="0" animBg="1"/>
      <p:bldP spid="45" grpId="0" animBg="1"/>
      <p:bldP spid="46" grpId="0" animBg="1"/>
      <p:bldP spid="57" grpId="1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1" animBg="1"/>
      <p:bldP spid="6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fdret7y8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Загнутый угол 4"/>
          <p:cNvSpPr/>
          <p:nvPr/>
        </p:nvSpPr>
        <p:spPr>
          <a:xfrm>
            <a:off x="2214546" y="285728"/>
            <a:ext cx="4643470" cy="1857388"/>
          </a:xfrm>
          <a:prstGeom prst="foldedCorner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ЗАДАНИЕ: СООТНЕСИ ЦИФРУ И КОЛИЧЕСТВО СОГЛАСНЫХ БУКВ В СЛОВЕ?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6" name="Группа 25"/>
          <p:cNvGrpSpPr/>
          <p:nvPr/>
        </p:nvGrpSpPr>
        <p:grpSpPr>
          <a:xfrm>
            <a:off x="500034" y="2714620"/>
            <a:ext cx="1500198" cy="1428760"/>
            <a:chOff x="500034" y="2714620"/>
            <a:chExt cx="1500198" cy="142876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500034" y="2714620"/>
              <a:ext cx="1500198" cy="142876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 descr="cupboard_closet_PNG16708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flipH="1">
              <a:off x="642910" y="2714620"/>
              <a:ext cx="1147669" cy="1405894"/>
            </a:xfrm>
            <a:prstGeom prst="rect">
              <a:avLst/>
            </a:prstGeom>
          </p:spPr>
        </p:pic>
      </p:grpSp>
      <p:grpSp>
        <p:nvGrpSpPr>
          <p:cNvPr id="27" name="Группа 26"/>
          <p:cNvGrpSpPr/>
          <p:nvPr/>
        </p:nvGrpSpPr>
        <p:grpSpPr>
          <a:xfrm>
            <a:off x="2143108" y="2714620"/>
            <a:ext cx="1500198" cy="1428760"/>
            <a:chOff x="2143108" y="2714620"/>
            <a:chExt cx="1500198" cy="1428760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2143108" y="2714620"/>
              <a:ext cx="1500198" cy="142876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2" name="Рисунок 11" descr="зуб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57422" y="2776779"/>
              <a:ext cx="1048465" cy="1295163"/>
            </a:xfrm>
            <a:prstGeom prst="rect">
              <a:avLst/>
            </a:prstGeom>
          </p:spPr>
        </p:pic>
      </p:grpSp>
      <p:grpSp>
        <p:nvGrpSpPr>
          <p:cNvPr id="29" name="Группа 28"/>
          <p:cNvGrpSpPr/>
          <p:nvPr/>
        </p:nvGrpSpPr>
        <p:grpSpPr>
          <a:xfrm>
            <a:off x="5429256" y="2714620"/>
            <a:ext cx="1500198" cy="1428760"/>
            <a:chOff x="5429256" y="2714620"/>
            <a:chExt cx="1500198" cy="1428760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5429256" y="2714620"/>
              <a:ext cx="1500198" cy="142876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 descr="шарик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57884" y="2786058"/>
              <a:ext cx="678460" cy="1285860"/>
            </a:xfrm>
            <a:prstGeom prst="rect">
              <a:avLst/>
            </a:prstGeom>
          </p:spPr>
        </p:pic>
      </p:grpSp>
      <p:grpSp>
        <p:nvGrpSpPr>
          <p:cNvPr id="28" name="Группа 27"/>
          <p:cNvGrpSpPr/>
          <p:nvPr/>
        </p:nvGrpSpPr>
        <p:grpSpPr>
          <a:xfrm>
            <a:off x="3786182" y="2714620"/>
            <a:ext cx="1500198" cy="1428760"/>
            <a:chOff x="3786182" y="2714620"/>
            <a:chExt cx="1500198" cy="1428760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3786182" y="2714620"/>
              <a:ext cx="1500198" cy="142876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4" name="Рисунок 13" descr="м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flipH="1">
              <a:off x="4000496" y="2840728"/>
              <a:ext cx="1000132" cy="1146663"/>
            </a:xfrm>
            <a:prstGeom prst="rect">
              <a:avLst/>
            </a:prstGeom>
          </p:spPr>
        </p:pic>
      </p:grpSp>
      <p:grpSp>
        <p:nvGrpSpPr>
          <p:cNvPr id="30" name="Группа 29"/>
          <p:cNvGrpSpPr/>
          <p:nvPr/>
        </p:nvGrpSpPr>
        <p:grpSpPr>
          <a:xfrm>
            <a:off x="7072330" y="2714620"/>
            <a:ext cx="1500198" cy="1428760"/>
            <a:chOff x="7072330" y="2714620"/>
            <a:chExt cx="1500198" cy="1428760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7072330" y="2714620"/>
              <a:ext cx="1500198" cy="1428760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1001">
              <a:schemeClr val="l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5" name="Рисунок 14" descr="0_6da31_f8bbc2d8_orig - копия (9).png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143768" y="2734327"/>
              <a:ext cx="1293028" cy="1337615"/>
            </a:xfrm>
            <a:prstGeom prst="rect">
              <a:avLst/>
            </a:prstGeom>
          </p:spPr>
        </p:pic>
      </p:grpSp>
      <p:sp>
        <p:nvSpPr>
          <p:cNvPr id="16" name="Овал 15"/>
          <p:cNvSpPr/>
          <p:nvPr/>
        </p:nvSpPr>
        <p:spPr>
          <a:xfrm>
            <a:off x="2285984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5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3143240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3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4000496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1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4858625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2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5715008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4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1357290" y="4000504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3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3000364" y="4000504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2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4643438" y="4000504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4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6286512" y="4000504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3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7929586" y="4000504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4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2285984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3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3143240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1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4000496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4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4" name="Овал 33"/>
          <p:cNvSpPr/>
          <p:nvPr/>
        </p:nvSpPr>
        <p:spPr>
          <a:xfrm>
            <a:off x="4858625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2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5" name="Овал 34"/>
          <p:cNvSpPr/>
          <p:nvPr/>
        </p:nvSpPr>
        <p:spPr>
          <a:xfrm>
            <a:off x="5715008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5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6" name="Овал 35"/>
          <p:cNvSpPr/>
          <p:nvPr/>
        </p:nvSpPr>
        <p:spPr>
          <a:xfrm>
            <a:off x="2285984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1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7" name="Овал 36"/>
          <p:cNvSpPr/>
          <p:nvPr/>
        </p:nvSpPr>
        <p:spPr>
          <a:xfrm>
            <a:off x="3143240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3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8" name="Овал 37"/>
          <p:cNvSpPr/>
          <p:nvPr/>
        </p:nvSpPr>
        <p:spPr>
          <a:xfrm>
            <a:off x="4000496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2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9" name="Овал 38"/>
          <p:cNvSpPr/>
          <p:nvPr/>
        </p:nvSpPr>
        <p:spPr>
          <a:xfrm>
            <a:off x="4858625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5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0" name="Овал 39"/>
          <p:cNvSpPr/>
          <p:nvPr/>
        </p:nvSpPr>
        <p:spPr>
          <a:xfrm>
            <a:off x="5715008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4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1" name="Управляющая кнопка: настраиваемая 40">
            <a:hlinkClick r:id="" action="ppaction://hlinkshowjump?jump=nextslide" highlightClick="1"/>
          </p:cNvPr>
          <p:cNvSpPr/>
          <p:nvPr/>
        </p:nvSpPr>
        <p:spPr>
          <a:xfrm>
            <a:off x="8501090" y="0"/>
            <a:ext cx="642910" cy="571480"/>
          </a:xfrm>
          <a:prstGeom prst="actionButtonBlank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2285984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5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4" name="Овал 43"/>
          <p:cNvSpPr/>
          <p:nvPr/>
        </p:nvSpPr>
        <p:spPr>
          <a:xfrm>
            <a:off x="3143240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2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5" name="Овал 44"/>
          <p:cNvSpPr/>
          <p:nvPr/>
        </p:nvSpPr>
        <p:spPr>
          <a:xfrm>
            <a:off x="4000496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3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6" name="Овал 45"/>
          <p:cNvSpPr/>
          <p:nvPr/>
        </p:nvSpPr>
        <p:spPr>
          <a:xfrm>
            <a:off x="4858625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4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7" name="Овал 46"/>
          <p:cNvSpPr/>
          <p:nvPr/>
        </p:nvSpPr>
        <p:spPr>
          <a:xfrm>
            <a:off x="5715008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1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8" name="Овал 47"/>
          <p:cNvSpPr/>
          <p:nvPr/>
        </p:nvSpPr>
        <p:spPr>
          <a:xfrm>
            <a:off x="2285984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2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9" name="Овал 48"/>
          <p:cNvSpPr/>
          <p:nvPr/>
        </p:nvSpPr>
        <p:spPr>
          <a:xfrm>
            <a:off x="3143240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4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50" name="Овал 49"/>
          <p:cNvSpPr/>
          <p:nvPr/>
        </p:nvSpPr>
        <p:spPr>
          <a:xfrm>
            <a:off x="4000496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5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51" name="Овал 50"/>
          <p:cNvSpPr/>
          <p:nvPr/>
        </p:nvSpPr>
        <p:spPr>
          <a:xfrm>
            <a:off x="4858625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1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52" name="Овал 51"/>
          <p:cNvSpPr/>
          <p:nvPr/>
        </p:nvSpPr>
        <p:spPr>
          <a:xfrm>
            <a:off x="5715008" y="5643578"/>
            <a:ext cx="785818" cy="785818"/>
          </a:xfrm>
          <a:prstGeom prst="ellipse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1"/>
          </a:lnRef>
          <a:fillRef idx="1001">
            <a:schemeClr val="l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</a:rPr>
              <a:t>3</a:t>
            </a:r>
            <a:endParaRPr lang="ru-RU" sz="5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1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9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1" fill="hold">
                      <p:stCondLst>
                        <p:cond delay="0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0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5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5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55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6" fill="hold">
                      <p:stCondLst>
                        <p:cond delay="0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5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6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2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6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0" fill="hold">
                      <p:stCondLst>
                        <p:cond delay="0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76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7" fill="hold">
                      <p:stCondLst>
                        <p:cond delay="0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8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8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4" fill="hold">
                      <p:stCondLst>
                        <p:cond delay="0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8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9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2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1" fill="hold">
                      <p:stCondLst>
                        <p:cond delay="0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2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2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8" fill="hold">
                      <p:stCondLst>
                        <p:cond delay="0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3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3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FF00"/>
                                      </p:to>
                                    </p:animClr>
                                    <p:set>
                                      <p:cBhvr>
                                        <p:cTn id="3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41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2" fill="hold">
                      <p:stCondLst>
                        <p:cond delay="0"/>
                      </p:stCondLst>
                      <p:childTnLst>
                        <p:par>
                          <p:cTn id="343" fill="hold">
                            <p:stCondLst>
                              <p:cond delay="0"/>
                            </p:stCondLst>
                            <p:childTnLst>
                              <p:par>
                                <p:cTn id="3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4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48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9" fill="hold">
                      <p:stCondLst>
                        <p:cond delay="0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5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55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6" fill="hold">
                      <p:stCondLst>
                        <p:cond delay="0"/>
                      </p:stCondLst>
                      <p:childTnLst>
                        <p:par>
                          <p:cTn id="357" fill="hold">
                            <p:stCondLst>
                              <p:cond delay="0"/>
                            </p:stCondLst>
                            <p:childTnLst>
                              <p:par>
                                <p:cTn id="3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5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6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2" grpId="0" animBg="1"/>
      <p:bldP spid="23" grpId="0" animBg="1"/>
      <p:bldP spid="24" grpId="0" animBg="1"/>
      <p:bldP spid="25" grpId="0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Sale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Круглая лента лицом вниз 4"/>
          <p:cNvSpPr/>
          <p:nvPr/>
        </p:nvSpPr>
        <p:spPr>
          <a:xfrm>
            <a:off x="0" y="2357430"/>
            <a:ext cx="9144000" cy="2000264"/>
          </a:xfrm>
          <a:prstGeom prst="ellipseRibbon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МОЛОДЦЫ!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1077</TotalTime>
  <Words>253</Words>
  <Application>Microsoft Office PowerPoint</Application>
  <PresentationFormat>Экран (4:3)</PresentationFormat>
  <Paragraphs>171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Т</vt:lpstr>
      <vt:lpstr>Слайд 4</vt:lpstr>
      <vt:lpstr>С</vt:lpstr>
      <vt:lpstr>Слайд 6</vt:lpstr>
      <vt:lpstr>Слайд 7</vt:lpstr>
      <vt:lpstr>Слайд 8</vt:lpstr>
      <vt:lpstr>Слайд 9</vt:lpstr>
      <vt:lpstr>Слайд 10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Денис Юркин</dc:creator>
  <cp:lastModifiedBy>Денис Юркин</cp:lastModifiedBy>
  <cp:revision>113</cp:revision>
  <dcterms:created xsi:type="dcterms:W3CDTF">2020-01-27T17:56:56Z</dcterms:created>
  <dcterms:modified xsi:type="dcterms:W3CDTF">2020-01-30T22:09:39Z</dcterms:modified>
</cp:coreProperties>
</file>