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ppt/_rels/presentation.xml.rels" ContentType="application/vnd.openxmlformats-package.relationships+xml"/>
  <Override PartName="/ppt/slides/_rels/slide17.xml.rels" ContentType="application/vnd.openxmlformats-package.relationships+xml"/>
  <Override PartName="/ppt/slides/_rels/slide10.xml.rels" ContentType="application/vnd.openxmlformats-package.relationships+xml"/>
  <Override PartName="/ppt/slides/_rels/slide18.xml.rels" ContentType="application/vnd.openxmlformats-package.relationships+xml"/>
  <Override PartName="/ppt/slides/_rels/slide11.xml.rels" ContentType="application/vnd.openxmlformats-package.relationships+xml"/>
  <Override PartName="/ppt/slides/_rels/slide19.xml.rels" ContentType="application/vnd.openxmlformats-package.relationships+xml"/>
  <Override PartName="/ppt/slides/_rels/slide2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20.xml.rels" ContentType="application/vnd.openxmlformats-package.relationships+xml"/>
  <Override PartName="/ppt/slides/_rels/slide16.xml.rels" ContentType="application/vnd.openxmlformats-package.relationships+xml"/>
  <Override PartName="/ppt/slides/_rels/slide15.xml.rels" ContentType="application/vnd.openxmlformats-package.relationships+xml"/>
  <Override PartName="/ppt/slides/_rels/slide21.xml.rels" ContentType="application/vnd.openxmlformats-package.relationships+xml"/>
  <Override PartName="/ppt/slides/_rels/slide1.xml.rels" ContentType="application/vnd.openxmlformats-package.relationships+xml"/>
  <Override PartName="/ppt/slides/_rels/slide9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media/image14.jpeg" ContentType="image/jpeg"/>
  <Override PartName="/ppt/media/image13.jpeg" ContentType="image/jpeg"/>
  <Override PartName="/ppt/media/image12.jpeg" ContentType="image/jpeg"/>
  <Override PartName="/ppt/media/image11.jpeg" ContentType="image/jpeg"/>
  <Override PartName="/ppt/media/image10.jpeg" ContentType="image/jpeg"/>
  <Override PartName="/ppt/media/image16.jpeg" ContentType="image/jpeg"/>
  <Override PartName="/ppt/media/image15.jpeg" ContentType="image/jpeg"/>
  <Override PartName="/ppt/media/image17.jpeg" ContentType="image/jpeg"/>
  <Override PartName="/ppt/media/image18.jpeg" ContentType="image/jpeg"/>
  <Override PartName="/ppt/media/image7.gif" ContentType="image/gif"/>
  <Override PartName="/ppt/media/image35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28.wmf" ContentType="image/x-wmf"/>
  <Override PartName="/ppt/media/image30.wmf" ContentType="image/x-wmf"/>
  <Override PartName="/ppt/media/image25.wmf" ContentType="image/x-wmf"/>
  <Override PartName="/ppt/media/image24.wmf" ContentType="image/x-wmf"/>
  <Override PartName="/ppt/media/image21.wmf" ContentType="image/x-wmf"/>
  <Override PartName="/ppt/media/image9.jpeg" ContentType="image/jpeg"/>
  <Override PartName="/ppt/media/image8.jpeg" ContentType="image/jpeg"/>
  <Override PartName="/ppt/media/image2.jpeg" ContentType="image/jpeg"/>
  <Override PartName="/ppt/media/image1.jpeg" ContentType="image/jpeg"/>
  <Override PartName="/ppt/media/image3.jpeg" ContentType="image/jpeg"/>
  <Override PartName="/ppt/media/image5.jpeg" ContentType="image/jpeg"/>
  <Override PartName="/ppt/media/image6.jpeg" ContentType="image/jpeg"/>
  <Override PartName="/ppt/media/image19.png" ContentType="image/png"/>
  <Override PartName="/ppt/media/image23.png" ContentType="image/png"/>
  <Override PartName="/ppt/media/image27.png" ContentType="image/png"/>
  <Override PartName="/ppt/media/image34.png" ContentType="image/png"/>
  <Override PartName="/ppt/media/image36.png" ContentType="image/png"/>
  <Override PartName="/ppt/media/image26.jpeg" ContentType="image/jpeg"/>
  <Override PartName="/ppt/media/image20.jpeg" ContentType="image/jpeg"/>
  <Override PartName="/ppt/media/image29.jpeg" ContentType="image/jpeg"/>
  <Override PartName="/ppt/media/image22.jpeg" ContentType="image/jpeg"/>
  <Override PartName="/ppt/media/image4.png" ContentType="image/png"/>
  <Override PartName="/ppt/embeddings/oleObject1.xlsx" ContentType="application/vnd.openxmlformats-officedocument.spreadsheetml.sheet"/>
  <Override PartName="/ppt/embeddings/oleObject2.bin" ContentType="application/vnd.openxmlformats-officedocument.oleObject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slideMaster4.xml" ContentType="application/vnd.openxmlformats-officedocument.presentationml.slideMaster+xml"/>
  <Override PartName="/ppt/presentation.xml" ContentType="application/vnd.openxmlformats-officedocument.presentationml.presentation.main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_rels/slideLayout57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8.xml.rels" ContentType="application/vnd.openxmlformats-package.relationships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32.xml" ContentType="application/vnd.openxmlformats-officedocument.presentationml.slideLayout+xml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914400" y="274320"/>
            <a:ext cx="7772400" cy="5299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89708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914400" y="383616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89708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354240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617004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91440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41" name="PlaceHolder 6"/>
          <p:cNvSpPr>
            <a:spLocks noGrp="1"/>
          </p:cNvSpPr>
          <p:nvPr>
            <p:ph type="body"/>
          </p:nvPr>
        </p:nvSpPr>
        <p:spPr>
          <a:xfrm>
            <a:off x="354240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42" name="PlaceHolder 7"/>
          <p:cNvSpPr>
            <a:spLocks noGrp="1"/>
          </p:cNvSpPr>
          <p:nvPr>
            <p:ph type="body"/>
          </p:nvPr>
        </p:nvSpPr>
        <p:spPr>
          <a:xfrm>
            <a:off x="617004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subTitle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subTitle"/>
          </p:nvPr>
        </p:nvSpPr>
        <p:spPr>
          <a:xfrm>
            <a:off x="914400" y="274320"/>
            <a:ext cx="7772400" cy="5299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89708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914400" y="383616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81" name="PlaceHolder 5"/>
          <p:cNvSpPr>
            <a:spLocks noGrp="1"/>
          </p:cNvSpPr>
          <p:nvPr>
            <p:ph type="body"/>
          </p:nvPr>
        </p:nvSpPr>
        <p:spPr>
          <a:xfrm>
            <a:off x="489708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354240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>
          <a:xfrm>
            <a:off x="617004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91440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87" name="PlaceHolder 6"/>
          <p:cNvSpPr>
            <a:spLocks noGrp="1"/>
          </p:cNvSpPr>
          <p:nvPr>
            <p:ph type="body"/>
          </p:nvPr>
        </p:nvSpPr>
        <p:spPr>
          <a:xfrm>
            <a:off x="354240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88" name="PlaceHolder 7"/>
          <p:cNvSpPr>
            <a:spLocks noGrp="1"/>
          </p:cNvSpPr>
          <p:nvPr>
            <p:ph type="body"/>
          </p:nvPr>
        </p:nvSpPr>
        <p:spPr>
          <a:xfrm>
            <a:off x="617004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subTitle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subTitle"/>
          </p:nvPr>
        </p:nvSpPr>
        <p:spPr>
          <a:xfrm>
            <a:off x="914400" y="274320"/>
            <a:ext cx="7772400" cy="5299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 type="body"/>
          </p:nvPr>
        </p:nvSpPr>
        <p:spPr>
          <a:xfrm>
            <a:off x="489708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20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21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24" name="PlaceHolder 3"/>
          <p:cNvSpPr>
            <a:spLocks noGrp="1"/>
          </p:cNvSpPr>
          <p:nvPr>
            <p:ph type="body"/>
          </p:nvPr>
        </p:nvSpPr>
        <p:spPr>
          <a:xfrm>
            <a:off x="914400" y="383616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28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29" name="PlaceHolder 5"/>
          <p:cNvSpPr>
            <a:spLocks noGrp="1"/>
          </p:cNvSpPr>
          <p:nvPr>
            <p:ph type="body"/>
          </p:nvPr>
        </p:nvSpPr>
        <p:spPr>
          <a:xfrm>
            <a:off x="489708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32" name="PlaceHolder 3"/>
          <p:cNvSpPr>
            <a:spLocks noGrp="1"/>
          </p:cNvSpPr>
          <p:nvPr>
            <p:ph type="body"/>
          </p:nvPr>
        </p:nvSpPr>
        <p:spPr>
          <a:xfrm>
            <a:off x="354240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33" name="PlaceHolder 4"/>
          <p:cNvSpPr>
            <a:spLocks noGrp="1"/>
          </p:cNvSpPr>
          <p:nvPr>
            <p:ph type="body"/>
          </p:nvPr>
        </p:nvSpPr>
        <p:spPr>
          <a:xfrm>
            <a:off x="617004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34" name="PlaceHolder 5"/>
          <p:cNvSpPr>
            <a:spLocks noGrp="1"/>
          </p:cNvSpPr>
          <p:nvPr>
            <p:ph type="body"/>
          </p:nvPr>
        </p:nvSpPr>
        <p:spPr>
          <a:xfrm>
            <a:off x="91440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35" name="PlaceHolder 6"/>
          <p:cNvSpPr>
            <a:spLocks noGrp="1"/>
          </p:cNvSpPr>
          <p:nvPr>
            <p:ph type="body"/>
          </p:nvPr>
        </p:nvSpPr>
        <p:spPr>
          <a:xfrm>
            <a:off x="354240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36" name="PlaceHolder 7"/>
          <p:cNvSpPr>
            <a:spLocks noGrp="1"/>
          </p:cNvSpPr>
          <p:nvPr>
            <p:ph type="body"/>
          </p:nvPr>
        </p:nvSpPr>
        <p:spPr>
          <a:xfrm>
            <a:off x="617004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 type="subTitle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49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subTitle"/>
          </p:nvPr>
        </p:nvSpPr>
        <p:spPr>
          <a:xfrm>
            <a:off x="914400" y="274320"/>
            <a:ext cx="7772400" cy="5299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57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58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61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62" name="PlaceHolder 4"/>
          <p:cNvSpPr>
            <a:spLocks noGrp="1"/>
          </p:cNvSpPr>
          <p:nvPr>
            <p:ph type="body"/>
          </p:nvPr>
        </p:nvSpPr>
        <p:spPr>
          <a:xfrm>
            <a:off x="489708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 type="body"/>
          </p:nvPr>
        </p:nvSpPr>
        <p:spPr>
          <a:xfrm>
            <a:off x="914400" y="383616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72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73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74" name="PlaceHolder 5"/>
          <p:cNvSpPr>
            <a:spLocks noGrp="1"/>
          </p:cNvSpPr>
          <p:nvPr>
            <p:ph type="body"/>
          </p:nvPr>
        </p:nvSpPr>
        <p:spPr>
          <a:xfrm>
            <a:off x="489708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77" name="PlaceHolder 3"/>
          <p:cNvSpPr>
            <a:spLocks noGrp="1"/>
          </p:cNvSpPr>
          <p:nvPr>
            <p:ph type="body"/>
          </p:nvPr>
        </p:nvSpPr>
        <p:spPr>
          <a:xfrm>
            <a:off x="354240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78" name="PlaceHolder 4"/>
          <p:cNvSpPr>
            <a:spLocks noGrp="1"/>
          </p:cNvSpPr>
          <p:nvPr>
            <p:ph type="body"/>
          </p:nvPr>
        </p:nvSpPr>
        <p:spPr>
          <a:xfrm>
            <a:off x="617004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79" name="PlaceHolder 5"/>
          <p:cNvSpPr>
            <a:spLocks noGrp="1"/>
          </p:cNvSpPr>
          <p:nvPr>
            <p:ph type="body"/>
          </p:nvPr>
        </p:nvSpPr>
        <p:spPr>
          <a:xfrm>
            <a:off x="91440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80" name="PlaceHolder 6"/>
          <p:cNvSpPr>
            <a:spLocks noGrp="1"/>
          </p:cNvSpPr>
          <p:nvPr>
            <p:ph type="body"/>
          </p:nvPr>
        </p:nvSpPr>
        <p:spPr>
          <a:xfrm>
            <a:off x="354240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81" name="PlaceHolder 7"/>
          <p:cNvSpPr>
            <a:spLocks noGrp="1"/>
          </p:cNvSpPr>
          <p:nvPr>
            <p:ph type="body"/>
          </p:nvPr>
        </p:nvSpPr>
        <p:spPr>
          <a:xfrm>
            <a:off x="617004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93" name="PlaceHolder 2"/>
          <p:cNvSpPr>
            <a:spLocks noGrp="1"/>
          </p:cNvSpPr>
          <p:nvPr>
            <p:ph type="subTitle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98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PlaceHolder 1"/>
          <p:cNvSpPr>
            <a:spLocks noGrp="1"/>
          </p:cNvSpPr>
          <p:nvPr>
            <p:ph type="subTitle"/>
          </p:nvPr>
        </p:nvSpPr>
        <p:spPr>
          <a:xfrm>
            <a:off x="914400" y="274320"/>
            <a:ext cx="7772400" cy="5299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03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04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07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08" name="PlaceHolder 4"/>
          <p:cNvSpPr>
            <a:spLocks noGrp="1"/>
          </p:cNvSpPr>
          <p:nvPr>
            <p:ph type="body"/>
          </p:nvPr>
        </p:nvSpPr>
        <p:spPr>
          <a:xfrm>
            <a:off x="489708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11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12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15" name="PlaceHolder 3"/>
          <p:cNvSpPr>
            <a:spLocks noGrp="1"/>
          </p:cNvSpPr>
          <p:nvPr>
            <p:ph type="body"/>
          </p:nvPr>
        </p:nvSpPr>
        <p:spPr>
          <a:xfrm>
            <a:off x="914400" y="3836160"/>
            <a:ext cx="77724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217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18" name="PlaceHolder 3"/>
          <p:cNvSpPr>
            <a:spLocks noGrp="1"/>
          </p:cNvSpPr>
          <p:nvPr>
            <p:ph type="body"/>
          </p:nvPr>
        </p:nvSpPr>
        <p:spPr>
          <a:xfrm>
            <a:off x="4897080" y="144792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19" name="PlaceHolder 4"/>
          <p:cNvSpPr>
            <a:spLocks noGrp="1"/>
          </p:cNvSpPr>
          <p:nvPr>
            <p:ph type="body"/>
          </p:nvPr>
        </p:nvSpPr>
        <p:spPr>
          <a:xfrm>
            <a:off x="91440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20" name="PlaceHolder 5"/>
          <p:cNvSpPr>
            <a:spLocks noGrp="1"/>
          </p:cNvSpPr>
          <p:nvPr>
            <p:ph type="body"/>
          </p:nvPr>
        </p:nvSpPr>
        <p:spPr>
          <a:xfrm>
            <a:off x="4897080" y="3836160"/>
            <a:ext cx="379260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222" name="PlaceHolder 2"/>
          <p:cNvSpPr>
            <a:spLocks noGrp="1"/>
          </p:cNvSpPr>
          <p:nvPr>
            <p:ph type="body"/>
          </p:nvPr>
        </p:nvSpPr>
        <p:spPr>
          <a:xfrm>
            <a:off x="91440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23" name="PlaceHolder 3"/>
          <p:cNvSpPr>
            <a:spLocks noGrp="1"/>
          </p:cNvSpPr>
          <p:nvPr>
            <p:ph type="body"/>
          </p:nvPr>
        </p:nvSpPr>
        <p:spPr>
          <a:xfrm>
            <a:off x="354240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24" name="PlaceHolder 4"/>
          <p:cNvSpPr>
            <a:spLocks noGrp="1"/>
          </p:cNvSpPr>
          <p:nvPr>
            <p:ph type="body"/>
          </p:nvPr>
        </p:nvSpPr>
        <p:spPr>
          <a:xfrm>
            <a:off x="6170040" y="144792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25" name="PlaceHolder 5"/>
          <p:cNvSpPr>
            <a:spLocks noGrp="1"/>
          </p:cNvSpPr>
          <p:nvPr>
            <p:ph type="body"/>
          </p:nvPr>
        </p:nvSpPr>
        <p:spPr>
          <a:xfrm>
            <a:off x="91440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26" name="PlaceHolder 6"/>
          <p:cNvSpPr>
            <a:spLocks noGrp="1"/>
          </p:cNvSpPr>
          <p:nvPr>
            <p:ph type="body"/>
          </p:nvPr>
        </p:nvSpPr>
        <p:spPr>
          <a:xfrm>
            <a:off x="354240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27" name="PlaceHolder 7"/>
          <p:cNvSpPr>
            <a:spLocks noGrp="1"/>
          </p:cNvSpPr>
          <p:nvPr>
            <p:ph type="body"/>
          </p:nvPr>
        </p:nvSpPr>
        <p:spPr>
          <a:xfrm>
            <a:off x="6170040" y="3836160"/>
            <a:ext cx="2502360" cy="218052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jpe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6.xml"/><Relationship Id="rId6" Type="http://schemas.openxmlformats.org/officeDocument/2006/relationships/slideLayout" Target="../slideLayouts/slideLayout27.xml"/><Relationship Id="rId7" Type="http://schemas.openxmlformats.org/officeDocument/2006/relationships/slideLayout" Target="../slideLayouts/slideLayout28.xml"/><Relationship Id="rId8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image" Target="../media/image6.jpeg"/><Relationship Id="rId3" Type="http://schemas.openxmlformats.org/officeDocument/2006/relationships/slideLayout" Target="../slideLayouts/slideLayout49.xml"/><Relationship Id="rId4" Type="http://schemas.openxmlformats.org/officeDocument/2006/relationships/slideLayout" Target="../slideLayouts/slideLayout50.xml"/><Relationship Id="rId5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CustomShape 2"/>
          <p:cNvSpPr/>
          <p:nvPr/>
        </p:nvSpPr>
        <p:spPr>
          <a:xfrm>
            <a:off x="63360" y="69840"/>
            <a:ext cx="9014040" cy="6692760"/>
          </a:xfrm>
          <a:custGeom>
            <a:avLst/>
            <a:gdLst/>
            <a:ahLst/>
            <a:rect l="0" t="0" r="r" b="b"/>
            <a:pathLst>
              <a:path w="25041" h="18593">
                <a:moveTo>
                  <a:pt x="916" y="0"/>
                </a:moveTo>
                <a:lnTo>
                  <a:pt x="917" y="0"/>
                </a:lnTo>
                <a:cubicBezTo>
                  <a:pt x="756" y="0"/>
                  <a:pt x="598" y="42"/>
                  <a:pt x="458" y="123"/>
                </a:cubicBezTo>
                <a:cubicBezTo>
                  <a:pt x="319" y="203"/>
                  <a:pt x="203" y="319"/>
                  <a:pt x="123" y="458"/>
                </a:cubicBezTo>
                <a:cubicBezTo>
                  <a:pt x="42" y="598"/>
                  <a:pt x="0" y="756"/>
                  <a:pt x="0" y="917"/>
                </a:cubicBezTo>
                <a:lnTo>
                  <a:pt x="0" y="17675"/>
                </a:lnTo>
                <a:lnTo>
                  <a:pt x="0" y="17675"/>
                </a:lnTo>
                <a:cubicBezTo>
                  <a:pt x="0" y="17836"/>
                  <a:pt x="42" y="17994"/>
                  <a:pt x="123" y="18134"/>
                </a:cubicBezTo>
                <a:cubicBezTo>
                  <a:pt x="203" y="18273"/>
                  <a:pt x="319" y="18389"/>
                  <a:pt x="458" y="18469"/>
                </a:cubicBezTo>
                <a:cubicBezTo>
                  <a:pt x="598" y="18550"/>
                  <a:pt x="756" y="18592"/>
                  <a:pt x="917" y="18592"/>
                </a:cubicBezTo>
                <a:lnTo>
                  <a:pt x="24123" y="18592"/>
                </a:lnTo>
                <a:lnTo>
                  <a:pt x="24123" y="18592"/>
                </a:lnTo>
                <a:cubicBezTo>
                  <a:pt x="24284" y="18592"/>
                  <a:pt x="24442" y="18550"/>
                  <a:pt x="24582" y="18469"/>
                </a:cubicBezTo>
                <a:cubicBezTo>
                  <a:pt x="24721" y="18389"/>
                  <a:pt x="24837" y="18273"/>
                  <a:pt x="24917" y="18134"/>
                </a:cubicBezTo>
                <a:cubicBezTo>
                  <a:pt x="24998" y="17994"/>
                  <a:pt x="25040" y="17836"/>
                  <a:pt x="25040" y="17675"/>
                </a:cubicBezTo>
                <a:lnTo>
                  <a:pt x="25039" y="916"/>
                </a:lnTo>
                <a:lnTo>
                  <a:pt x="25040" y="917"/>
                </a:lnTo>
                <a:lnTo>
                  <a:pt x="25040" y="917"/>
                </a:lnTo>
                <a:cubicBezTo>
                  <a:pt x="25040" y="756"/>
                  <a:pt x="24998" y="598"/>
                  <a:pt x="24917" y="458"/>
                </a:cubicBezTo>
                <a:cubicBezTo>
                  <a:pt x="24837" y="319"/>
                  <a:pt x="24721" y="203"/>
                  <a:pt x="24582" y="123"/>
                </a:cubicBezTo>
                <a:cubicBezTo>
                  <a:pt x="24442" y="42"/>
                  <a:pt x="24284" y="0"/>
                  <a:pt x="24123" y="0"/>
                </a:cubicBezTo>
                <a:lnTo>
                  <a:pt x="916" y="0"/>
                </a:lnTo>
              </a:path>
            </a:pathLst>
          </a:custGeom>
          <a:noFill/>
          <a:ln cap="sq" w="6480">
            <a:solidFill>
              <a:srgbClr val="000000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PlaceHolder 3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r>
              <a:rPr b="0" lang="en-US" sz="4000" spc="-1" strike="noStrike">
                <a:solidFill>
                  <a:srgbClr val="696464"/>
                </a:solidFill>
                <a:latin typeface="Calibri"/>
              </a:rPr>
              <a:t>Click to edit the title text format</a:t>
            </a:r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pPr marL="272880" indent="-272880">
              <a:spcBef>
                <a:spcPts val="573"/>
              </a:spcBef>
              <a:buClr>
                <a:srgbClr val="d34817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Click to edit the outline text format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1" marL="547560" indent="-228600">
              <a:spcBef>
                <a:spcPts val="573"/>
              </a:spcBef>
              <a:buClr>
                <a:srgbClr val="9b2d1f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Second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2" marL="822240" indent="-228600">
              <a:spcBef>
                <a:spcPts val="573"/>
              </a:spcBef>
              <a:buClr>
                <a:srgbClr val="e6b1ab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Third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3" marL="1096920" indent="-228600">
              <a:spcBef>
                <a:spcPts val="573"/>
              </a:spcBef>
              <a:buClr>
                <a:srgbClr val="a28e6a"/>
              </a:buClr>
              <a:buSzPct val="80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Fourth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4" marL="1371600" indent="-228600">
              <a:spcBef>
                <a:spcPts val="573"/>
              </a:spcBef>
              <a:buClr>
                <a:srgbClr val="a28e6a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Fifth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5" marL="1371600" indent="-228600">
              <a:spcBef>
                <a:spcPts val="573"/>
              </a:spcBef>
              <a:buClr>
                <a:srgbClr val="000000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Sixth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6" marL="1371600" indent="-228600">
              <a:spcBef>
                <a:spcPts val="573"/>
              </a:spcBef>
              <a:buClr>
                <a:srgbClr val="000000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Seventh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dt"/>
          </p:nvPr>
        </p:nvSpPr>
        <p:spPr>
          <a:xfrm>
            <a:off x="6171840" y="6190920"/>
            <a:ext cx="2476440" cy="476280"/>
          </a:xfrm>
          <a:prstGeom prst="rect">
            <a:avLst/>
          </a:prstGeom>
        </p:spPr>
        <p:txBody>
          <a:bodyPr lIns="90000" rIns="90000" tIns="46800" bIns="46800"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1400" spc="-1" strike="noStrike">
                <a:solidFill>
                  <a:srgbClr val="696464"/>
                </a:solidFill>
                <a:latin typeface="Cambria"/>
              </a:rPr>
              <a:t>&lt;date/time&gt;</a:t>
            </a:r>
            <a:endParaRPr b="0" lang="en-US" sz="1400" spc="-1" strike="noStrike">
              <a:latin typeface="Times New Roman"/>
            </a:endParaRPr>
          </a:p>
        </p:txBody>
      </p:sp>
      <p:sp>
        <p:nvSpPr>
          <p:cNvPr id="5" name="PlaceHolder 6"/>
          <p:cNvSpPr>
            <a:spLocks noGrp="1"/>
          </p:cNvSpPr>
          <p:nvPr>
            <p:ph type="ftr"/>
          </p:nvPr>
        </p:nvSpPr>
        <p:spPr>
          <a:xfrm>
            <a:off x="914040" y="6172200"/>
            <a:ext cx="3962520" cy="457200"/>
          </a:xfrm>
          <a:prstGeom prst="rect">
            <a:avLst/>
          </a:prstGeom>
        </p:spPr>
        <p:txBody>
          <a:bodyPr lIns="90000" rIns="90000" tIns="46800" bIns="46800" anchor="ctr">
            <a:noAutofit/>
          </a:bodyPr>
          <a:p>
            <a:pPr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sldNum"/>
          </p:nvPr>
        </p:nvSpPr>
        <p:spPr>
          <a:xfrm>
            <a:off x="213120" y="6277320"/>
            <a:ext cx="323280" cy="323280"/>
          </a:xfrm>
          <a:prstGeom prst="rect">
            <a:avLst/>
          </a:prstGeom>
        </p:spPr>
        <p:txBody>
          <a:bodyPr lIns="0" rIns="0" tIns="0" bIns="0" anchor="ctr" anchorCtr="1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2F6E51CE-DFFF-42DD-9755-C16D8557DD1C}" type="slidenum">
              <a:rPr b="0" lang="ru-RU" sz="1400" spc="-1" strike="noStrike">
                <a:solidFill>
                  <a:srgbClr val="ffffff"/>
                </a:solidFill>
                <a:latin typeface="Calibri"/>
              </a:rPr>
              <a:t>&lt;number&gt;</a:t>
            </a:fld>
            <a:endParaRPr b="0" lang="en-US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ustomShap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4" name="CustomShape 2"/>
          <p:cNvSpPr/>
          <p:nvPr/>
        </p:nvSpPr>
        <p:spPr>
          <a:xfrm>
            <a:off x="65160" y="69840"/>
            <a:ext cx="9013680" cy="6691320"/>
          </a:xfrm>
          <a:custGeom>
            <a:avLst/>
            <a:gdLst/>
            <a:ahLst/>
            <a:rect l="0" t="0" r="r" b="b"/>
            <a:pathLst>
              <a:path w="25040" h="18589">
                <a:moveTo>
                  <a:pt x="916" y="0"/>
                </a:moveTo>
                <a:lnTo>
                  <a:pt x="916" y="0"/>
                </a:lnTo>
                <a:cubicBezTo>
                  <a:pt x="756" y="0"/>
                  <a:pt x="598" y="42"/>
                  <a:pt x="458" y="123"/>
                </a:cubicBezTo>
                <a:cubicBezTo>
                  <a:pt x="319" y="203"/>
                  <a:pt x="203" y="319"/>
                  <a:pt x="123" y="458"/>
                </a:cubicBezTo>
                <a:cubicBezTo>
                  <a:pt x="42" y="598"/>
                  <a:pt x="0" y="756"/>
                  <a:pt x="0" y="916"/>
                </a:cubicBezTo>
                <a:lnTo>
                  <a:pt x="0" y="17671"/>
                </a:lnTo>
                <a:lnTo>
                  <a:pt x="0" y="17672"/>
                </a:lnTo>
                <a:cubicBezTo>
                  <a:pt x="0" y="17832"/>
                  <a:pt x="42" y="17990"/>
                  <a:pt x="123" y="18130"/>
                </a:cubicBezTo>
                <a:cubicBezTo>
                  <a:pt x="203" y="18269"/>
                  <a:pt x="319" y="18385"/>
                  <a:pt x="458" y="18465"/>
                </a:cubicBezTo>
                <a:cubicBezTo>
                  <a:pt x="598" y="18546"/>
                  <a:pt x="756" y="18588"/>
                  <a:pt x="916" y="18588"/>
                </a:cubicBezTo>
                <a:lnTo>
                  <a:pt x="24122" y="18588"/>
                </a:lnTo>
                <a:lnTo>
                  <a:pt x="24123" y="18588"/>
                </a:lnTo>
                <a:cubicBezTo>
                  <a:pt x="24283" y="18588"/>
                  <a:pt x="24441" y="18546"/>
                  <a:pt x="24581" y="18465"/>
                </a:cubicBezTo>
                <a:cubicBezTo>
                  <a:pt x="24720" y="18385"/>
                  <a:pt x="24836" y="18269"/>
                  <a:pt x="24916" y="18130"/>
                </a:cubicBezTo>
                <a:cubicBezTo>
                  <a:pt x="24997" y="17990"/>
                  <a:pt x="25039" y="17832"/>
                  <a:pt x="25039" y="17672"/>
                </a:cubicBezTo>
                <a:lnTo>
                  <a:pt x="25039" y="916"/>
                </a:lnTo>
                <a:lnTo>
                  <a:pt x="25039" y="916"/>
                </a:lnTo>
                <a:lnTo>
                  <a:pt x="25039" y="916"/>
                </a:lnTo>
                <a:cubicBezTo>
                  <a:pt x="25039" y="756"/>
                  <a:pt x="24997" y="598"/>
                  <a:pt x="24916" y="458"/>
                </a:cubicBezTo>
                <a:cubicBezTo>
                  <a:pt x="24836" y="319"/>
                  <a:pt x="24720" y="203"/>
                  <a:pt x="24581" y="123"/>
                </a:cubicBezTo>
                <a:cubicBezTo>
                  <a:pt x="24441" y="42"/>
                  <a:pt x="24283" y="0"/>
                  <a:pt x="24123" y="0"/>
                </a:cubicBezTo>
                <a:lnTo>
                  <a:pt x="916" y="0"/>
                </a:lnTo>
              </a:path>
            </a:pathLst>
          </a:custGeom>
          <a:noFill/>
          <a:ln cap="sq" w="6480">
            <a:solidFill>
              <a:srgbClr val="000000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45" name="CustomShape 3"/>
          <p:cNvSpPr/>
          <p:nvPr/>
        </p:nvSpPr>
        <p:spPr>
          <a:xfrm>
            <a:off x="63360" y="1449360"/>
            <a:ext cx="9020160" cy="1527120"/>
          </a:xfrm>
          <a:prstGeom prst="rect">
            <a:avLst/>
          </a:prstGeom>
          <a:solidFill>
            <a:srgbClr val="d34817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" name="CustomShape 4"/>
          <p:cNvSpPr/>
          <p:nvPr/>
        </p:nvSpPr>
        <p:spPr>
          <a:xfrm>
            <a:off x="63360" y="1397160"/>
            <a:ext cx="9020160" cy="120600"/>
          </a:xfrm>
          <a:prstGeom prst="rect">
            <a:avLst/>
          </a:prstGeom>
          <a:solidFill>
            <a:srgbClr val="e6b1ab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7" name="CustomShape 5"/>
          <p:cNvSpPr/>
          <p:nvPr/>
        </p:nvSpPr>
        <p:spPr>
          <a:xfrm>
            <a:off x="63360" y="2976480"/>
            <a:ext cx="9020160" cy="111240"/>
          </a:xfrm>
          <a:prstGeom prst="rect">
            <a:avLst/>
          </a:prstGeom>
          <a:solidFill>
            <a:srgbClr val="918485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8" name="PlaceHolder 6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r>
              <a:rPr b="0" lang="en-US" sz="4000" spc="-1" strike="noStrike">
                <a:solidFill>
                  <a:srgbClr val="696464"/>
                </a:solidFill>
                <a:latin typeface="Calibri"/>
              </a:rPr>
              <a:t>Click to edit the title text format</a:t>
            </a:r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49" name="PlaceHolder 7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pPr marL="272880" indent="-272880">
              <a:spcBef>
                <a:spcPts val="573"/>
              </a:spcBef>
              <a:buClr>
                <a:srgbClr val="d34817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Click to edit the outline text format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1" marL="547560" indent="-228600">
              <a:spcBef>
                <a:spcPts val="573"/>
              </a:spcBef>
              <a:buClr>
                <a:srgbClr val="9b2d1f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Second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2" marL="822240" indent="-228600">
              <a:spcBef>
                <a:spcPts val="573"/>
              </a:spcBef>
              <a:buClr>
                <a:srgbClr val="e6b1ab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Third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3" marL="1096920" indent="-228600">
              <a:spcBef>
                <a:spcPts val="573"/>
              </a:spcBef>
              <a:buClr>
                <a:srgbClr val="a28e6a"/>
              </a:buClr>
              <a:buSzPct val="80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Fourth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4" marL="1371600" indent="-228600">
              <a:spcBef>
                <a:spcPts val="573"/>
              </a:spcBef>
              <a:buClr>
                <a:srgbClr val="a28e6a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Fifth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5" marL="1371600" indent="-228600">
              <a:spcBef>
                <a:spcPts val="573"/>
              </a:spcBef>
              <a:buClr>
                <a:srgbClr val="000000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Sixth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6" marL="1371600" indent="-228600">
              <a:spcBef>
                <a:spcPts val="573"/>
              </a:spcBef>
              <a:buClr>
                <a:srgbClr val="000000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Seventh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50" name="PlaceHolder 8"/>
          <p:cNvSpPr>
            <a:spLocks noGrp="1"/>
          </p:cNvSpPr>
          <p:nvPr>
            <p:ph type="dt"/>
          </p:nvPr>
        </p:nvSpPr>
        <p:spPr>
          <a:xfrm>
            <a:off x="6171840" y="6190920"/>
            <a:ext cx="2476440" cy="476280"/>
          </a:xfrm>
          <a:prstGeom prst="rect">
            <a:avLst/>
          </a:prstGeom>
        </p:spPr>
        <p:txBody>
          <a:bodyPr lIns="90000" rIns="90000" tIns="46800" bIns="46800"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1400" spc="-1" strike="noStrike">
                <a:solidFill>
                  <a:srgbClr val="696464"/>
                </a:solidFill>
                <a:latin typeface="Cambria"/>
              </a:rPr>
              <a:t>&lt;date/time&gt;</a:t>
            </a:r>
            <a:endParaRPr b="0" lang="en-US" sz="1400" spc="-1" strike="noStrike">
              <a:latin typeface="Times New Roman"/>
            </a:endParaRPr>
          </a:p>
        </p:txBody>
      </p:sp>
      <p:sp>
        <p:nvSpPr>
          <p:cNvPr id="51" name="PlaceHolder 9"/>
          <p:cNvSpPr>
            <a:spLocks noGrp="1"/>
          </p:cNvSpPr>
          <p:nvPr>
            <p:ph type="ftr"/>
          </p:nvPr>
        </p:nvSpPr>
        <p:spPr>
          <a:xfrm>
            <a:off x="914040" y="6172200"/>
            <a:ext cx="3962520" cy="457200"/>
          </a:xfrm>
          <a:prstGeom prst="rect">
            <a:avLst/>
          </a:prstGeom>
        </p:spPr>
        <p:txBody>
          <a:bodyPr lIns="90000" rIns="90000" tIns="46800" bIns="46800" anchor="ctr">
            <a:noAutofit/>
          </a:bodyPr>
          <a:p>
            <a:pPr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10"/>
          <p:cNvSpPr>
            <a:spLocks noGrp="1"/>
          </p:cNvSpPr>
          <p:nvPr>
            <p:ph type="sldNum"/>
          </p:nvPr>
        </p:nvSpPr>
        <p:spPr>
          <a:xfrm>
            <a:off x="213120" y="6277320"/>
            <a:ext cx="323280" cy="323280"/>
          </a:xfrm>
          <a:prstGeom prst="rect">
            <a:avLst/>
          </a:prstGeom>
        </p:spPr>
        <p:txBody>
          <a:bodyPr lIns="0" rIns="0" tIns="0" bIns="0" anchor="ctr" anchorCtr="1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8B824581-E445-4D1C-81EB-30CA26630125}" type="slidenum">
              <a:rPr b="0" lang="ru-RU" sz="1400" spc="-1" strike="noStrike">
                <a:solidFill>
                  <a:srgbClr val="ffffff"/>
                </a:solidFill>
                <a:latin typeface="Calibri"/>
              </a:rPr>
              <a:t>&lt;number&gt;</a:t>
            </a:fld>
            <a:endParaRPr b="0" lang="en-US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CustomShap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90" name="Group 2"/>
          <p:cNvGrpSpPr/>
          <p:nvPr/>
        </p:nvGrpSpPr>
        <p:grpSpPr>
          <a:xfrm>
            <a:off x="66600" y="66600"/>
            <a:ext cx="9016920" cy="6699240"/>
            <a:chOff x="66600" y="66600"/>
            <a:chExt cx="9016920" cy="6699240"/>
          </a:xfrm>
        </p:grpSpPr>
        <p:pic>
          <p:nvPicPr>
            <p:cNvPr id="91" name="Скругленный прямоугольник 10" descr=""/>
            <p:cNvPicPr/>
            <p:nvPr/>
          </p:nvPicPr>
          <p:blipFill>
            <a:blip r:embed="rId3"/>
            <a:stretch/>
          </p:blipFill>
          <p:spPr>
            <a:xfrm>
              <a:off x="66600" y="66600"/>
              <a:ext cx="9016920" cy="669924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92" name="CustomShape 3"/>
            <p:cNvSpPr/>
            <p:nvPr/>
          </p:nvSpPr>
          <p:spPr>
            <a:xfrm>
              <a:off x="162000" y="166680"/>
              <a:ext cx="8820000" cy="6499080"/>
            </a:xfrm>
            <a:custGeom>
              <a:avLst/>
              <a:gdLst/>
              <a:ah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93" name="CustomShape 4"/>
          <p:cNvSpPr/>
          <p:nvPr/>
        </p:nvSpPr>
        <p:spPr>
          <a:xfrm flipV="1">
            <a:off x="69840" y="2376000"/>
            <a:ext cx="9013680" cy="92160"/>
          </a:xfrm>
          <a:prstGeom prst="rect">
            <a:avLst/>
          </a:prstGeom>
          <a:solidFill>
            <a:srgbClr val="d34817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4" name="CustomShape 5"/>
          <p:cNvSpPr/>
          <p:nvPr/>
        </p:nvSpPr>
        <p:spPr>
          <a:xfrm>
            <a:off x="69840" y="2341440"/>
            <a:ext cx="9013680" cy="46080"/>
          </a:xfrm>
          <a:prstGeom prst="rect">
            <a:avLst/>
          </a:prstGeom>
          <a:solidFill>
            <a:srgbClr val="e6b1ab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5" name="CustomShape 6"/>
          <p:cNvSpPr/>
          <p:nvPr/>
        </p:nvSpPr>
        <p:spPr>
          <a:xfrm>
            <a:off x="68400" y="2468520"/>
            <a:ext cx="9015120" cy="46080"/>
          </a:xfrm>
          <a:prstGeom prst="rect">
            <a:avLst/>
          </a:prstGeom>
          <a:solidFill>
            <a:srgbClr val="918485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6" name="PlaceHolder 7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r>
              <a:rPr b="0" lang="en-US" sz="4000" spc="-1" strike="noStrike">
                <a:solidFill>
                  <a:srgbClr val="696464"/>
                </a:solidFill>
                <a:latin typeface="Calibri"/>
              </a:rPr>
              <a:t>Click to edit the title text format</a:t>
            </a:r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97" name="PlaceHolder 8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pPr marL="272880" indent="-272880">
              <a:spcBef>
                <a:spcPts val="573"/>
              </a:spcBef>
              <a:buClr>
                <a:srgbClr val="d34817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Click to edit the outline text format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1" marL="547560" indent="-228600">
              <a:spcBef>
                <a:spcPts val="573"/>
              </a:spcBef>
              <a:buClr>
                <a:srgbClr val="9b2d1f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Second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2" marL="822240" indent="-228600">
              <a:spcBef>
                <a:spcPts val="573"/>
              </a:spcBef>
              <a:buClr>
                <a:srgbClr val="e6b1ab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Third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3" marL="1096920" indent="-228600">
              <a:spcBef>
                <a:spcPts val="573"/>
              </a:spcBef>
              <a:buClr>
                <a:srgbClr val="a28e6a"/>
              </a:buClr>
              <a:buSzPct val="80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Fourth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4" marL="1371600" indent="-228600">
              <a:spcBef>
                <a:spcPts val="573"/>
              </a:spcBef>
              <a:buClr>
                <a:srgbClr val="a28e6a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Fifth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5" marL="1371600" indent="-228600">
              <a:spcBef>
                <a:spcPts val="573"/>
              </a:spcBef>
              <a:buClr>
                <a:srgbClr val="000000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Sixth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6" marL="1371600" indent="-228600">
              <a:spcBef>
                <a:spcPts val="573"/>
              </a:spcBef>
              <a:buClr>
                <a:srgbClr val="000000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Seventh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98" name="PlaceHolder 9"/>
          <p:cNvSpPr>
            <a:spLocks noGrp="1"/>
          </p:cNvSpPr>
          <p:nvPr>
            <p:ph type="dt"/>
          </p:nvPr>
        </p:nvSpPr>
        <p:spPr>
          <a:xfrm>
            <a:off x="6171840" y="6190920"/>
            <a:ext cx="2476440" cy="476280"/>
          </a:xfrm>
          <a:prstGeom prst="rect">
            <a:avLst/>
          </a:prstGeom>
        </p:spPr>
        <p:txBody>
          <a:bodyPr lIns="90000" rIns="90000" tIns="46800" bIns="46800"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1400" spc="-1" strike="noStrike">
                <a:solidFill>
                  <a:srgbClr val="696464"/>
                </a:solidFill>
                <a:latin typeface="Cambria"/>
              </a:rPr>
              <a:t>&lt;date/time&gt;</a:t>
            </a:r>
            <a:endParaRPr b="0" lang="en-US" sz="1400" spc="-1" strike="noStrike">
              <a:latin typeface="Times New Roman"/>
            </a:endParaRPr>
          </a:p>
        </p:txBody>
      </p:sp>
      <p:sp>
        <p:nvSpPr>
          <p:cNvPr id="99" name="PlaceHolder 10"/>
          <p:cNvSpPr>
            <a:spLocks noGrp="1"/>
          </p:cNvSpPr>
          <p:nvPr>
            <p:ph type="ftr"/>
          </p:nvPr>
        </p:nvSpPr>
        <p:spPr>
          <a:xfrm>
            <a:off x="800280" y="6172200"/>
            <a:ext cx="4000320" cy="457200"/>
          </a:xfrm>
          <a:prstGeom prst="rect">
            <a:avLst/>
          </a:prstGeom>
        </p:spPr>
        <p:txBody>
          <a:bodyPr lIns="90000" rIns="90000" tIns="46800" bIns="46800" anchor="ctr">
            <a:noAutofit/>
          </a:bodyPr>
          <a:p>
            <a:pPr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0" name="PlaceHolder 11"/>
          <p:cNvSpPr>
            <a:spLocks noGrp="1"/>
          </p:cNvSpPr>
          <p:nvPr>
            <p:ph type="sldNum"/>
          </p:nvPr>
        </p:nvSpPr>
        <p:spPr>
          <a:xfrm>
            <a:off x="213120" y="6275520"/>
            <a:ext cx="323280" cy="323280"/>
          </a:xfrm>
          <a:prstGeom prst="rect">
            <a:avLst/>
          </a:prstGeom>
        </p:spPr>
        <p:txBody>
          <a:bodyPr lIns="0" rIns="0" tIns="0" bIns="0" anchor="ctr" anchorCtr="1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837704F9-C0E2-4C38-B0CD-F16499459C48}" type="slidenum">
              <a:rPr b="0" lang="ru-RU" sz="1400" spc="-1" strike="noStrike">
                <a:solidFill>
                  <a:srgbClr val="ffffff"/>
                </a:solidFill>
                <a:latin typeface="Calibri"/>
              </a:rPr>
              <a:t>&lt;number&gt;</a:t>
            </a:fld>
            <a:endParaRPr b="0" lang="en-US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CustomShap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38" name="CustomShape 2"/>
          <p:cNvSpPr/>
          <p:nvPr/>
        </p:nvSpPr>
        <p:spPr>
          <a:xfrm>
            <a:off x="63360" y="69840"/>
            <a:ext cx="9014040" cy="6692760"/>
          </a:xfrm>
          <a:custGeom>
            <a:avLst/>
            <a:gdLst/>
            <a:ahLst/>
            <a:rect l="0" t="0" r="r" b="b"/>
            <a:pathLst>
              <a:path w="25041" h="18593">
                <a:moveTo>
                  <a:pt x="916" y="0"/>
                </a:moveTo>
                <a:lnTo>
                  <a:pt x="917" y="0"/>
                </a:lnTo>
                <a:cubicBezTo>
                  <a:pt x="756" y="0"/>
                  <a:pt x="598" y="42"/>
                  <a:pt x="458" y="123"/>
                </a:cubicBezTo>
                <a:cubicBezTo>
                  <a:pt x="319" y="203"/>
                  <a:pt x="203" y="319"/>
                  <a:pt x="123" y="458"/>
                </a:cubicBezTo>
                <a:cubicBezTo>
                  <a:pt x="42" y="598"/>
                  <a:pt x="0" y="756"/>
                  <a:pt x="0" y="917"/>
                </a:cubicBezTo>
                <a:lnTo>
                  <a:pt x="0" y="17675"/>
                </a:lnTo>
                <a:lnTo>
                  <a:pt x="0" y="17675"/>
                </a:lnTo>
                <a:cubicBezTo>
                  <a:pt x="0" y="17836"/>
                  <a:pt x="42" y="17994"/>
                  <a:pt x="123" y="18134"/>
                </a:cubicBezTo>
                <a:cubicBezTo>
                  <a:pt x="203" y="18273"/>
                  <a:pt x="319" y="18389"/>
                  <a:pt x="458" y="18469"/>
                </a:cubicBezTo>
                <a:cubicBezTo>
                  <a:pt x="598" y="18550"/>
                  <a:pt x="756" y="18592"/>
                  <a:pt x="917" y="18592"/>
                </a:cubicBezTo>
                <a:lnTo>
                  <a:pt x="24123" y="18592"/>
                </a:lnTo>
                <a:lnTo>
                  <a:pt x="24123" y="18592"/>
                </a:lnTo>
                <a:cubicBezTo>
                  <a:pt x="24284" y="18592"/>
                  <a:pt x="24442" y="18550"/>
                  <a:pt x="24582" y="18469"/>
                </a:cubicBezTo>
                <a:cubicBezTo>
                  <a:pt x="24721" y="18389"/>
                  <a:pt x="24837" y="18273"/>
                  <a:pt x="24917" y="18134"/>
                </a:cubicBezTo>
                <a:cubicBezTo>
                  <a:pt x="24998" y="17994"/>
                  <a:pt x="25040" y="17836"/>
                  <a:pt x="25040" y="17675"/>
                </a:cubicBezTo>
                <a:lnTo>
                  <a:pt x="25039" y="916"/>
                </a:lnTo>
                <a:lnTo>
                  <a:pt x="25040" y="917"/>
                </a:lnTo>
                <a:lnTo>
                  <a:pt x="25040" y="917"/>
                </a:lnTo>
                <a:cubicBezTo>
                  <a:pt x="25040" y="756"/>
                  <a:pt x="24998" y="598"/>
                  <a:pt x="24917" y="458"/>
                </a:cubicBezTo>
                <a:cubicBezTo>
                  <a:pt x="24837" y="319"/>
                  <a:pt x="24721" y="203"/>
                  <a:pt x="24582" y="123"/>
                </a:cubicBezTo>
                <a:cubicBezTo>
                  <a:pt x="24442" y="42"/>
                  <a:pt x="24284" y="0"/>
                  <a:pt x="24123" y="0"/>
                </a:cubicBezTo>
                <a:lnTo>
                  <a:pt x="916" y="0"/>
                </a:lnTo>
              </a:path>
            </a:pathLst>
          </a:custGeom>
          <a:noFill/>
          <a:ln cap="sq" w="6480">
            <a:solidFill>
              <a:srgbClr val="000000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39" name="CustomShap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0" name="CustomShape 4"/>
          <p:cNvSpPr/>
          <p:nvPr/>
        </p:nvSpPr>
        <p:spPr>
          <a:xfrm>
            <a:off x="63360" y="69840"/>
            <a:ext cx="9014040" cy="6692760"/>
          </a:xfrm>
          <a:custGeom>
            <a:avLst/>
            <a:gdLst/>
            <a:ahLst/>
            <a:rect l="0" t="0" r="r" b="b"/>
            <a:pathLst>
              <a:path w="25041" h="18593">
                <a:moveTo>
                  <a:pt x="916" y="0"/>
                </a:moveTo>
                <a:lnTo>
                  <a:pt x="917" y="0"/>
                </a:lnTo>
                <a:cubicBezTo>
                  <a:pt x="756" y="0"/>
                  <a:pt x="598" y="42"/>
                  <a:pt x="458" y="123"/>
                </a:cubicBezTo>
                <a:cubicBezTo>
                  <a:pt x="319" y="203"/>
                  <a:pt x="203" y="319"/>
                  <a:pt x="123" y="458"/>
                </a:cubicBezTo>
                <a:cubicBezTo>
                  <a:pt x="42" y="598"/>
                  <a:pt x="0" y="756"/>
                  <a:pt x="0" y="917"/>
                </a:cubicBezTo>
                <a:lnTo>
                  <a:pt x="0" y="17675"/>
                </a:lnTo>
                <a:lnTo>
                  <a:pt x="0" y="17675"/>
                </a:lnTo>
                <a:cubicBezTo>
                  <a:pt x="0" y="17836"/>
                  <a:pt x="42" y="17994"/>
                  <a:pt x="123" y="18134"/>
                </a:cubicBezTo>
                <a:cubicBezTo>
                  <a:pt x="203" y="18273"/>
                  <a:pt x="319" y="18389"/>
                  <a:pt x="458" y="18469"/>
                </a:cubicBezTo>
                <a:cubicBezTo>
                  <a:pt x="598" y="18550"/>
                  <a:pt x="756" y="18592"/>
                  <a:pt x="917" y="18592"/>
                </a:cubicBezTo>
                <a:lnTo>
                  <a:pt x="24123" y="18592"/>
                </a:lnTo>
                <a:lnTo>
                  <a:pt x="24123" y="18592"/>
                </a:lnTo>
                <a:cubicBezTo>
                  <a:pt x="24284" y="18592"/>
                  <a:pt x="24442" y="18550"/>
                  <a:pt x="24582" y="18469"/>
                </a:cubicBezTo>
                <a:cubicBezTo>
                  <a:pt x="24721" y="18389"/>
                  <a:pt x="24837" y="18273"/>
                  <a:pt x="24917" y="18134"/>
                </a:cubicBezTo>
                <a:cubicBezTo>
                  <a:pt x="24998" y="17994"/>
                  <a:pt x="25040" y="17836"/>
                  <a:pt x="25040" y="17675"/>
                </a:cubicBezTo>
                <a:lnTo>
                  <a:pt x="25039" y="916"/>
                </a:lnTo>
                <a:lnTo>
                  <a:pt x="25040" y="917"/>
                </a:lnTo>
                <a:lnTo>
                  <a:pt x="25040" y="917"/>
                </a:lnTo>
                <a:cubicBezTo>
                  <a:pt x="25040" y="756"/>
                  <a:pt x="24998" y="598"/>
                  <a:pt x="24917" y="458"/>
                </a:cubicBezTo>
                <a:cubicBezTo>
                  <a:pt x="24837" y="319"/>
                  <a:pt x="24721" y="203"/>
                  <a:pt x="24582" y="123"/>
                </a:cubicBezTo>
                <a:cubicBezTo>
                  <a:pt x="24442" y="42"/>
                  <a:pt x="24284" y="0"/>
                  <a:pt x="24123" y="0"/>
                </a:cubicBezTo>
                <a:lnTo>
                  <a:pt x="916" y="0"/>
                </a:lnTo>
              </a:path>
            </a:pathLst>
          </a:custGeom>
          <a:noFill/>
          <a:ln cap="sq" w="6480">
            <a:solidFill>
              <a:srgbClr val="000000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41" name="PlaceHolder 5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r>
              <a:rPr b="0" lang="en-US" sz="4000" spc="-1" strike="noStrike">
                <a:solidFill>
                  <a:srgbClr val="696464"/>
                </a:solidFill>
                <a:latin typeface="Calibri"/>
              </a:rPr>
              <a:t>Click to edit the title text format</a:t>
            </a:r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42" name="PlaceHolder 6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pPr marL="272880" indent="-272880">
              <a:spcBef>
                <a:spcPts val="573"/>
              </a:spcBef>
              <a:buClr>
                <a:srgbClr val="d34817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Click to edit the outline text format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1" marL="547560" indent="-228600">
              <a:spcBef>
                <a:spcPts val="573"/>
              </a:spcBef>
              <a:buClr>
                <a:srgbClr val="9b2d1f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Second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2" marL="822240" indent="-228600">
              <a:spcBef>
                <a:spcPts val="573"/>
              </a:spcBef>
              <a:buClr>
                <a:srgbClr val="e6b1ab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Third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3" marL="1096920" indent="-228600">
              <a:spcBef>
                <a:spcPts val="573"/>
              </a:spcBef>
              <a:buClr>
                <a:srgbClr val="a28e6a"/>
              </a:buClr>
              <a:buSzPct val="80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Fourth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4" marL="1371600" indent="-228600">
              <a:spcBef>
                <a:spcPts val="573"/>
              </a:spcBef>
              <a:buClr>
                <a:srgbClr val="a28e6a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Fifth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5" marL="1371600" indent="-228600">
              <a:spcBef>
                <a:spcPts val="573"/>
              </a:spcBef>
              <a:buClr>
                <a:srgbClr val="000000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Sixth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6" marL="1371600" indent="-228600">
              <a:spcBef>
                <a:spcPts val="573"/>
              </a:spcBef>
              <a:buClr>
                <a:srgbClr val="000000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Seventh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43" name="PlaceHolder 7"/>
          <p:cNvSpPr>
            <a:spLocks noGrp="1"/>
          </p:cNvSpPr>
          <p:nvPr>
            <p:ph type="dt"/>
          </p:nvPr>
        </p:nvSpPr>
        <p:spPr>
          <a:xfrm>
            <a:off x="6171840" y="6190920"/>
            <a:ext cx="2476440" cy="476280"/>
          </a:xfrm>
          <a:prstGeom prst="rect">
            <a:avLst/>
          </a:prstGeom>
        </p:spPr>
        <p:txBody>
          <a:bodyPr lIns="90000" rIns="90000" tIns="46800" bIns="46800"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1400" spc="-1" strike="noStrike">
                <a:solidFill>
                  <a:srgbClr val="696464"/>
                </a:solidFill>
                <a:latin typeface="Cambria"/>
              </a:rPr>
              <a:t>&lt;date/time&gt;</a:t>
            </a:r>
            <a:endParaRPr b="0" lang="en-US" sz="1400" spc="-1" strike="noStrike">
              <a:latin typeface="Times New Roman"/>
            </a:endParaRPr>
          </a:p>
        </p:txBody>
      </p:sp>
      <p:sp>
        <p:nvSpPr>
          <p:cNvPr id="144" name="PlaceHolder 8"/>
          <p:cNvSpPr>
            <a:spLocks noGrp="1"/>
          </p:cNvSpPr>
          <p:nvPr>
            <p:ph type="ftr"/>
          </p:nvPr>
        </p:nvSpPr>
        <p:spPr>
          <a:xfrm>
            <a:off x="914040" y="6172200"/>
            <a:ext cx="3962520" cy="457200"/>
          </a:xfrm>
          <a:prstGeom prst="rect">
            <a:avLst/>
          </a:prstGeom>
        </p:spPr>
        <p:txBody>
          <a:bodyPr lIns="90000" rIns="90000" tIns="46800" bIns="46800" anchor="ctr">
            <a:noAutofit/>
          </a:bodyPr>
          <a:p>
            <a:pPr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PlaceHolder 9"/>
          <p:cNvSpPr>
            <a:spLocks noGrp="1"/>
          </p:cNvSpPr>
          <p:nvPr>
            <p:ph type="sldNum"/>
          </p:nvPr>
        </p:nvSpPr>
        <p:spPr>
          <a:xfrm>
            <a:off x="213120" y="6277320"/>
            <a:ext cx="323280" cy="323280"/>
          </a:xfrm>
          <a:prstGeom prst="rect">
            <a:avLst/>
          </a:prstGeom>
        </p:spPr>
        <p:txBody>
          <a:bodyPr lIns="0" rIns="0" tIns="0" bIns="0" anchor="ctr" anchorCtr="1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694BC869-B9C0-4ECA-8AC1-5F6A645D3035}" type="slidenum">
              <a:rPr b="0" lang="ru-RU" sz="1400" spc="-1" strike="noStrike">
                <a:solidFill>
                  <a:srgbClr val="ffffff"/>
                </a:solidFill>
                <a:latin typeface="Calibri"/>
              </a:rPr>
              <a:t>&lt;number&gt;</a:t>
            </a:fld>
            <a:endParaRPr b="0" lang="en-US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CustomShap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3" name="CustomShape 2"/>
          <p:cNvSpPr/>
          <p:nvPr/>
        </p:nvSpPr>
        <p:spPr>
          <a:xfrm>
            <a:off x="63360" y="69840"/>
            <a:ext cx="9014040" cy="6692760"/>
          </a:xfrm>
          <a:custGeom>
            <a:avLst/>
            <a:gdLst/>
            <a:ahLst/>
            <a:rect l="0" t="0" r="r" b="b"/>
            <a:pathLst>
              <a:path w="25041" h="18593">
                <a:moveTo>
                  <a:pt x="916" y="0"/>
                </a:moveTo>
                <a:lnTo>
                  <a:pt x="917" y="0"/>
                </a:lnTo>
                <a:cubicBezTo>
                  <a:pt x="756" y="0"/>
                  <a:pt x="598" y="42"/>
                  <a:pt x="458" y="123"/>
                </a:cubicBezTo>
                <a:cubicBezTo>
                  <a:pt x="319" y="203"/>
                  <a:pt x="203" y="319"/>
                  <a:pt x="123" y="458"/>
                </a:cubicBezTo>
                <a:cubicBezTo>
                  <a:pt x="42" y="598"/>
                  <a:pt x="0" y="756"/>
                  <a:pt x="0" y="917"/>
                </a:cubicBezTo>
                <a:lnTo>
                  <a:pt x="0" y="17675"/>
                </a:lnTo>
                <a:lnTo>
                  <a:pt x="0" y="17675"/>
                </a:lnTo>
                <a:cubicBezTo>
                  <a:pt x="0" y="17836"/>
                  <a:pt x="42" y="17994"/>
                  <a:pt x="123" y="18134"/>
                </a:cubicBezTo>
                <a:cubicBezTo>
                  <a:pt x="203" y="18273"/>
                  <a:pt x="319" y="18389"/>
                  <a:pt x="458" y="18469"/>
                </a:cubicBezTo>
                <a:cubicBezTo>
                  <a:pt x="598" y="18550"/>
                  <a:pt x="756" y="18592"/>
                  <a:pt x="917" y="18592"/>
                </a:cubicBezTo>
                <a:lnTo>
                  <a:pt x="24123" y="18592"/>
                </a:lnTo>
                <a:lnTo>
                  <a:pt x="24123" y="18592"/>
                </a:lnTo>
                <a:cubicBezTo>
                  <a:pt x="24284" y="18592"/>
                  <a:pt x="24442" y="18550"/>
                  <a:pt x="24582" y="18469"/>
                </a:cubicBezTo>
                <a:cubicBezTo>
                  <a:pt x="24721" y="18389"/>
                  <a:pt x="24837" y="18273"/>
                  <a:pt x="24917" y="18134"/>
                </a:cubicBezTo>
                <a:cubicBezTo>
                  <a:pt x="24998" y="17994"/>
                  <a:pt x="25040" y="17836"/>
                  <a:pt x="25040" y="17675"/>
                </a:cubicBezTo>
                <a:lnTo>
                  <a:pt x="25039" y="916"/>
                </a:lnTo>
                <a:lnTo>
                  <a:pt x="25040" y="917"/>
                </a:lnTo>
                <a:lnTo>
                  <a:pt x="25040" y="917"/>
                </a:lnTo>
                <a:cubicBezTo>
                  <a:pt x="25040" y="756"/>
                  <a:pt x="24998" y="598"/>
                  <a:pt x="24917" y="458"/>
                </a:cubicBezTo>
                <a:cubicBezTo>
                  <a:pt x="24837" y="319"/>
                  <a:pt x="24721" y="203"/>
                  <a:pt x="24582" y="123"/>
                </a:cubicBezTo>
                <a:cubicBezTo>
                  <a:pt x="24442" y="42"/>
                  <a:pt x="24284" y="0"/>
                  <a:pt x="24123" y="0"/>
                </a:cubicBezTo>
                <a:lnTo>
                  <a:pt x="916" y="0"/>
                </a:lnTo>
              </a:path>
            </a:pathLst>
          </a:custGeom>
          <a:noFill/>
          <a:ln cap="sq" w="6480">
            <a:solidFill>
              <a:srgbClr val="000000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84" name="CustomShape 3"/>
          <p:cNvSpPr/>
          <p:nvPr/>
        </p:nvSpPr>
        <p:spPr>
          <a:xfrm flipV="1">
            <a:off x="68400" y="4682160"/>
            <a:ext cx="9007200" cy="91800"/>
          </a:xfrm>
          <a:prstGeom prst="rect">
            <a:avLst/>
          </a:prstGeom>
          <a:solidFill>
            <a:srgbClr val="d34817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5" name="CustomShape 4"/>
          <p:cNvSpPr/>
          <p:nvPr/>
        </p:nvSpPr>
        <p:spPr>
          <a:xfrm>
            <a:off x="68400" y="4649760"/>
            <a:ext cx="9007200" cy="46080"/>
          </a:xfrm>
          <a:prstGeom prst="rect">
            <a:avLst/>
          </a:prstGeom>
          <a:solidFill>
            <a:srgbClr val="e6b1ab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6" name="CustomShape 5"/>
          <p:cNvSpPr/>
          <p:nvPr/>
        </p:nvSpPr>
        <p:spPr>
          <a:xfrm>
            <a:off x="68400" y="4773600"/>
            <a:ext cx="9007200" cy="47520"/>
          </a:xfrm>
          <a:prstGeom prst="rect">
            <a:avLst/>
          </a:prstGeom>
          <a:solidFill>
            <a:srgbClr val="918485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7" name="PlaceHolder 6"/>
          <p:cNvSpPr>
            <a:spLocks noGrp="1"/>
          </p:cNvSpPr>
          <p:nvPr>
            <p:ph type="title"/>
          </p:nvPr>
        </p:nvSpPr>
        <p:spPr>
          <a:xfrm>
            <a:off x="914400" y="274320"/>
            <a:ext cx="7772400" cy="1143000"/>
          </a:xfrm>
          <a:prstGeom prst="rect">
            <a:avLst/>
          </a:prstGeom>
        </p:spPr>
        <p:txBody>
          <a:bodyPr lIns="90000" rIns="90000" tIns="46800" bIns="91440" anchor="b">
            <a:noAutofit/>
          </a:bodyPr>
          <a:p>
            <a:r>
              <a:rPr b="0" lang="en-US" sz="4000" spc="-1" strike="noStrike">
                <a:solidFill>
                  <a:srgbClr val="696464"/>
                </a:solidFill>
                <a:latin typeface="Calibri"/>
              </a:rPr>
              <a:t>Click to edit the title text format</a:t>
            </a:r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188" name="PlaceHolder 7"/>
          <p:cNvSpPr>
            <a:spLocks noGrp="1"/>
          </p:cNvSpPr>
          <p:nvPr>
            <p:ph type="body"/>
          </p:nvPr>
        </p:nvSpPr>
        <p:spPr>
          <a:xfrm>
            <a:off x="914400" y="1447920"/>
            <a:ext cx="7772400" cy="4572000"/>
          </a:xfrm>
          <a:prstGeom prst="rect">
            <a:avLst/>
          </a:prstGeom>
        </p:spPr>
        <p:txBody>
          <a:bodyPr lIns="90000" rIns="90000" tIns="46800" bIns="46800">
            <a:normAutofit/>
          </a:bodyPr>
          <a:p>
            <a:pPr marL="272880" indent="-272880">
              <a:spcBef>
                <a:spcPts val="573"/>
              </a:spcBef>
              <a:buClr>
                <a:srgbClr val="d34817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Click to edit the outline text format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1" marL="547560" indent="-228600">
              <a:spcBef>
                <a:spcPts val="573"/>
              </a:spcBef>
              <a:buClr>
                <a:srgbClr val="9b2d1f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Second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2" marL="822240" indent="-228600">
              <a:spcBef>
                <a:spcPts val="573"/>
              </a:spcBef>
              <a:buClr>
                <a:srgbClr val="e6b1ab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Third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3" marL="1096920" indent="-228600">
              <a:spcBef>
                <a:spcPts val="573"/>
              </a:spcBef>
              <a:buClr>
                <a:srgbClr val="a28e6a"/>
              </a:buClr>
              <a:buSzPct val="80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Fourth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4" marL="1371600" indent="-228600">
              <a:spcBef>
                <a:spcPts val="573"/>
              </a:spcBef>
              <a:buClr>
                <a:srgbClr val="a28e6a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Fifth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5" marL="1371600" indent="-228600">
              <a:spcBef>
                <a:spcPts val="573"/>
              </a:spcBef>
              <a:buClr>
                <a:srgbClr val="000000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Sixth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lvl="6" marL="1371600" indent="-228600">
              <a:spcBef>
                <a:spcPts val="573"/>
              </a:spcBef>
              <a:buClr>
                <a:srgbClr val="000000"/>
              </a:buClr>
              <a:buFont typeface="Cambria"/>
              <a:buChar char="o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2600" spc="-1" strike="noStrike">
                <a:solidFill>
                  <a:srgbClr val="000000"/>
                </a:solidFill>
                <a:latin typeface="Cambria"/>
              </a:rPr>
              <a:t>Seventh Outline Level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189" name="PlaceHolder 8"/>
          <p:cNvSpPr>
            <a:spLocks noGrp="1"/>
          </p:cNvSpPr>
          <p:nvPr>
            <p:ph type="dt"/>
          </p:nvPr>
        </p:nvSpPr>
        <p:spPr>
          <a:xfrm>
            <a:off x="6171840" y="6190920"/>
            <a:ext cx="2476440" cy="476280"/>
          </a:xfrm>
          <a:prstGeom prst="rect">
            <a:avLst/>
          </a:prstGeom>
        </p:spPr>
        <p:txBody>
          <a:bodyPr lIns="90000" rIns="90000" tIns="46800" bIns="46800" anchor="ctr">
            <a:noAutofit/>
          </a:bodyPr>
          <a:p>
            <a:pPr algn="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1400" spc="-1" strike="noStrike">
                <a:solidFill>
                  <a:srgbClr val="696464"/>
                </a:solidFill>
                <a:latin typeface="Cambria"/>
              </a:rPr>
              <a:t>&lt;date/time&gt;</a:t>
            </a:r>
            <a:endParaRPr b="0" lang="en-US" sz="1400" spc="-1" strike="noStrike">
              <a:latin typeface="Times New Roman"/>
            </a:endParaRPr>
          </a:p>
        </p:txBody>
      </p:sp>
      <p:sp>
        <p:nvSpPr>
          <p:cNvPr id="190" name="PlaceHolder 9"/>
          <p:cNvSpPr>
            <a:spLocks noGrp="1"/>
          </p:cNvSpPr>
          <p:nvPr>
            <p:ph type="ftr"/>
          </p:nvPr>
        </p:nvSpPr>
        <p:spPr>
          <a:xfrm>
            <a:off x="914040" y="6172200"/>
            <a:ext cx="3886200" cy="457200"/>
          </a:xfrm>
          <a:prstGeom prst="rect">
            <a:avLst/>
          </a:prstGeom>
        </p:spPr>
        <p:txBody>
          <a:bodyPr lIns="90000" rIns="90000" tIns="46800" bIns="46800" anchor="ctr">
            <a:noAutofit/>
          </a:bodyPr>
          <a:p>
            <a:pPr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1" name="PlaceHolder 10"/>
          <p:cNvSpPr>
            <a:spLocks noGrp="1"/>
          </p:cNvSpPr>
          <p:nvPr>
            <p:ph type="sldNum"/>
          </p:nvPr>
        </p:nvSpPr>
        <p:spPr>
          <a:xfrm>
            <a:off x="213120" y="6275520"/>
            <a:ext cx="323280" cy="323280"/>
          </a:xfrm>
          <a:prstGeom prst="rect">
            <a:avLst/>
          </a:prstGeom>
        </p:spPr>
        <p:txBody>
          <a:bodyPr lIns="0" rIns="0" tIns="0" bIns="0" anchor="ctr" anchorCtr="1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DFFE0374-3429-4639-AF52-DC89B3F1538D}" type="slidenum">
              <a:rPr b="0" lang="ru-RU" sz="1400" spc="-1" strike="noStrike">
                <a:solidFill>
                  <a:srgbClr val="ffffff"/>
                </a:solidFill>
                <a:latin typeface="Calibri"/>
              </a:rPr>
              <a:t>&lt;number&gt;</a:t>
            </a:fld>
            <a:endParaRPr b="0" lang="en-US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7.gif"/><Relationship Id="rId2" Type="http://schemas.openxmlformats.org/officeDocument/2006/relationships/slideLayout" Target="../slideLayouts/slideLayout1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image" Target="../media/image16.jpeg"/><Relationship Id="rId3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image" Target="../media/image20.jpeg"/><Relationship Id="rId3" Type="http://schemas.openxmlformats.org/officeDocument/2006/relationships/package" Target="../embeddings/oleObject1.xlsx"/><Relationship Id="rId4" Type="http://schemas.openxmlformats.org/officeDocument/2006/relationships/image" Target="../media/image21.wmf"/><Relationship Id="rId5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package" Target="../embeddings/oleObject1.xlsx"/><Relationship Id="rId3" Type="http://schemas.openxmlformats.org/officeDocument/2006/relationships/image" Target="../media/image24.wmf"/><Relationship Id="rId4" Type="http://schemas.openxmlformats.org/officeDocument/2006/relationships/oleObject" Target="../embeddings/oleObject2.bin"/><Relationship Id="rId5" Type="http://schemas.openxmlformats.org/officeDocument/2006/relationships/image" Target="../media/image25.wmf"/><Relationship Id="rId6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package" Target="../embeddings/oleObject1.xlsx"/><Relationship Id="rId3" Type="http://schemas.openxmlformats.org/officeDocument/2006/relationships/image" Target="../media/image28.wmf"/><Relationship Id="rId4" Type="http://schemas.openxmlformats.org/officeDocument/2006/relationships/image" Target="../media/image29.jpeg"/><Relationship Id="rId5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package" Target="../embeddings/oleObject1.xlsx"/><Relationship Id="rId2" Type="http://schemas.openxmlformats.org/officeDocument/2006/relationships/image" Target="../media/image30.wmf"/><Relationship Id="rId3" Type="http://schemas.openxmlformats.org/officeDocument/2006/relationships/image" Target="../media/image31.jpeg"/><Relationship Id="rId4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32.jpeg"/><Relationship Id="rId2" Type="http://schemas.openxmlformats.org/officeDocument/2006/relationships/slideLayout" Target="../slideLayouts/slideLayout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33.jpeg"/><Relationship Id="rId2" Type="http://schemas.openxmlformats.org/officeDocument/2006/relationships/slideLayout" Target="../slideLayouts/slideLayout1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34.png"/><Relationship Id="rId2" Type="http://schemas.openxmlformats.org/officeDocument/2006/relationships/slideLayout" Target="../slideLayouts/slideLayout1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35.jpeg"/><Relationship Id="rId2" Type="http://schemas.openxmlformats.org/officeDocument/2006/relationships/slideLayout" Target="../slideLayouts/slideLayout1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36.pn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TextShape 1"/>
          <p:cNvSpPr txBox="1"/>
          <p:nvPr/>
        </p:nvSpPr>
        <p:spPr>
          <a:xfrm>
            <a:off x="4354560" y="3111120"/>
            <a:ext cx="4710240" cy="348156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i="1" lang="ru-RU" sz="2800" spc="-1" strike="noStrike">
                <a:solidFill>
                  <a:srgbClr val="696464"/>
                </a:solidFill>
                <a:latin typeface="Cambria"/>
              </a:rPr>
              <a:t>                                          </a:t>
            </a:r>
            <a:r>
              <a:rPr b="0" i="1" lang="ru-RU" sz="2800" spc="-1" strike="noStrike">
                <a:solidFill>
                  <a:srgbClr val="696464"/>
                </a:solidFill>
                <a:latin typeface="Cambria"/>
              </a:rPr>
              <a:t>Меньшинств нередко                  </a:t>
            </a:r>
            <a:endParaRPr b="0" lang="en-US" sz="2800" spc="-1" strike="noStrike">
              <a:solidFill>
                <a:srgbClr val="000000"/>
              </a:solidFill>
              <a:latin typeface="Cambria"/>
            </a:endParaRPr>
          </a:p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i="1" lang="ru-RU" sz="2800" spc="-1" strike="noStrike">
                <a:solidFill>
                  <a:srgbClr val="696464"/>
                </a:solidFill>
                <a:latin typeface="Cambria"/>
              </a:rPr>
              <a:t>становится большинством, потому что встает </a:t>
            </a:r>
            <a:endParaRPr b="0" lang="en-US" sz="2800" spc="-1" strike="noStrike">
              <a:solidFill>
                <a:srgbClr val="000000"/>
              </a:solidFill>
              <a:latin typeface="Cambria"/>
            </a:endParaRPr>
          </a:p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i="1" lang="ru-RU" sz="2800" spc="-1" strike="noStrike">
                <a:solidFill>
                  <a:srgbClr val="696464"/>
                </a:solidFill>
                <a:latin typeface="Cambria"/>
              </a:rPr>
              <a:t>с постели и голосует.</a:t>
            </a:r>
            <a:endParaRPr b="0" lang="en-US" sz="2800" spc="-1" strike="noStrike">
              <a:solidFill>
                <a:srgbClr val="000000"/>
              </a:solidFill>
              <a:latin typeface="Cambria"/>
            </a:endParaRPr>
          </a:p>
          <a:p>
            <a:pPr algn="ctr">
              <a:lnSpc>
                <a:spcPct val="8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800" spc="-1" strike="noStrike">
                <a:solidFill>
                  <a:srgbClr val="696464"/>
                </a:solidFill>
                <a:latin typeface="Monotype Corsiva"/>
              </a:rPr>
              <a:t>Лоренс Питер</a:t>
            </a:r>
            <a:endParaRPr b="0" lang="en-US" sz="2800" spc="-1" strike="noStrike">
              <a:solidFill>
                <a:srgbClr val="000000"/>
              </a:solidFill>
              <a:latin typeface="Cambria"/>
            </a:endParaRPr>
          </a:p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800" spc="-1" strike="noStrike">
              <a:solidFill>
                <a:srgbClr val="000000"/>
              </a:solidFill>
              <a:latin typeface="Cambria"/>
            </a:endParaRPr>
          </a:p>
        </p:txBody>
      </p:sp>
      <p:sp>
        <p:nvSpPr>
          <p:cNvPr id="229" name="TextShape 2"/>
          <p:cNvSpPr txBox="1"/>
          <p:nvPr/>
        </p:nvSpPr>
        <p:spPr>
          <a:xfrm>
            <a:off x="457200" y="549000"/>
            <a:ext cx="8229600" cy="1469880"/>
          </a:xfrm>
          <a:prstGeom prst="rect">
            <a:avLst/>
          </a:prstGeom>
          <a:noFill/>
          <a:ln w="0">
            <a:noFill/>
          </a:ln>
        </p:spPr>
        <p:txBody>
          <a:bodyPr bIns="91440" anchor="ctr">
            <a:noAutofit/>
          </a:bodyPr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5400" spc="-1" strike="noStrike">
                <a:solidFill>
                  <a:srgbClr val="000000"/>
                </a:solidFill>
                <a:latin typeface="Calibri"/>
              </a:rPr>
              <a:t>Единый урок </a:t>
            </a:r>
            <a:br/>
            <a:r>
              <a:rPr b="0" lang="ru-RU" sz="5400" spc="-1" strike="noStrike">
                <a:solidFill>
                  <a:srgbClr val="000000"/>
                </a:solidFill>
                <a:latin typeface="Calibri"/>
              </a:rPr>
              <a:t>Парламентаризма</a:t>
            </a:r>
            <a:endParaRPr b="0" lang="en-US" sz="5400" spc="-1" strike="noStrike">
              <a:solidFill>
                <a:srgbClr val="696464"/>
              </a:solidFill>
              <a:latin typeface="Calibri"/>
            </a:endParaRPr>
          </a:p>
        </p:txBody>
      </p:sp>
      <p:pic>
        <p:nvPicPr>
          <p:cNvPr id="230" name="Picture 3" descr="Flag_GerbRF"/>
          <p:cNvPicPr/>
          <p:nvPr/>
        </p:nvPicPr>
        <p:blipFill>
          <a:blip r:embed="rId1"/>
          <a:stretch/>
        </p:blipFill>
        <p:spPr>
          <a:xfrm>
            <a:off x="179280" y="3068640"/>
            <a:ext cx="4176720" cy="2664000"/>
          </a:xfrm>
          <a:prstGeom prst="rect">
            <a:avLst/>
          </a:prstGeom>
          <a:ln w="0">
            <a:noFill/>
          </a:ln>
        </p:spPr>
      </p:pic>
    </p:spTree>
  </p:cSld>
  <p:transition>
    <p:split dir="out" orient="vert"/>
  </p:transition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extShape 1"/>
          <p:cNvSpPr txBox="1"/>
          <p:nvPr/>
        </p:nvSpPr>
        <p:spPr>
          <a:xfrm>
            <a:off x="0" y="189000"/>
            <a:ext cx="7772400" cy="40464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1800" spc="-1" strike="noStrike">
                <a:solidFill>
                  <a:srgbClr val="696464"/>
                </a:solidFill>
                <a:latin typeface="Calibri"/>
              </a:rPr>
              <a:t>                                             </a:t>
            </a:r>
            <a:r>
              <a:rPr b="0" lang="ru-RU" sz="4000" spc="-1" strike="noStrike">
                <a:solidFill>
                  <a:srgbClr val="696464"/>
                </a:solidFill>
                <a:latin typeface="Calibri"/>
              </a:rPr>
              <a:t>Новгородское вече.</a:t>
            </a:r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pic>
        <p:nvPicPr>
          <p:cNvPr id="232" name="Содержимое 4" descr="300px-Pskov_Veche_Vasnetsov.jpg"/>
          <p:cNvPicPr/>
          <p:nvPr/>
        </p:nvPicPr>
        <p:blipFill>
          <a:blip r:embed="rId1"/>
          <a:stretch/>
        </p:blipFill>
        <p:spPr>
          <a:xfrm>
            <a:off x="250920" y="2924280"/>
            <a:ext cx="4213080" cy="3647880"/>
          </a:xfrm>
          <a:prstGeom prst="rect">
            <a:avLst/>
          </a:prstGeom>
          <a:ln w="0">
            <a:noFill/>
          </a:ln>
        </p:spPr>
      </p:pic>
      <p:pic>
        <p:nvPicPr>
          <p:cNvPr id="233" name="Picture 3" descr="D:\300px-Veche_of_Novgorod.jpg"/>
          <p:cNvPicPr/>
          <p:nvPr/>
        </p:nvPicPr>
        <p:blipFill>
          <a:blip r:embed="rId2"/>
          <a:stretch/>
        </p:blipFill>
        <p:spPr>
          <a:xfrm>
            <a:off x="4716360" y="2637000"/>
            <a:ext cx="4125960" cy="3935160"/>
          </a:xfrm>
          <a:prstGeom prst="rect">
            <a:avLst/>
          </a:prstGeom>
          <a:ln w="0">
            <a:noFill/>
          </a:ln>
        </p:spPr>
      </p:pic>
      <p:sp>
        <p:nvSpPr>
          <p:cNvPr id="234" name="CustomShape 2"/>
          <p:cNvSpPr/>
          <p:nvPr/>
        </p:nvSpPr>
        <p:spPr>
          <a:xfrm>
            <a:off x="0" y="333360"/>
            <a:ext cx="8964720" cy="3020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Во всех государствах современные представительные органы выросли из традиционных народных собраний, присущих еще первобытно общинным отношениям. Впоследствии на Руси эти народные собрания эволюционировали в </a:t>
            </a:r>
            <a:r>
              <a:rPr b="1" i="1" lang="ru-RU" sz="2400" spc="-1" strike="noStrike">
                <a:solidFill>
                  <a:srgbClr val="ef8c6a"/>
                </a:solidFill>
                <a:latin typeface="Cambria"/>
              </a:rPr>
              <a:t>вечевые собрания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, и народное вече стало важным элементом государственного устройства Киевской Руси и Новгородской республики.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split dir="out" orient="vert"/>
  </p:transition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TextShape 1"/>
          <p:cNvSpPr txBox="1"/>
          <p:nvPr/>
        </p:nvSpPr>
        <p:spPr>
          <a:xfrm>
            <a:off x="468360" y="0"/>
            <a:ext cx="7772400" cy="58104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600" spc="-1" strike="noStrike">
                <a:solidFill>
                  <a:srgbClr val="696464"/>
                </a:solidFill>
                <a:latin typeface="Calibri"/>
              </a:rPr>
              <a:t>Княжеская Дума.</a:t>
            </a:r>
            <a:endParaRPr b="0" lang="en-US" sz="3600" spc="-1" strike="noStrike">
              <a:solidFill>
                <a:srgbClr val="696464"/>
              </a:solidFill>
              <a:latin typeface="Calibri"/>
            </a:endParaRPr>
          </a:p>
        </p:txBody>
      </p:sp>
      <p:pic>
        <p:nvPicPr>
          <p:cNvPr id="236" name="Picture 5" descr="hodvm_60"/>
          <p:cNvPicPr/>
          <p:nvPr/>
        </p:nvPicPr>
        <p:blipFill>
          <a:blip r:embed="rId1"/>
          <a:stretch/>
        </p:blipFill>
        <p:spPr>
          <a:xfrm>
            <a:off x="611280" y="2349360"/>
            <a:ext cx="7921440" cy="4294440"/>
          </a:xfrm>
          <a:prstGeom prst="rect">
            <a:avLst/>
          </a:prstGeom>
          <a:ln cap="rnd" w="57240">
            <a:solidFill>
              <a:srgbClr val="000000"/>
            </a:solidFill>
            <a:custDash>
              <a:ds d="100000" sp="1000"/>
            </a:custDash>
            <a:miter/>
          </a:ln>
        </p:spPr>
      </p:pic>
      <p:sp>
        <p:nvSpPr>
          <p:cNvPr id="237" name="CustomShape 2"/>
          <p:cNvSpPr/>
          <p:nvPr/>
        </p:nvSpPr>
        <p:spPr>
          <a:xfrm>
            <a:off x="250920" y="476280"/>
            <a:ext cx="8353440" cy="1800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Cambria"/>
              </a:rPr>
              <a:t>Они действовали на всех русских землях.</a:t>
            </a:r>
            <a:endParaRPr b="0" lang="en-US" sz="2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1" i="1" lang="ru-RU" sz="2800" spc="-1" strike="noStrike">
                <a:solidFill>
                  <a:srgbClr val="ef8c6a"/>
                </a:solidFill>
                <a:latin typeface="Cambria"/>
              </a:rPr>
              <a:t>Княжеская Дума </a:t>
            </a:r>
            <a:r>
              <a:rPr b="0" lang="ru-RU" sz="2800" spc="-1" strike="noStrike">
                <a:solidFill>
                  <a:srgbClr val="000000"/>
                </a:solidFill>
                <a:latin typeface="Cambria"/>
              </a:rPr>
              <a:t>– это постоянный совет при князе, в который входили его ближайшие соратники. </a:t>
            </a:r>
            <a:endParaRPr b="0" lang="en-US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split dir="out" orient="vert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nodeType="clickEffect" fill="hold">
                      <p:stCondLst>
                        <p:cond delay="indefinite"/>
                      </p:stCondLst>
                      <p:childTnLst>
                        <p:par>
                          <p:cTn id="4" nodeType="withEffect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3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 from="(-#ppt_w/2)" to="(#ppt_x)">
                                      <p:cBhvr additive="repl"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calcmode="lin" valueType="num" from="0" to="-1">
                                      <p:cBhvr additive="repl">
                                        <p:cTn id="8" dur="2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calcmode="lin" valueType="num" by="(#ppt_h/3+#ppt_w*0.1)">
                                      <p:cBhvr additive="sum">
                                        <p:cTn id="10" dur="2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TextShape 1"/>
          <p:cNvSpPr txBox="1"/>
          <p:nvPr/>
        </p:nvSpPr>
        <p:spPr>
          <a:xfrm>
            <a:off x="539640" y="260280"/>
            <a:ext cx="7772400" cy="36504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600" spc="-1" strike="noStrike">
                <a:solidFill>
                  <a:srgbClr val="696464"/>
                </a:solidFill>
                <a:latin typeface="Calibri"/>
              </a:rPr>
              <a:t>Боярская Дума.</a:t>
            </a:r>
            <a:endParaRPr b="0" lang="en-US" sz="3600" spc="-1" strike="noStrike">
              <a:solidFill>
                <a:srgbClr val="696464"/>
              </a:solidFill>
              <a:latin typeface="Calibri"/>
            </a:endParaRPr>
          </a:p>
        </p:txBody>
      </p:sp>
      <p:pic>
        <p:nvPicPr>
          <p:cNvPr id="239" name="Содержимое 3" descr="300px-Tsar_boyar_duma.jpg"/>
          <p:cNvPicPr/>
          <p:nvPr/>
        </p:nvPicPr>
        <p:blipFill>
          <a:blip r:embed="rId1"/>
          <a:stretch/>
        </p:blipFill>
        <p:spPr>
          <a:xfrm>
            <a:off x="611280" y="2349360"/>
            <a:ext cx="7921440" cy="4300560"/>
          </a:xfrm>
          <a:prstGeom prst="rect">
            <a:avLst/>
          </a:prstGeom>
          <a:ln w="0">
            <a:noFill/>
          </a:ln>
        </p:spPr>
      </p:pic>
      <p:sp>
        <p:nvSpPr>
          <p:cNvPr id="240" name="CustomShape 2"/>
          <p:cNvSpPr/>
          <p:nvPr/>
        </p:nvSpPr>
        <p:spPr>
          <a:xfrm>
            <a:off x="179280" y="476280"/>
            <a:ext cx="8964720" cy="1922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1" i="1" lang="ru-RU" sz="2400" spc="-1" strike="noStrike">
                <a:solidFill>
                  <a:srgbClr val="ef8c6a"/>
                </a:solidFill>
                <a:latin typeface="Cambria"/>
              </a:rPr>
              <a:t>Боярская  Дума 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явилась продолжением княжеской думы в новых исторических условиях Московского царства. Она совместно с государем составляла единую верховную власть, как в законодательных делах, так и в международных отношениях.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split dir="out" orient="vert"/>
  </p:transition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TextShape 1"/>
          <p:cNvSpPr txBox="1"/>
          <p:nvPr/>
        </p:nvSpPr>
        <p:spPr>
          <a:xfrm>
            <a:off x="324000" y="0"/>
            <a:ext cx="7772400" cy="65232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600" spc="-1" strike="noStrike">
                <a:solidFill>
                  <a:srgbClr val="696464"/>
                </a:solidFill>
                <a:latin typeface="Calibri"/>
              </a:rPr>
              <a:t>Земские Соборы.</a:t>
            </a:r>
            <a:endParaRPr b="0" lang="en-US" sz="3600" spc="-1" strike="noStrike">
              <a:solidFill>
                <a:srgbClr val="696464"/>
              </a:solidFill>
              <a:latin typeface="Calibri"/>
            </a:endParaRPr>
          </a:p>
        </p:txBody>
      </p:sp>
      <p:pic>
        <p:nvPicPr>
          <p:cNvPr id="242" name="Содержимое 3" descr="250px-Zemskysobor.jpg"/>
          <p:cNvPicPr/>
          <p:nvPr/>
        </p:nvPicPr>
        <p:blipFill>
          <a:blip r:embed="rId1"/>
          <a:stretch/>
        </p:blipFill>
        <p:spPr>
          <a:xfrm>
            <a:off x="250920" y="3429000"/>
            <a:ext cx="5041800" cy="3240000"/>
          </a:xfrm>
          <a:prstGeom prst="rect">
            <a:avLst/>
          </a:prstGeom>
          <a:ln w="0">
            <a:noFill/>
          </a:ln>
        </p:spPr>
      </p:pic>
      <p:sp>
        <p:nvSpPr>
          <p:cNvPr id="243" name="CustomShape 2"/>
          <p:cNvSpPr/>
          <p:nvPr/>
        </p:nvSpPr>
        <p:spPr>
          <a:xfrm>
            <a:off x="179280" y="549360"/>
            <a:ext cx="9144000" cy="1008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1" i="1" lang="ru-RU" sz="1800" spc="-1" strike="noStrike">
                <a:solidFill>
                  <a:srgbClr val="ef8c6a"/>
                </a:solidFill>
                <a:latin typeface="Cambria"/>
              </a:rPr>
              <a:t>Земские Соборы</a:t>
            </a:r>
            <a:r>
              <a:rPr b="0" lang="ru-RU" sz="1800" spc="-1" strike="noStrike">
                <a:solidFill>
                  <a:srgbClr val="000000"/>
                </a:solidFill>
                <a:latin typeface="Cambria"/>
              </a:rPr>
              <a:t>-</a:t>
            </a:r>
            <a:r>
              <a:rPr b="0" lang="ru-RU" sz="2000" spc="-1" strike="noStrike">
                <a:solidFill>
                  <a:srgbClr val="000000"/>
                </a:solidFill>
                <a:latin typeface="Cambria"/>
              </a:rPr>
              <a:t>это выборные сословно-представительные органы России  в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000" spc="-1" strike="noStrike">
                <a:solidFill>
                  <a:srgbClr val="000000"/>
                </a:solidFill>
                <a:latin typeface="Cambria"/>
              </a:rPr>
              <a:t> </a:t>
            </a:r>
            <a:r>
              <a:rPr b="0" lang="en-US" sz="2000" spc="-1" strike="noStrike">
                <a:solidFill>
                  <a:srgbClr val="000000"/>
                </a:solidFill>
                <a:latin typeface="Perpetua"/>
              </a:rPr>
              <a:t>XV</a:t>
            </a:r>
            <a:r>
              <a:rPr b="0" lang="ru-RU" sz="2000" spc="-1" strike="noStrike">
                <a:solidFill>
                  <a:srgbClr val="000000"/>
                </a:solidFill>
                <a:latin typeface="Cambria"/>
              </a:rPr>
              <a:t>-</a:t>
            </a:r>
            <a:r>
              <a:rPr b="0" lang="en-US" sz="2000" spc="-1" strike="noStrike">
                <a:solidFill>
                  <a:srgbClr val="000000"/>
                </a:solidFill>
                <a:latin typeface="Perpetua"/>
              </a:rPr>
              <a:t>XVII </a:t>
            </a:r>
            <a:r>
              <a:rPr b="0" lang="ru-RU" sz="2000" spc="-1" strike="noStrike">
                <a:solidFill>
                  <a:srgbClr val="000000"/>
                </a:solidFill>
                <a:latin typeface="Cambria"/>
              </a:rPr>
              <a:t>веках.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4" name="CustomShape 3"/>
          <p:cNvSpPr/>
          <p:nvPr/>
        </p:nvSpPr>
        <p:spPr>
          <a:xfrm>
            <a:off x="1835280" y="1052640"/>
            <a:ext cx="4572000" cy="703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000" spc="-1" strike="noStrike">
                <a:solidFill>
                  <a:srgbClr val="000000"/>
                </a:solidFill>
                <a:latin typeface="Cambria"/>
              </a:rPr>
              <a:t>В XVII веке Земский собор включал в себя </a:t>
            </a:r>
            <a:r>
              <a:rPr b="0" lang="ru-RU" sz="2000" spc="-1" strike="noStrike" u="sng">
                <a:solidFill>
                  <a:srgbClr val="000000"/>
                </a:solidFill>
                <a:uFillTx/>
                <a:latin typeface="Cambria"/>
              </a:rPr>
              <a:t>две части</a:t>
            </a:r>
            <a:r>
              <a:rPr b="0" lang="ru-RU" sz="2000" spc="-1" strike="noStrike">
                <a:solidFill>
                  <a:srgbClr val="000000"/>
                </a:solidFill>
                <a:latin typeface="Cambria"/>
              </a:rPr>
              <a:t>: 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5" name="CustomShape 4"/>
          <p:cNvSpPr/>
          <p:nvPr/>
        </p:nvSpPr>
        <p:spPr>
          <a:xfrm>
            <a:off x="179280" y="1557360"/>
            <a:ext cx="8964720" cy="1191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buClr>
                <a:srgbClr val="000000"/>
              </a:buClr>
              <a:buSzPct val="85000"/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руководители высшей администрации, церковного руководства, члены боярской думы, начальники приказов.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6" name="CustomShape 5"/>
          <p:cNvSpPr/>
          <p:nvPr/>
        </p:nvSpPr>
        <p:spPr>
          <a:xfrm>
            <a:off x="179280" y="2276640"/>
            <a:ext cx="3600720" cy="1191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buClr>
                <a:srgbClr val="000000"/>
              </a:buClr>
              <a:buSzPct val="85000"/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выборные представители всех сословий.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7" name="CustomShape 6"/>
          <p:cNvSpPr/>
          <p:nvPr/>
        </p:nvSpPr>
        <p:spPr>
          <a:xfrm>
            <a:off x="5148360" y="2637000"/>
            <a:ext cx="4572000" cy="398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000" spc="-1" strike="noStrike" u="sng">
                <a:solidFill>
                  <a:srgbClr val="000000"/>
                </a:solidFill>
                <a:uFillTx/>
                <a:latin typeface="Cambria"/>
              </a:rPr>
              <a:t>функции Земских Соборов: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8" name="CustomShape 7"/>
          <p:cNvSpPr/>
          <p:nvPr/>
        </p:nvSpPr>
        <p:spPr>
          <a:xfrm>
            <a:off x="5435640" y="3141720"/>
            <a:ext cx="2736720" cy="459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buClr>
                <a:srgbClr val="000000"/>
              </a:buClr>
              <a:buSzPct val="85000"/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выборы царя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9" name="CustomShape 8"/>
          <p:cNvSpPr/>
          <p:nvPr/>
        </p:nvSpPr>
        <p:spPr>
          <a:xfrm>
            <a:off x="5253840" y="4581360"/>
            <a:ext cx="3627720" cy="459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>
            <a:spAutoFit/>
          </a:bodyPr>
          <a:p>
            <a:pPr>
              <a:lnSpc>
                <a:spcPct val="100000"/>
              </a:lnSpc>
              <a:buClr>
                <a:srgbClr val="000000"/>
              </a:buClr>
              <a:buSzPct val="85000"/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внешние отношения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0" name="CustomShape 9"/>
          <p:cNvSpPr/>
          <p:nvPr/>
        </p:nvSpPr>
        <p:spPr>
          <a:xfrm>
            <a:off x="5435640" y="3716280"/>
            <a:ext cx="3852720" cy="825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buClr>
                <a:srgbClr val="000000"/>
              </a:buClr>
              <a:buSzPct val="85000"/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установление налогов и податей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1" name="CustomShape 10"/>
          <p:cNvSpPr/>
          <p:nvPr/>
        </p:nvSpPr>
        <p:spPr>
          <a:xfrm>
            <a:off x="5435640" y="5157720"/>
            <a:ext cx="3995640" cy="1191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buClr>
                <a:srgbClr val="000000"/>
              </a:buClr>
              <a:buSzPct val="85000"/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поддержание порядка внутри государства и военные распоряжения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split dir="out" orient="vert"/>
  </p:transition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TextShape 1"/>
          <p:cNvSpPr txBox="1"/>
          <p:nvPr/>
        </p:nvSpPr>
        <p:spPr>
          <a:xfrm>
            <a:off x="395280" y="0"/>
            <a:ext cx="7772400" cy="58104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600" spc="-1" strike="noStrike">
                <a:solidFill>
                  <a:srgbClr val="696464"/>
                </a:solidFill>
                <a:latin typeface="Calibri"/>
              </a:rPr>
              <a:t>Правительственный Сенат.</a:t>
            </a:r>
            <a:endParaRPr b="0" lang="en-US" sz="3600" spc="-1" strike="noStrike">
              <a:solidFill>
                <a:srgbClr val="696464"/>
              </a:solidFill>
              <a:latin typeface="Calibri"/>
            </a:endParaRPr>
          </a:p>
        </p:txBody>
      </p:sp>
      <p:pic>
        <p:nvPicPr>
          <p:cNvPr id="253" name="Содержимое 3" descr="250px-Senatesynod.jpg"/>
          <p:cNvPicPr/>
          <p:nvPr/>
        </p:nvPicPr>
        <p:blipFill>
          <a:blip r:embed="rId1"/>
          <a:stretch/>
        </p:blipFill>
        <p:spPr>
          <a:xfrm>
            <a:off x="179280" y="2637000"/>
            <a:ext cx="4608720" cy="4079880"/>
          </a:xfrm>
          <a:prstGeom prst="rect">
            <a:avLst/>
          </a:prstGeom>
          <a:ln w="0">
            <a:noFill/>
          </a:ln>
        </p:spPr>
      </p:pic>
      <p:sp>
        <p:nvSpPr>
          <p:cNvPr id="254" name="CustomShape 2"/>
          <p:cNvSpPr/>
          <p:nvPr/>
        </p:nvSpPr>
        <p:spPr>
          <a:xfrm>
            <a:off x="0" y="476280"/>
            <a:ext cx="9144000" cy="947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1" i="1" lang="ru-RU" sz="2800" spc="-1" strike="noStrike">
                <a:solidFill>
                  <a:srgbClr val="ef8c6a"/>
                </a:solidFill>
                <a:latin typeface="Cambria"/>
              </a:rPr>
              <a:t>Сенат</a:t>
            </a:r>
            <a:r>
              <a:rPr b="0" lang="ru-RU" sz="2800" spc="-1" strike="noStrike">
                <a:solidFill>
                  <a:srgbClr val="000000"/>
                </a:solidFill>
                <a:latin typeface="Cambria"/>
              </a:rPr>
              <a:t> - орган, решавший все важнейшие дела управления, суда и текущего законодательства. </a:t>
            </a:r>
            <a:endParaRPr b="0" lang="en-US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5" name="CustomShape 3"/>
          <p:cNvSpPr/>
          <p:nvPr/>
        </p:nvSpPr>
        <p:spPr>
          <a:xfrm>
            <a:off x="0" y="1268280"/>
            <a:ext cx="9144000" cy="137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Cambria"/>
              </a:rPr>
              <a:t>Органом, ограничивающим власть, Сенат не был: он действовал только по поручению царя и перед ним за все отвечал.</a:t>
            </a:r>
            <a:endParaRPr b="0" lang="en-US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6" name="CustomShape 4"/>
          <p:cNvSpPr/>
          <p:nvPr/>
        </p:nvSpPr>
        <p:spPr>
          <a:xfrm>
            <a:off x="4788000" y="2637000"/>
            <a:ext cx="4356000" cy="3506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Cambria"/>
              </a:rPr>
              <a:t>В 1802 г. Александр I окончательно </a:t>
            </a:r>
            <a:r>
              <a:rPr b="0" lang="ru-RU" sz="2800" spc="-1" strike="noStrike" u="sng">
                <a:solidFill>
                  <a:srgbClr val="000000"/>
                </a:solidFill>
                <a:uFillTx/>
                <a:latin typeface="Cambria"/>
              </a:rPr>
              <a:t>лишает</a:t>
            </a:r>
            <a:r>
              <a:rPr b="0" lang="ru-RU" sz="2800" spc="-1" strike="noStrike">
                <a:solidFill>
                  <a:srgbClr val="000000"/>
                </a:solidFill>
                <a:latin typeface="Cambria"/>
              </a:rPr>
              <a:t> Сенат статуса законосовещательного учреждения, передав эти функции Государственному Совету.</a:t>
            </a:r>
            <a:endParaRPr b="0" lang="en-US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split dir="out" orient="vert"/>
  </p:transition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TextShape 1"/>
          <p:cNvSpPr txBox="1"/>
          <p:nvPr/>
        </p:nvSpPr>
        <p:spPr>
          <a:xfrm>
            <a:off x="178920" y="-539640"/>
            <a:ext cx="8456760" cy="107928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200" spc="-1" strike="noStrike">
                <a:solidFill>
                  <a:srgbClr val="696464"/>
                </a:solidFill>
                <a:latin typeface="Calibri"/>
              </a:rPr>
              <a:t>   </a:t>
            </a:r>
            <a:r>
              <a:rPr b="0" lang="ru-RU" sz="3200" spc="-1" strike="noStrike">
                <a:solidFill>
                  <a:srgbClr val="696464"/>
                </a:solidFill>
                <a:latin typeface="Calibri"/>
              </a:rPr>
              <a:t>Государственный Совет Российской Империи.</a:t>
            </a:r>
            <a:endParaRPr b="0" lang="en-US" sz="3200" spc="-1" strike="noStrike">
              <a:solidFill>
                <a:srgbClr val="696464"/>
              </a:solidFill>
              <a:latin typeface="Calibri"/>
            </a:endParaRPr>
          </a:p>
        </p:txBody>
      </p:sp>
      <p:pic>
        <p:nvPicPr>
          <p:cNvPr id="258" name="Содержимое 3" descr="800px-Repin_state_council.jpg"/>
          <p:cNvPicPr/>
          <p:nvPr/>
        </p:nvPicPr>
        <p:blipFill>
          <a:blip r:embed="rId1"/>
          <a:stretch/>
        </p:blipFill>
        <p:spPr>
          <a:xfrm>
            <a:off x="179280" y="3429000"/>
            <a:ext cx="5545080" cy="3218040"/>
          </a:xfrm>
          <a:prstGeom prst="rect">
            <a:avLst/>
          </a:prstGeom>
          <a:ln w="0">
            <a:noFill/>
          </a:ln>
          <a:effectLst>
            <a:outerShdw dist="139498" dir="2700000">
              <a:srgbClr val="333333">
                <a:alpha val="65000"/>
              </a:srgbClr>
            </a:outerShdw>
          </a:effectLst>
        </p:spPr>
      </p:pic>
      <p:sp>
        <p:nvSpPr>
          <p:cNvPr id="259" name="CustomShape 2"/>
          <p:cNvSpPr/>
          <p:nvPr/>
        </p:nvSpPr>
        <p:spPr>
          <a:xfrm>
            <a:off x="0" y="229680"/>
            <a:ext cx="9144000" cy="2288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  <a:ea typeface="Times New Roman"/>
              </a:rPr>
              <a:t>В начале </a:t>
            </a:r>
            <a:r>
              <a:rPr b="0" lang="en-US" sz="2400" spc="-1" strike="noStrike">
                <a:solidFill>
                  <a:srgbClr val="000000"/>
                </a:solidFill>
                <a:latin typeface="Perpetua"/>
                <a:ea typeface="Times New Roman"/>
              </a:rPr>
              <a:t>XIX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  <a:ea typeface="Times New Roman"/>
              </a:rPr>
              <a:t>века один из ближайших помощников Александра </a:t>
            </a:r>
            <a:r>
              <a:rPr b="0" lang="en-US" sz="2400" spc="-1" strike="noStrike">
                <a:solidFill>
                  <a:srgbClr val="000000"/>
                </a:solidFill>
                <a:latin typeface="Perpetua"/>
                <a:ea typeface="Times New Roman"/>
              </a:rPr>
              <a:t>I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  <a:ea typeface="Times New Roman"/>
              </a:rPr>
              <a:t>- М.М.Сперанский разработал всеобщий план государственного преобразования. По его предложению </a:t>
            </a:r>
            <a:r>
              <a:rPr b="0" lang="ru-RU" sz="2400" spc="-1" strike="noStrike" u="sng">
                <a:solidFill>
                  <a:srgbClr val="000000"/>
                </a:solidFill>
                <a:uFillTx/>
                <a:latin typeface="Cambria"/>
                <a:ea typeface="Times New Roman"/>
              </a:rPr>
              <a:t>в 1810 году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  <a:ea typeface="Times New Roman"/>
              </a:rPr>
              <a:t>при императоре был создан высший законосовещательный орган – </a:t>
            </a:r>
            <a:r>
              <a:rPr b="1" i="1" lang="ru-RU" sz="2400" spc="-1" strike="noStrike">
                <a:solidFill>
                  <a:srgbClr val="ef8c6a"/>
                </a:solidFill>
                <a:latin typeface="Cambria"/>
                <a:ea typeface="Times New Roman"/>
              </a:rPr>
              <a:t>Государственный совет Российской империи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  <a:ea typeface="Times New Roman"/>
              </a:rPr>
              <a:t>.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0" name="CustomShape 3"/>
          <p:cNvSpPr/>
          <p:nvPr/>
        </p:nvSpPr>
        <p:spPr>
          <a:xfrm>
            <a:off x="0" y="2205000"/>
            <a:ext cx="8964720" cy="3751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 u="sng">
                <a:solidFill>
                  <a:srgbClr val="000000"/>
                </a:solidFill>
                <a:uFillTx/>
                <a:latin typeface="Cambria"/>
              </a:rPr>
              <a:t>До 1906 года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Члены Государственного совета назначались   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царем из числа высших сановников, а </a:t>
            </a:r>
            <a:r>
              <a:rPr b="0" lang="ru-RU" sz="2400" spc="-1" strike="noStrike" u="sng">
                <a:solidFill>
                  <a:srgbClr val="000000"/>
                </a:solidFill>
                <a:uFillTx/>
                <a:latin typeface="Cambria"/>
              </a:rPr>
              <a:t>с 1812 по 1865 год 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 u="sng">
                <a:solidFill>
                  <a:srgbClr val="000000"/>
                </a:solidFill>
                <a:uFillTx/>
                <a:latin typeface="Cambria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Председатель Государственного  Совета  одновременно 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                                                                                    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являлся и     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                                                                                    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Председателем 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                                                                                    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Кабинета министров.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1" name="CustomShape 4"/>
          <p:cNvSpPr/>
          <p:nvPr/>
        </p:nvSpPr>
        <p:spPr>
          <a:xfrm>
            <a:off x="5724360" y="4508640"/>
            <a:ext cx="3419640" cy="2288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 u="sng">
                <a:solidFill>
                  <a:srgbClr val="000000"/>
                </a:solidFill>
                <a:uFillTx/>
                <a:latin typeface="Cambria"/>
              </a:rPr>
              <a:t>К 1833 году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было подготовлено 33 тома Полного Собрания и 15 томов Свода Законов.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split dir="out" orient="vert"/>
  </p:transition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TextShape 1"/>
          <p:cNvSpPr txBox="1"/>
          <p:nvPr/>
        </p:nvSpPr>
        <p:spPr>
          <a:xfrm>
            <a:off x="-252720" y="-612720"/>
            <a:ext cx="9396360" cy="122544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200" spc="-1" strike="noStrike">
                <a:solidFill>
                  <a:srgbClr val="696464"/>
                </a:solidFill>
                <a:latin typeface="Calibri"/>
              </a:rPr>
              <a:t> </a:t>
            </a:r>
            <a:r>
              <a:rPr b="0" lang="ru-RU" sz="3200" spc="-1" strike="noStrike">
                <a:solidFill>
                  <a:srgbClr val="696464"/>
                </a:solidFill>
                <a:latin typeface="Calibri"/>
              </a:rPr>
              <a:t>Государственная Дума Российской Империи.</a:t>
            </a:r>
            <a:endParaRPr b="0" lang="en-US" sz="3200" spc="-1" strike="noStrike">
              <a:solidFill>
                <a:srgbClr val="696464"/>
              </a:solidFill>
              <a:latin typeface="Calibri"/>
            </a:endParaRPr>
          </a:p>
        </p:txBody>
      </p:sp>
      <p:pic>
        <p:nvPicPr>
          <p:cNvPr id="263" name="Содержимое 3" descr="250px-Зал_заседаний_государственной_думы_1906-1917.jpg"/>
          <p:cNvPicPr/>
          <p:nvPr/>
        </p:nvPicPr>
        <p:blipFill>
          <a:blip r:embed="rId1"/>
          <a:stretch/>
        </p:blipFill>
        <p:spPr>
          <a:xfrm>
            <a:off x="250920" y="3500280"/>
            <a:ext cx="4968720" cy="3140280"/>
          </a:xfrm>
          <a:prstGeom prst="rect">
            <a:avLst/>
          </a:prstGeom>
          <a:ln w="0">
            <a:noFill/>
          </a:ln>
        </p:spPr>
      </p:pic>
      <p:pic>
        <p:nvPicPr>
          <p:cNvPr id="264" name="Рисунок 4" descr="250px-Opening_of_Duma.jpg"/>
          <p:cNvPicPr/>
          <p:nvPr/>
        </p:nvPicPr>
        <p:blipFill>
          <a:blip r:embed="rId2"/>
          <a:stretch/>
        </p:blipFill>
        <p:spPr>
          <a:xfrm>
            <a:off x="5580000" y="1557360"/>
            <a:ext cx="3384720" cy="5075280"/>
          </a:xfrm>
          <a:prstGeom prst="rect">
            <a:avLst/>
          </a:prstGeom>
          <a:ln w="0">
            <a:noFill/>
          </a:ln>
        </p:spPr>
      </p:pic>
      <p:sp>
        <p:nvSpPr>
          <p:cNvPr id="265" name="CustomShape 2"/>
          <p:cNvSpPr/>
          <p:nvPr/>
        </p:nvSpPr>
        <p:spPr>
          <a:xfrm>
            <a:off x="0" y="476280"/>
            <a:ext cx="9144000" cy="1557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 u="sng">
                <a:solidFill>
                  <a:srgbClr val="000000"/>
                </a:solidFill>
                <a:uFillTx/>
                <a:latin typeface="Cambria"/>
              </a:rPr>
              <a:t>6 августа 1905 года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вышел </a:t>
            </a:r>
            <a:r>
              <a:rPr b="1" i="1" lang="ru-RU" sz="2400" spc="-1" strike="noStrike">
                <a:solidFill>
                  <a:srgbClr val="ef8c6a"/>
                </a:solidFill>
                <a:latin typeface="Cambria"/>
              </a:rPr>
              <a:t>Высочайший Манифест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импера-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тора Николая II об учреждении в Российской империи Государственной Думы.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6" name="CustomShape 3"/>
          <p:cNvSpPr/>
          <p:nvPr/>
        </p:nvSpPr>
        <p:spPr>
          <a:xfrm>
            <a:off x="0" y="1557360"/>
            <a:ext cx="5724360" cy="2288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По инициативе председателя Комитета министров С.Ю.Витте император Николай </a:t>
            </a:r>
            <a:r>
              <a:rPr b="0" lang="en-US" sz="2400" spc="-1" strike="noStrike">
                <a:solidFill>
                  <a:srgbClr val="000000"/>
                </a:solidFill>
                <a:latin typeface="Perpetua"/>
              </a:rPr>
              <a:t>II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</a:t>
            </a:r>
            <a:r>
              <a:rPr b="0" lang="ru-RU" sz="2400" spc="-1" strike="noStrike" u="sng">
                <a:solidFill>
                  <a:srgbClr val="000000"/>
                </a:solidFill>
                <a:uFillTx/>
                <a:latin typeface="Cambria"/>
              </a:rPr>
              <a:t>17 октября 1905 года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подписал Манифест, получивший название </a:t>
            </a:r>
            <a:r>
              <a:rPr b="1" i="1" lang="ru-RU" sz="2400" spc="-1" strike="noStrike">
                <a:solidFill>
                  <a:srgbClr val="ef8c6a"/>
                </a:solidFill>
                <a:latin typeface="Cambria"/>
              </a:rPr>
              <a:t>Октябрьского манифеста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.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split dir="out" orient="vert"/>
  </p:transition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extShape 1"/>
          <p:cNvSpPr txBox="1"/>
          <p:nvPr/>
        </p:nvSpPr>
        <p:spPr>
          <a:xfrm>
            <a:off x="179280" y="188640"/>
            <a:ext cx="8964720" cy="216036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i="1" lang="ru-RU" sz="2800" spc="-1" strike="noStrike" u="sng">
                <a:solidFill>
                  <a:srgbClr val="000000"/>
                </a:solidFill>
                <a:uFillTx/>
                <a:latin typeface="Cambria"/>
              </a:rPr>
              <a:t>В Октябрьском манифесте заявлялось</a:t>
            </a:r>
            <a:r>
              <a:rPr b="0" i="1" lang="ru-RU" sz="2800" spc="-1" strike="noStrike">
                <a:solidFill>
                  <a:srgbClr val="000000"/>
                </a:solidFill>
                <a:latin typeface="Cambria"/>
              </a:rPr>
              <a:t>:</a:t>
            </a:r>
            <a:endParaRPr b="0" lang="en-US" sz="28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1. даровать населению незыблемые основы гражданской свободы на началах действительной неприкосновенности личности, свободы совести, слова, собраний и союзов.</a:t>
            </a:r>
            <a:endParaRPr b="0" lang="en-US" sz="24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400" spc="-1" strike="noStrike">
              <a:solidFill>
                <a:srgbClr val="000000"/>
              </a:solidFill>
              <a:latin typeface="Cambria"/>
            </a:endParaRPr>
          </a:p>
        </p:txBody>
      </p:sp>
      <p:pic>
        <p:nvPicPr>
          <p:cNvPr id="268" name="Picture 2" descr="C:\Users\1\Desktop\300px-October_Manifesto_1.jpg"/>
          <p:cNvPicPr/>
          <p:nvPr/>
        </p:nvPicPr>
        <p:blipFill>
          <a:blip r:embed="rId1"/>
          <a:stretch/>
        </p:blipFill>
        <p:spPr>
          <a:xfrm>
            <a:off x="5148360" y="1844640"/>
            <a:ext cx="3809880" cy="5013360"/>
          </a:xfrm>
          <a:prstGeom prst="rect">
            <a:avLst/>
          </a:prstGeom>
          <a:ln w="0">
            <a:noFill/>
          </a:ln>
        </p:spPr>
      </p:pic>
      <p:sp>
        <p:nvSpPr>
          <p:cNvPr id="269" name="CustomShape 2"/>
          <p:cNvSpPr/>
          <p:nvPr/>
        </p:nvSpPr>
        <p:spPr>
          <a:xfrm>
            <a:off x="250920" y="2364480"/>
            <a:ext cx="5113080" cy="3385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2. для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выборов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в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Государственную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Думу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привлечь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те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классы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населения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которые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ныне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совсем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лишены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избирательных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прав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.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3. никакой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закон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не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мог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принять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силу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без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одобрения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Государственной</a:t>
            </a:r>
            <a:r>
              <a:rPr b="0" lang="ru-RU" sz="24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Думы.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split dir="out" orient="vert"/>
  </p:transition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TextShape 1"/>
          <p:cNvSpPr txBox="1"/>
          <p:nvPr/>
        </p:nvSpPr>
        <p:spPr>
          <a:xfrm>
            <a:off x="-360" y="-571680"/>
            <a:ext cx="9325080" cy="114336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200" spc="-1" strike="noStrike">
                <a:solidFill>
                  <a:srgbClr val="696464"/>
                </a:solidFill>
                <a:latin typeface="Calibri"/>
              </a:rPr>
              <a:t>Первая Государственная Дума Российской империи.</a:t>
            </a:r>
            <a:endParaRPr b="0" lang="en-US" sz="32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271" name="TextShape 2"/>
          <p:cNvSpPr txBox="1"/>
          <p:nvPr/>
        </p:nvSpPr>
        <p:spPr>
          <a:xfrm>
            <a:off x="-181440" y="549000"/>
            <a:ext cx="9325080" cy="583236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   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Были избраны </a:t>
            </a:r>
            <a:r>
              <a:rPr b="0" lang="ru-RU" sz="2600" spc="-1" strike="noStrike">
                <a:solidFill>
                  <a:srgbClr val="ef8c6a"/>
                </a:solidFill>
                <a:latin typeface="Cambria"/>
              </a:rPr>
              <a:t>490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депутатов.  Открытие Первой Государственной Думы и обновленного Государственного Совета состоялось </a:t>
            </a:r>
            <a:r>
              <a:rPr b="0" lang="ru-RU" sz="2600" spc="-1" strike="noStrike" u="sng">
                <a:solidFill>
                  <a:srgbClr val="000000"/>
                </a:solidFill>
                <a:uFillTx/>
                <a:latin typeface="Cambria"/>
              </a:rPr>
              <a:t>27 апреля 1906 года 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в Зимнем дворце Санкт-Петербурга. Но из-за непримиримости позиций царя и его 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   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правительства 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   </a:t>
            </a:r>
            <a:r>
              <a:rPr b="0" lang="ru-RU" sz="2600" spc="-1" strike="noStrike" u="sng">
                <a:solidFill>
                  <a:srgbClr val="000000"/>
                </a:solidFill>
                <a:uFillTx/>
                <a:latin typeface="Cambria"/>
              </a:rPr>
              <a:t>8 июля 1906 года 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   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Государственная 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   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Дума, указом царя,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   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была распущена. 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   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Она просуществовала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   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всего 73 дня.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pic>
        <p:nvPicPr>
          <p:cNvPr id="272" name="Picture 3" descr="C:\Users\1\Desktop\Opening_of_Duma.jpg"/>
          <p:cNvPicPr/>
          <p:nvPr/>
        </p:nvPicPr>
        <p:blipFill>
          <a:blip r:embed="rId1"/>
          <a:stretch/>
        </p:blipFill>
        <p:spPr>
          <a:xfrm>
            <a:off x="3419640" y="2205000"/>
            <a:ext cx="5519520" cy="4464000"/>
          </a:xfrm>
          <a:prstGeom prst="rect">
            <a:avLst/>
          </a:prstGeom>
          <a:ln w="0">
            <a:noFill/>
          </a:ln>
        </p:spPr>
      </p:pic>
    </p:spTree>
  </p:cSld>
  <p:transition>
    <p:split dir="out" orient="vert"/>
  </p:transition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TextShape 1"/>
          <p:cNvSpPr txBox="1"/>
          <p:nvPr/>
        </p:nvSpPr>
        <p:spPr>
          <a:xfrm>
            <a:off x="914400" y="272520"/>
            <a:ext cx="7772400" cy="114300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i="1" lang="ru-RU" sz="4000" spc="-1" strike="noStrike">
                <a:solidFill>
                  <a:srgbClr val="696464"/>
                </a:solidFill>
                <a:latin typeface="Calibri"/>
              </a:rPr>
              <a:t> </a:t>
            </a:r>
            <a:r>
              <a:rPr b="0" i="1" lang="ru-RU" sz="4000" spc="-1" strike="noStrike">
                <a:solidFill>
                  <a:srgbClr val="696464"/>
                </a:solidFill>
                <a:latin typeface="Calibri"/>
              </a:rPr>
              <a:t>Меньшинство  нередко </a:t>
            </a:r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pic>
        <p:nvPicPr>
          <p:cNvPr id="274" name="Текст 5" descr=""/>
          <p:cNvPicPr/>
          <p:nvPr/>
        </p:nvPicPr>
        <p:blipFill>
          <a:blip r:embed="rId1"/>
          <a:stretch/>
        </p:blipFill>
        <p:spPr>
          <a:xfrm>
            <a:off x="542880" y="1414440"/>
            <a:ext cx="7558200" cy="1305000"/>
          </a:xfrm>
          <a:prstGeom prst="rect">
            <a:avLst/>
          </a:prstGeom>
          <a:ln w="0">
            <a:noFill/>
          </a:ln>
        </p:spPr>
      </p:pic>
      <p:sp>
        <p:nvSpPr>
          <p:cNvPr id="275" name="TextShape 2"/>
          <p:cNvSpPr txBox="1"/>
          <p:nvPr/>
        </p:nvSpPr>
        <p:spPr>
          <a:xfrm>
            <a:off x="250560" y="115560"/>
            <a:ext cx="8435880" cy="1081080"/>
          </a:xfrm>
          <a:prstGeom prst="rect">
            <a:avLst/>
          </a:prstGeom>
          <a:solidFill>
            <a:srgbClr val="ffffcc"/>
          </a:solidFill>
          <a:ln cap="sq" w="57240">
            <a:solidFill>
              <a:srgbClr val="0000cc"/>
            </a:solidFill>
            <a:miter/>
          </a:ln>
        </p:spPr>
        <p:txBody>
          <a:bodyPr anchor="b">
            <a:norm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1 Государственная Дума</a:t>
            </a:r>
            <a:endParaRPr b="0" lang="en-US" sz="3200" spc="-1" strike="noStrike">
              <a:solidFill>
                <a:srgbClr val="000000"/>
              </a:solidFill>
              <a:latin typeface="Cambria"/>
            </a:endParaRPr>
          </a:p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(до создания СССР)</a:t>
            </a:r>
            <a:endParaRPr b="0" lang="en-US" sz="3200" spc="-1" strike="noStrike">
              <a:solidFill>
                <a:srgbClr val="000000"/>
              </a:solidFill>
              <a:latin typeface="Cambria"/>
            </a:endParaRPr>
          </a:p>
        </p:txBody>
      </p:sp>
      <p:pic>
        <p:nvPicPr>
          <p:cNvPr id="276" name="Picture 8" descr="дума012"/>
          <p:cNvPicPr/>
          <p:nvPr/>
        </p:nvPicPr>
        <p:blipFill>
          <a:blip r:embed="rId2"/>
          <a:stretch/>
        </p:blipFill>
        <p:spPr>
          <a:xfrm>
            <a:off x="5867280" y="2381400"/>
            <a:ext cx="2971800" cy="421632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277" name="Object 3"/>
          <p:cNvGraphicFramePr/>
          <p:nvPr/>
        </p:nvGraphicFramePr>
        <p:xfrm>
          <a:off x="250920" y="2394000"/>
          <a:ext cx="5329080" cy="4287960"/>
        </p:xfrm>
        <a:graphic>
          <a:graphicData uri="http://schemas.openxmlformats.org/presentationml/2006/ole">
            <p:oleObj progId="Excel.Sheet.12" r:id="rId3" spid="">
              <p:embed/>
              <p:pic>
                <p:nvPicPr>
                  <p:cNvPr id="278" name="Object 16" descr=""/>
                  <p:cNvPicPr/>
                  <p:nvPr/>
                </p:nvPicPr>
                <p:blipFill>
                  <a:blip r:embed="rId4"/>
                  <a:stretch/>
                </p:blipFill>
                <p:spPr>
                  <a:xfrm>
                    <a:off x="250920" y="2394000"/>
                    <a:ext cx="5329080" cy="4287960"/>
                  </a:xfrm>
                  <a:prstGeom prst="rect">
                    <a:avLst/>
                  </a:prstGeom>
                  <a:ln w="0">
                    <a:noFill/>
                  </a:ln>
                </p:spPr>
              </p:pic>
            </p:oleObj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TextShape 1"/>
          <p:cNvSpPr txBox="1"/>
          <p:nvPr/>
        </p:nvSpPr>
        <p:spPr>
          <a:xfrm>
            <a:off x="-360" y="-571680"/>
            <a:ext cx="9325080" cy="114336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200" spc="-1" strike="noStrike">
                <a:solidFill>
                  <a:srgbClr val="696464"/>
                </a:solidFill>
                <a:latin typeface="Calibri"/>
              </a:rPr>
              <a:t>Вторая Государственная Дума Российской империи.</a:t>
            </a:r>
            <a:endParaRPr b="0" lang="en-US" sz="32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280" name="TextShape 2"/>
          <p:cNvSpPr txBox="1"/>
          <p:nvPr/>
        </p:nvSpPr>
        <p:spPr>
          <a:xfrm>
            <a:off x="0" y="549360"/>
            <a:ext cx="9144000" cy="457200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  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Вторая Государственная Дума приступила к работе </a:t>
            </a:r>
            <a:r>
              <a:rPr b="0" lang="ru-RU" sz="2600" spc="-1" strike="noStrike" u="sng">
                <a:solidFill>
                  <a:srgbClr val="000000"/>
                </a:solidFill>
                <a:uFillTx/>
                <a:latin typeface="Cambria"/>
              </a:rPr>
              <a:t>20 февраля 1907 года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. Было принято около 20-ти правительственных законопроектов. </a:t>
            </a:r>
            <a:r>
              <a:rPr b="0" lang="ru-RU" sz="2600" spc="-1" strike="noStrike" u="sng">
                <a:solidFill>
                  <a:srgbClr val="000000"/>
                </a:solidFill>
                <a:uFillTx/>
                <a:latin typeface="Cambria"/>
              </a:rPr>
              <a:t>3 июня 1907 года 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Николай </a:t>
            </a:r>
            <a:r>
              <a:rPr b="0" lang="en-US" sz="2600" spc="-1" strike="noStrike">
                <a:solidFill>
                  <a:srgbClr val="000000"/>
                </a:solidFill>
                <a:latin typeface="Perpetua"/>
              </a:rPr>
              <a:t>II 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обнародовал Манифест о роспуске Второй Государственной Думы, которая просуществовала 103 дня.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pic>
        <p:nvPicPr>
          <p:cNvPr id="281" name="Picture 2" descr="C:\Users\1\Desktop\800px-Tauride_duma.jpg"/>
          <p:cNvPicPr/>
          <p:nvPr/>
        </p:nvPicPr>
        <p:blipFill>
          <a:blip r:embed="rId1"/>
          <a:stretch/>
        </p:blipFill>
        <p:spPr>
          <a:xfrm>
            <a:off x="468360" y="3213000"/>
            <a:ext cx="8207280" cy="3432240"/>
          </a:xfrm>
          <a:prstGeom prst="rect">
            <a:avLst/>
          </a:prstGeom>
          <a:ln w="0">
            <a:noFill/>
          </a:ln>
        </p:spPr>
      </p:pic>
    </p:spTree>
  </p:cSld>
  <p:transition>
    <p:split dir="out" orient="vert"/>
  </p:transition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CustomShape 1"/>
          <p:cNvSpPr/>
          <p:nvPr/>
        </p:nvSpPr>
        <p:spPr>
          <a:xfrm>
            <a:off x="250920" y="433440"/>
            <a:ext cx="8532720" cy="10688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  <a:ln w="57240">
            <a:solidFill>
              <a:srgbClr val="0000cc"/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2 Государственная Дума</a:t>
            </a: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(до создания СССР)</a:t>
            </a: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83" name="Прямоугольник 9" descr=""/>
          <p:cNvPicPr/>
          <p:nvPr/>
        </p:nvPicPr>
        <p:blipFill>
          <a:blip r:embed="rId1"/>
          <a:stretch/>
        </p:blipFill>
        <p:spPr>
          <a:xfrm>
            <a:off x="1042920" y="1511280"/>
            <a:ext cx="7418520" cy="132408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284" name="Object 2"/>
          <p:cNvGraphicFramePr/>
          <p:nvPr/>
        </p:nvGraphicFramePr>
        <p:xfrm>
          <a:off x="468360" y="2639880"/>
          <a:ext cx="5290920" cy="4077000"/>
        </p:xfrm>
        <a:graphic>
          <a:graphicData uri="http://schemas.openxmlformats.org/presentationml/2006/ole">
            <p:oleObj progId="Excel.Sheet.12" r:id="rId2" spid="">
              <p:embed/>
              <p:pic>
                <p:nvPicPr>
                  <p:cNvPr id="285" name="Object 18" descr=""/>
                  <p:cNvPicPr/>
                  <p:nvPr/>
                </p:nvPicPr>
                <p:blipFill>
                  <a:blip r:embed="rId3"/>
                  <a:stretch/>
                </p:blipFill>
                <p:spPr>
                  <a:xfrm>
                    <a:off x="468360" y="2639880"/>
                    <a:ext cx="5290920" cy="4077000"/>
                  </a:xfrm>
                  <a:prstGeom prst="rect">
                    <a:avLst/>
                  </a:prstGeom>
                  <a:ln w="0">
                    <a:noFill/>
                  </a:ln>
                </p:spPr>
              </p:pic>
            </p:oleObj>
          </a:graphicData>
        </a:graphic>
      </p:graphicFrame>
      <p:graphicFrame>
        <p:nvGraphicFramePr>
          <p:cNvPr id="286" name="Object 3"/>
          <p:cNvGraphicFramePr/>
          <p:nvPr/>
        </p:nvGraphicFramePr>
        <p:xfrm>
          <a:off x="6732720" y="2833560"/>
          <a:ext cx="1726920" cy="3619800"/>
        </p:xfrm>
        <a:graphic>
          <a:graphicData uri="http://schemas.openxmlformats.org/presentationml/2006/ole">
            <p:oleObj r:id="rId4" spid="">
              <p:embed/>
              <p:pic>
                <p:nvPicPr>
                  <p:cNvPr id="287" name="Object 9" descr=""/>
                  <p:cNvPicPr/>
                  <p:nvPr/>
                </p:nvPicPr>
                <p:blipFill>
                  <a:blip r:embed="rId5"/>
                  <a:stretch/>
                </p:blipFill>
                <p:spPr>
                  <a:xfrm>
                    <a:off x="6732720" y="2833560"/>
                    <a:ext cx="1726920" cy="3619800"/>
                  </a:xfrm>
                  <a:prstGeom prst="rect">
                    <a:avLst/>
                  </a:prstGeom>
                  <a:ln w="0">
                    <a:noFill/>
                  </a:ln>
                </p:spPr>
              </p:pic>
            </p:oleObj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" dur="indefinite" restart="never" nodeType="tmRoot">
          <p:childTnLst>
            <p:seq>
              <p:cTn id="12" dur="indefinite" nodeType="mainSeq">
                <p:childTnLst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TextShape 1"/>
          <p:cNvSpPr txBox="1"/>
          <p:nvPr/>
        </p:nvSpPr>
        <p:spPr>
          <a:xfrm>
            <a:off x="-360" y="-571680"/>
            <a:ext cx="9325080" cy="114336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200" spc="-1" strike="noStrike">
                <a:solidFill>
                  <a:srgbClr val="696464"/>
                </a:solidFill>
                <a:latin typeface="Calibri"/>
              </a:rPr>
              <a:t>Третья Государственная Дума Российской империи.</a:t>
            </a:r>
            <a:endParaRPr b="0" lang="en-US" sz="32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289" name="TextShape 2"/>
          <p:cNvSpPr txBox="1"/>
          <p:nvPr/>
        </p:nvSpPr>
        <p:spPr>
          <a:xfrm>
            <a:off x="-252360" y="404640"/>
            <a:ext cx="9144000" cy="457200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80000"/>
          </a:bodyPr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   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Третья Государственная Дума полностью проработала полный пятилетний срок. Приступила она к своим обязанностям </a:t>
            </a:r>
            <a:r>
              <a:rPr b="0" lang="ru-RU" sz="2600" spc="-1" strike="noStrike" u="sng">
                <a:solidFill>
                  <a:srgbClr val="000000"/>
                </a:solidFill>
                <a:uFillTx/>
                <a:latin typeface="Cambria"/>
              </a:rPr>
              <a:t>1 ноября 1907 года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. Именно в Третьей Государственной Думе впервые состоялось </a:t>
            </a:r>
            <a:r>
              <a:rPr b="1" i="1" lang="ru-RU" sz="2600" spc="-1" strike="noStrike">
                <a:solidFill>
                  <a:srgbClr val="ef8c6a"/>
                </a:solidFill>
                <a:latin typeface="Cambria"/>
              </a:rPr>
              <a:t>обсуждение программы системных реформ П. А. Столыпина направленную на формирование буржуазной социальной структуры гражданского общества и правового государства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, а так же она одобрила правительственную реформу крестьянского землевладения. Завершила свою деятельность </a:t>
            </a:r>
            <a:r>
              <a:rPr b="0" lang="ru-RU" sz="2600" spc="-1" strike="noStrike" u="sng">
                <a:solidFill>
                  <a:srgbClr val="000000"/>
                </a:solidFill>
                <a:uFillTx/>
                <a:latin typeface="Cambria"/>
              </a:rPr>
              <a:t>в июне 1912 года.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pic>
        <p:nvPicPr>
          <p:cNvPr id="290" name="Picture 2" descr="C:\Users\1\Desktop\800px-Зал_заседаний_государственной_думы_1906-1917.jpg"/>
          <p:cNvPicPr/>
          <p:nvPr/>
        </p:nvPicPr>
        <p:blipFill>
          <a:blip r:embed="rId1"/>
          <a:stretch/>
        </p:blipFill>
        <p:spPr>
          <a:xfrm>
            <a:off x="3564000" y="4437000"/>
            <a:ext cx="5327640" cy="2211480"/>
          </a:xfrm>
          <a:prstGeom prst="rect">
            <a:avLst/>
          </a:prstGeom>
          <a:ln w="0">
            <a:noFill/>
          </a:ln>
        </p:spPr>
      </p:pic>
    </p:spTree>
  </p:cSld>
  <p:transition>
    <p:split dir="out" orient="vert"/>
  </p:transition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CustomShape 1"/>
          <p:cNvSpPr/>
          <p:nvPr/>
        </p:nvSpPr>
        <p:spPr>
          <a:xfrm>
            <a:off x="250920" y="333360"/>
            <a:ext cx="8642160" cy="9471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cc"/>
          </a:solidFill>
          <a:ln w="57240">
            <a:solidFill>
              <a:srgbClr val="0000cc"/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3 Государственная Дума</a:t>
            </a:r>
            <a:endParaRPr b="0" lang="en-US" sz="28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(до создания СССР)</a:t>
            </a:r>
            <a:endParaRPr b="0" lang="en-US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92" name="Прямоугольник 4" descr=""/>
          <p:cNvPicPr/>
          <p:nvPr/>
        </p:nvPicPr>
        <p:blipFill>
          <a:blip r:embed="rId1"/>
          <a:stretch/>
        </p:blipFill>
        <p:spPr>
          <a:xfrm>
            <a:off x="901800" y="1627200"/>
            <a:ext cx="7340400" cy="107964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293" name="Object 2"/>
          <p:cNvGraphicFramePr/>
          <p:nvPr/>
        </p:nvGraphicFramePr>
        <p:xfrm>
          <a:off x="250920" y="2637000"/>
          <a:ext cx="4897440" cy="4105080"/>
        </p:xfrm>
        <a:graphic>
          <a:graphicData uri="http://schemas.openxmlformats.org/presentationml/2006/ole">
            <p:oleObj progId="Excel.Sheet.12" r:id="rId2" spid="">
              <p:embed/>
              <p:pic>
                <p:nvPicPr>
                  <p:cNvPr id="294" name="Object 21" descr=""/>
                  <p:cNvPicPr/>
                  <p:nvPr/>
                </p:nvPicPr>
                <p:blipFill>
                  <a:blip r:embed="rId3"/>
                  <a:stretch/>
                </p:blipFill>
                <p:spPr>
                  <a:xfrm>
                    <a:off x="250920" y="2637000"/>
                    <a:ext cx="4897440" cy="4105080"/>
                  </a:xfrm>
                  <a:prstGeom prst="rect">
                    <a:avLst/>
                  </a:prstGeom>
                  <a:ln w="0">
                    <a:noFill/>
                  </a:ln>
                </p:spPr>
              </p:pic>
            </p:oleObj>
          </a:graphicData>
        </a:graphic>
      </p:graphicFrame>
      <p:pic>
        <p:nvPicPr>
          <p:cNvPr id="295" name="Picture 19" descr="дума011"/>
          <p:cNvPicPr/>
          <p:nvPr/>
        </p:nvPicPr>
        <p:blipFill>
          <a:blip r:embed="rId4"/>
          <a:stretch/>
        </p:blipFill>
        <p:spPr>
          <a:xfrm>
            <a:off x="5364000" y="2637000"/>
            <a:ext cx="3456000" cy="39607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TextShape 1"/>
          <p:cNvSpPr txBox="1"/>
          <p:nvPr/>
        </p:nvSpPr>
        <p:spPr>
          <a:xfrm>
            <a:off x="611280" y="-171720"/>
            <a:ext cx="9972720" cy="114300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200" spc="-1" strike="noStrike">
                <a:solidFill>
                  <a:srgbClr val="696464"/>
                </a:solidFill>
                <a:latin typeface="Calibri"/>
              </a:rPr>
              <a:t>Четвертая Государственная Дума Российской</a:t>
            </a:r>
            <a:br/>
            <a:r>
              <a:rPr b="0" lang="ru-RU" sz="3200" spc="-1" strike="noStrike">
                <a:solidFill>
                  <a:srgbClr val="696464"/>
                </a:solidFill>
                <a:latin typeface="Calibri"/>
              </a:rPr>
              <a:t> империи.</a:t>
            </a:r>
            <a:endParaRPr b="0" lang="en-US" sz="32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297" name="TextShape 2"/>
          <p:cNvSpPr txBox="1"/>
          <p:nvPr/>
        </p:nvSpPr>
        <p:spPr>
          <a:xfrm>
            <a:off x="-360" y="403200"/>
            <a:ext cx="9001080" cy="5975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  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      </a:t>
            </a:r>
            <a:r>
              <a:rPr b="0" lang="ru-RU" sz="2600" spc="-1" strike="noStrike" u="sng">
                <a:solidFill>
                  <a:srgbClr val="000000"/>
                </a:solidFill>
                <a:uFillTx/>
                <a:latin typeface="Cambria"/>
              </a:rPr>
              <a:t> </a:t>
            </a:r>
            <a:r>
              <a:rPr b="0" lang="ru-RU" sz="2600" spc="-1" strike="noStrike" u="sng">
                <a:solidFill>
                  <a:srgbClr val="000000"/>
                </a:solidFill>
                <a:uFillTx/>
                <a:latin typeface="Cambria"/>
              </a:rPr>
              <a:t>15 ноября 1912 года 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была созвана Четвертая Государственная Дума. В феврале 1917 года началась Февральская революция и </a:t>
            </a:r>
            <a:r>
              <a:rPr b="0" lang="ru-RU" sz="2600" spc="-1" strike="noStrike" u="sng">
                <a:solidFill>
                  <a:srgbClr val="000000"/>
                </a:solidFill>
                <a:uFillTx/>
                <a:latin typeface="Cambria"/>
              </a:rPr>
              <a:t>25 февраля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Четвертая Дума в последний раз собралась в своем полном составе, а </a:t>
            </a:r>
            <a:r>
              <a:rPr b="0" lang="ru-RU" sz="2600" spc="-1" strike="noStrike" u="sng">
                <a:solidFill>
                  <a:srgbClr val="000000"/>
                </a:solidFill>
                <a:uFillTx/>
                <a:latin typeface="Cambria"/>
              </a:rPr>
              <a:t>26 февраля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 последовал </a:t>
            </a:r>
            <a:r>
              <a:rPr b="1" i="1" lang="ru-RU" sz="2600" spc="-1" strike="noStrike">
                <a:solidFill>
                  <a:srgbClr val="ef8c6a"/>
                </a:solidFill>
                <a:latin typeface="Cambria"/>
              </a:rPr>
              <a:t>Манифест о перерыве заседаний Государственной Думы</a:t>
            </a: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.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graphicFrame>
        <p:nvGraphicFramePr>
          <p:cNvPr id="298" name="Object 3"/>
          <p:cNvGraphicFramePr/>
          <p:nvPr/>
        </p:nvGraphicFramePr>
        <p:xfrm>
          <a:off x="179280" y="3500280"/>
          <a:ext cx="4680000" cy="3097440"/>
        </p:xfrm>
        <a:graphic>
          <a:graphicData uri="http://schemas.openxmlformats.org/presentationml/2006/ole">
            <p:oleObj progId="Excel.Sheet.12" r:id="rId1" spid="">
              <p:embed/>
              <p:pic>
                <p:nvPicPr>
                  <p:cNvPr id="299" name="Object 10" descr=""/>
                  <p:cNvPicPr/>
                  <p:nvPr/>
                </p:nvPicPr>
                <p:blipFill>
                  <a:blip r:embed="rId2"/>
                  <a:stretch/>
                </p:blipFill>
                <p:spPr>
                  <a:xfrm>
                    <a:off x="179280" y="3500280"/>
                    <a:ext cx="4680000" cy="3097440"/>
                  </a:xfrm>
                  <a:prstGeom prst="rect">
                    <a:avLst/>
                  </a:prstGeom>
                  <a:ln w="0">
                    <a:noFill/>
                  </a:ln>
                </p:spPr>
              </p:pic>
            </p:oleObj>
          </a:graphicData>
        </a:graphic>
      </p:graphicFrame>
      <p:pic>
        <p:nvPicPr>
          <p:cNvPr id="300" name="Picture 4" descr="дума010"/>
          <p:cNvPicPr/>
          <p:nvPr/>
        </p:nvPicPr>
        <p:blipFill>
          <a:blip r:embed="rId3"/>
          <a:stretch/>
        </p:blipFill>
        <p:spPr>
          <a:xfrm>
            <a:off x="5508720" y="2979720"/>
            <a:ext cx="3311280" cy="3878280"/>
          </a:xfrm>
          <a:prstGeom prst="rect">
            <a:avLst/>
          </a:prstGeom>
          <a:ln w="0">
            <a:noFill/>
          </a:ln>
        </p:spPr>
      </p:pic>
    </p:spTree>
  </p:cSld>
  <p:transition>
    <p:split dir="out" orient="vert"/>
  </p:transition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Picture 2" descr="C:\Users\пользователь\Pictures\Рисунок1.jpg"/>
          <p:cNvPicPr/>
          <p:nvPr/>
        </p:nvPicPr>
        <p:blipFill>
          <a:blip r:embed="rId1"/>
          <a:stretch/>
        </p:blipFill>
        <p:spPr>
          <a:xfrm>
            <a:off x="-612720" y="-142920"/>
            <a:ext cx="10575720" cy="7000920"/>
          </a:xfrm>
          <a:prstGeom prst="rect">
            <a:avLst/>
          </a:prstGeom>
          <a:ln w="0">
            <a:noFill/>
          </a:ln>
        </p:spPr>
      </p:pic>
      <p:sp>
        <p:nvSpPr>
          <p:cNvPr id="302" name="TextShape 1"/>
          <p:cNvSpPr txBox="1"/>
          <p:nvPr/>
        </p:nvSpPr>
        <p:spPr>
          <a:xfrm>
            <a:off x="1979640" y="0"/>
            <a:ext cx="7772400" cy="113184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5400" spc="-1" strike="noStrike">
                <a:solidFill>
                  <a:srgbClr val="696464"/>
                </a:solidFill>
                <a:latin typeface="Calibri"/>
              </a:rPr>
              <a:t>Верховный Совет СССР.</a:t>
            </a:r>
            <a:endParaRPr b="0" lang="en-US" sz="54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303" name="CustomShape 2"/>
          <p:cNvSpPr/>
          <p:nvPr/>
        </p:nvSpPr>
        <p:spPr>
          <a:xfrm>
            <a:off x="2556000" y="981000"/>
            <a:ext cx="7488000" cy="3751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Это высший орган государственной власти Советского Союза, принимавший решения по важнейшим вопросам: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SzPct val="85000"/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государственного строительства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SzPct val="85000"/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экономики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SzPct val="85000"/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социально - культурной сферы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SzPct val="85000"/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mbria"/>
              </a:rPr>
              <a:t>основных направлений внешней политики и контроля за деятельностью государственного аппарата.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SzPct val="85000"/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4" name="CustomShape 3"/>
          <p:cNvSpPr/>
          <p:nvPr/>
        </p:nvSpPr>
        <p:spPr>
          <a:xfrm>
            <a:off x="0" y="4231800"/>
            <a:ext cx="9144000" cy="222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Верховный</a:t>
            </a:r>
            <a:r>
              <a:rPr b="0" lang="ru-RU" sz="28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Совет</a:t>
            </a:r>
            <a:r>
              <a:rPr b="0" lang="ru-RU" sz="28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СССР</a:t>
            </a:r>
            <a:r>
              <a:rPr b="0" lang="ru-RU" sz="28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состоял</a:t>
            </a:r>
            <a:r>
              <a:rPr b="0" lang="ru-RU" sz="28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из</a:t>
            </a:r>
            <a:r>
              <a:rPr b="0" lang="ru-RU" sz="28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двух</a:t>
            </a:r>
            <a:r>
              <a:rPr b="0" lang="ru-RU" sz="28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равноправных</a:t>
            </a:r>
            <a:r>
              <a:rPr b="0" lang="ru-RU" sz="2800" spc="-1" strike="noStrike">
                <a:solidFill>
                  <a:srgbClr val="000000"/>
                </a:solidFill>
                <a:latin typeface="Bell MT"/>
                <a:ea typeface="Times New Roman"/>
              </a:rPr>
              <a:t>              </a:t>
            </a:r>
            <a:endParaRPr b="0" lang="en-US" sz="2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 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палат:</a:t>
            </a:r>
            <a:endParaRPr b="0" lang="en-US" sz="2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SzPct val="85000"/>
              <a:buFont typeface="Arial"/>
              <a:buChar char="•"/>
              <a:tabLst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Совет</a:t>
            </a:r>
            <a:r>
              <a:rPr b="0" lang="ru-RU" sz="28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Союза</a:t>
            </a:r>
            <a:endParaRPr b="0" lang="en-US" sz="2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SzPct val="85000"/>
              <a:buFont typeface="Arial"/>
              <a:buChar char="•"/>
              <a:tabLst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Совет</a:t>
            </a:r>
            <a:r>
              <a:rPr b="0" lang="ru-RU" sz="2800" spc="-1" strike="noStrike">
                <a:solidFill>
                  <a:srgbClr val="000000"/>
                </a:solidFill>
                <a:latin typeface="Bell MT"/>
                <a:ea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Национальностей</a:t>
            </a:r>
            <a:endParaRPr b="0" lang="en-US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split dir="out" orient="vert"/>
  </p:transition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TextShape 1"/>
          <p:cNvSpPr txBox="1"/>
          <p:nvPr/>
        </p:nvSpPr>
        <p:spPr>
          <a:xfrm>
            <a:off x="1000080" y="1213920"/>
            <a:ext cx="7772400" cy="114300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4000" spc="-1" strike="noStrike">
                <a:solidFill>
                  <a:srgbClr val="696464"/>
                </a:solidFill>
                <a:latin typeface="Calibri"/>
              </a:rPr>
              <a:t>Федеральное Собрание</a:t>
            </a:r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sp>
        <p:nvSpPr>
          <p:cNvPr id="306" name="TextShape 2"/>
          <p:cNvSpPr txBox="1"/>
          <p:nvPr/>
        </p:nvSpPr>
        <p:spPr>
          <a:xfrm>
            <a:off x="785880" y="2786040"/>
            <a:ext cx="7772400" cy="457200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 marL="272880" indent="-272880" algn="ctr">
              <a:spcBef>
                <a:spcPts val="573"/>
              </a:spcBef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Федеральное Собрание – парламент Российской Федерации – является представительным и законодательным органом Российской Федерации </a:t>
            </a:r>
            <a:br/>
            <a:r>
              <a:rPr b="0" lang="ru-RU" sz="2600" spc="-1" strike="noStrike">
                <a:solidFill>
                  <a:srgbClr val="000000"/>
                </a:solidFill>
                <a:latin typeface="Cambria"/>
              </a:rPr>
              <a:t>(Согласно статье 94 Конституции РФ).</a:t>
            </a: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  <a:p>
            <a:pPr marL="272880" indent="-272880" algn="ctr">
              <a:spcBef>
                <a:spcPts val="573"/>
              </a:spcBef>
              <a:buClr>
                <a:srgbClr val="d34817"/>
              </a:buClr>
              <a:buSzPct val="85000"/>
              <a:buFont typeface="Wingdings 2" charset="2"/>
              <a:buChar char="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2600" spc="-1" strike="noStrike">
              <a:solidFill>
                <a:srgbClr val="000000"/>
              </a:solidFill>
              <a:latin typeface="Cambria"/>
            </a:endParaRPr>
          </a:p>
        </p:txBody>
      </p:sp>
      <p:pic>
        <p:nvPicPr>
          <p:cNvPr id="307" name="Picture 4" descr="img046"/>
          <p:cNvPicPr/>
          <p:nvPr/>
        </p:nvPicPr>
        <p:blipFill>
          <a:blip r:embed="rId1"/>
          <a:stretch/>
        </p:blipFill>
        <p:spPr>
          <a:xfrm>
            <a:off x="0" y="0"/>
            <a:ext cx="9144000" cy="1454040"/>
          </a:xfrm>
          <a:prstGeom prst="rect">
            <a:avLst/>
          </a:prstGeom>
          <a:ln w="0">
            <a:noFill/>
          </a:ln>
        </p:spPr>
      </p:pic>
    </p:spTree>
  </p:cSld>
  <p:transition>
    <p:split dir="out" orient="vert"/>
  </p:transition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TextShape 1"/>
          <p:cNvSpPr txBox="1"/>
          <p:nvPr/>
        </p:nvSpPr>
        <p:spPr>
          <a:xfrm>
            <a:off x="684360" y="259920"/>
            <a:ext cx="7772400" cy="114300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4000" spc="-1" strike="noStrike">
                <a:solidFill>
                  <a:srgbClr val="696464"/>
                </a:solidFill>
                <a:latin typeface="Calibri"/>
              </a:rPr>
              <a:t> </a:t>
            </a:r>
            <a:r>
              <a:rPr b="0" lang="ru-RU" sz="4000" spc="-1" strike="noStrike">
                <a:solidFill>
                  <a:srgbClr val="696464"/>
                </a:solidFill>
                <a:latin typeface="Calibri"/>
              </a:rPr>
              <a:t>Федеральное Собрание.</a:t>
            </a:r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pic>
        <p:nvPicPr>
          <p:cNvPr id="309" name="Содержимое 8" descr=""/>
          <p:cNvPicPr/>
          <p:nvPr/>
        </p:nvPicPr>
        <p:blipFill>
          <a:blip r:embed="rId1"/>
          <a:stretch/>
        </p:blipFill>
        <p:spPr>
          <a:xfrm>
            <a:off x="914400" y="1450800"/>
            <a:ext cx="7772400" cy="4572000"/>
          </a:xfrm>
          <a:prstGeom prst="rect">
            <a:avLst/>
          </a:prstGeom>
          <a:ln w="0">
            <a:noFill/>
          </a:ln>
        </p:spPr>
      </p:pic>
      <p:sp>
        <p:nvSpPr>
          <p:cNvPr id="310" name="CustomShape 2"/>
          <p:cNvSpPr/>
          <p:nvPr/>
        </p:nvSpPr>
        <p:spPr>
          <a:xfrm>
            <a:off x="6227640" y="3284640"/>
            <a:ext cx="576360" cy="936360"/>
          </a:xfrm>
          <a:custGeom>
            <a:avLst/>
            <a:gdLst/>
            <a:ahLst/>
            <a:rect l="0" t="0" r="r" b="b"/>
            <a:pathLst>
              <a:path w="1603" h="2603">
                <a:moveTo>
                  <a:pt x="400" y="0"/>
                </a:moveTo>
                <a:lnTo>
                  <a:pt x="400" y="1801"/>
                </a:lnTo>
                <a:lnTo>
                  <a:pt x="0" y="1801"/>
                </a:lnTo>
                <a:lnTo>
                  <a:pt x="801" y="2602"/>
                </a:lnTo>
                <a:lnTo>
                  <a:pt x="1602" y="1801"/>
                </a:lnTo>
                <a:lnTo>
                  <a:pt x="1201" y="1801"/>
                </a:lnTo>
                <a:lnTo>
                  <a:pt x="1201" y="0"/>
                </a:lnTo>
                <a:lnTo>
                  <a:pt x="400" y="0"/>
                </a:lnTo>
              </a:path>
            </a:pathLst>
          </a:custGeom>
          <a:solidFill>
            <a:srgbClr val="ef8c6a"/>
          </a:solidFill>
          <a:ln w="12600">
            <a:solidFill>
              <a:srgbClr val="9b320e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311" name="CustomShape 3"/>
          <p:cNvSpPr/>
          <p:nvPr/>
        </p:nvSpPr>
        <p:spPr>
          <a:xfrm>
            <a:off x="2627280" y="3284640"/>
            <a:ext cx="649440" cy="1008000"/>
          </a:xfrm>
          <a:custGeom>
            <a:avLst/>
            <a:gdLst/>
            <a:ahLst/>
            <a:rect l="0" t="0" r="r" b="b"/>
            <a:pathLst>
              <a:path w="1806" h="2802">
                <a:moveTo>
                  <a:pt x="451" y="0"/>
                </a:moveTo>
                <a:lnTo>
                  <a:pt x="451" y="1898"/>
                </a:lnTo>
                <a:lnTo>
                  <a:pt x="0" y="1898"/>
                </a:lnTo>
                <a:lnTo>
                  <a:pt x="902" y="2801"/>
                </a:lnTo>
                <a:lnTo>
                  <a:pt x="1805" y="1898"/>
                </a:lnTo>
                <a:lnTo>
                  <a:pt x="1353" y="1898"/>
                </a:lnTo>
                <a:lnTo>
                  <a:pt x="1353" y="0"/>
                </a:lnTo>
                <a:lnTo>
                  <a:pt x="451" y="0"/>
                </a:lnTo>
              </a:path>
            </a:pathLst>
          </a:custGeom>
          <a:solidFill>
            <a:srgbClr val="ef8c6a"/>
          </a:solidFill>
          <a:ln w="12600">
            <a:solidFill>
              <a:srgbClr val="9b320e"/>
            </a:solidFill>
            <a:miter/>
          </a:ln>
        </p:spPr>
        <p:style>
          <a:lnRef idx="0"/>
          <a:fillRef idx="0"/>
          <a:effectRef idx="0"/>
          <a:fontRef idx="minor"/>
        </p:style>
      </p:sp>
    </p:spTree>
  </p:cSld>
  <p:transition>
    <p:split dir="out" orient="vert"/>
  </p:transition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TextShape 1"/>
          <p:cNvSpPr txBox="1"/>
          <p:nvPr/>
        </p:nvSpPr>
        <p:spPr>
          <a:xfrm>
            <a:off x="611280" y="-171720"/>
            <a:ext cx="7772400" cy="114300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3200" spc="-1" strike="noStrike">
                <a:solidFill>
                  <a:srgbClr val="696464"/>
                </a:solidFill>
                <a:latin typeface="Calibri"/>
              </a:rPr>
              <a:t>Аппарат Государственной Думы Российской Федерации.</a:t>
            </a:r>
            <a:endParaRPr b="0" lang="en-US" sz="3200" spc="-1" strike="noStrike">
              <a:solidFill>
                <a:srgbClr val="696464"/>
              </a:solidFill>
              <a:latin typeface="Calibri"/>
            </a:endParaRPr>
          </a:p>
        </p:txBody>
      </p:sp>
      <p:pic>
        <p:nvPicPr>
          <p:cNvPr id="313" name="Содержимое 3" descr="300px-Langman_sto.jpg"/>
          <p:cNvPicPr/>
          <p:nvPr/>
        </p:nvPicPr>
        <p:blipFill>
          <a:blip r:embed="rId1"/>
          <a:stretch/>
        </p:blipFill>
        <p:spPr>
          <a:xfrm>
            <a:off x="3419640" y="3357720"/>
            <a:ext cx="5559120" cy="3311280"/>
          </a:xfrm>
          <a:prstGeom prst="rect">
            <a:avLst/>
          </a:prstGeom>
          <a:ln w="0">
            <a:noFill/>
          </a:ln>
        </p:spPr>
      </p:pic>
      <p:sp>
        <p:nvSpPr>
          <p:cNvPr id="314" name="CustomShape 2"/>
          <p:cNvSpPr/>
          <p:nvPr/>
        </p:nvSpPr>
        <p:spPr>
          <a:xfrm>
            <a:off x="0" y="776160"/>
            <a:ext cx="9325080" cy="2654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Это постоянно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действующий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орган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осуществляющий: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правовое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организационное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документационное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аналитическое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информационное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финансовое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материально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-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техническое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социально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-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бытовое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обеспечение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деятельности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депутатов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депутатских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объединений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Совета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комитетов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и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комиссий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председателя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Думы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его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первых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заместителей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и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заместителей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руководителя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и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работников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аппарата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Думы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.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split dir="out" orient="vert"/>
  </p:transition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TextShape 1"/>
          <p:cNvSpPr txBox="1"/>
          <p:nvPr/>
        </p:nvSpPr>
        <p:spPr>
          <a:xfrm>
            <a:off x="395280" y="-387720"/>
            <a:ext cx="7772400" cy="1143000"/>
          </a:xfrm>
          <a:prstGeom prst="rect">
            <a:avLst/>
          </a:prstGeom>
          <a:noFill/>
          <a:ln w="0">
            <a:noFill/>
          </a:ln>
        </p:spPr>
        <p:txBody>
          <a:bodyPr bIns="91440" anchor="b">
            <a:noAutofit/>
          </a:bodyPr>
          <a:p>
            <a:pPr algn="ctr"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4000" spc="-1" strike="noStrike">
                <a:solidFill>
                  <a:srgbClr val="696464"/>
                </a:solidFill>
                <a:latin typeface="Calibri"/>
              </a:rPr>
              <a:t>Совет Федерации.</a:t>
            </a:r>
            <a:endParaRPr b="0" lang="en-US" sz="4000" spc="-1" strike="noStrike">
              <a:solidFill>
                <a:srgbClr val="696464"/>
              </a:solidFill>
              <a:latin typeface="Calibri"/>
            </a:endParaRPr>
          </a:p>
        </p:txBody>
      </p:sp>
      <p:pic>
        <p:nvPicPr>
          <p:cNvPr id="316" name="Содержимое 3" descr="14329.png"/>
          <p:cNvPicPr/>
          <p:nvPr/>
        </p:nvPicPr>
        <p:blipFill>
          <a:blip r:embed="rId1"/>
          <a:stretch/>
        </p:blipFill>
        <p:spPr>
          <a:xfrm>
            <a:off x="900000" y="3357720"/>
            <a:ext cx="7417080" cy="3344760"/>
          </a:xfrm>
          <a:prstGeom prst="rect">
            <a:avLst/>
          </a:prstGeom>
          <a:ln w="0">
            <a:noFill/>
          </a:ln>
        </p:spPr>
      </p:pic>
      <p:sp>
        <p:nvSpPr>
          <p:cNvPr id="317" name="CustomShape 2"/>
          <p:cNvSpPr/>
          <p:nvPr/>
        </p:nvSpPr>
        <p:spPr>
          <a:xfrm>
            <a:off x="0" y="624960"/>
            <a:ext cx="9144000" cy="1191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Это верхняя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 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палата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Федерального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Собрания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 (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парламента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 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РФ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).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Совет Федерации является постоянно действующим органом. Заседания проводятся </a:t>
            </a:r>
            <a:r>
              <a:rPr b="0" lang="ru-RU" sz="2400" spc="-1" strike="noStrike" u="sng">
                <a:solidFill>
                  <a:srgbClr val="000000"/>
                </a:solidFill>
                <a:uFillTx/>
                <a:latin typeface="Calibri"/>
                <a:ea typeface="Times New Roman"/>
              </a:rPr>
              <a:t>не реже двух раз в месяц.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8" name="CustomShape 3"/>
          <p:cNvSpPr/>
          <p:nvPr/>
        </p:nvSpPr>
        <p:spPr>
          <a:xfrm>
            <a:off x="0" y="1891800"/>
            <a:ext cx="9144000" cy="1496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i="1" lang="ru-RU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                   </a:t>
            </a:r>
            <a:r>
              <a:rPr b="0" i="1" lang="ru-RU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из</a:t>
            </a:r>
            <a:r>
              <a:rPr b="0" i="1" lang="ru-RU" sz="20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i="1" lang="ru-RU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статьи</a:t>
            </a:r>
            <a:r>
              <a:rPr b="0" i="1" lang="ru-RU" sz="2000" spc="-1" strike="noStrike">
                <a:solidFill>
                  <a:srgbClr val="000000"/>
                </a:solidFill>
                <a:latin typeface="Calibri"/>
                <a:ea typeface="Times New Roman"/>
              </a:rPr>
              <a:t> 102 </a:t>
            </a:r>
            <a:r>
              <a:rPr b="0" i="1" lang="ru-RU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Конституции</a:t>
            </a:r>
            <a:r>
              <a:rPr b="0" i="1" lang="ru-RU" sz="20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i="1" lang="ru-RU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Российской</a:t>
            </a:r>
            <a:r>
              <a:rPr b="0" i="1" lang="ru-RU" sz="20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i="1" lang="ru-RU" sz="2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Федерации: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Совет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Федерации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и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Государственная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Дума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образуют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комитеты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и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комиссии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проводят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по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вопросам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своего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ведения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парламентские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76176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слушания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Times New Roman"/>
              </a:rPr>
              <a:t>.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split dir="out" orient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505</TotalTime>
  <Application>LibreOffice/7.0.6.2$Linux_X86_64 LibreOffice_project/00$Build-2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2011-10-24T17:32:37Z</dcterms:created>
  <dc:creator>Даниил!!</dc:creator>
  <dc:description/>
  <dc:language>en-US</dc:language>
  <cp:lastModifiedBy>Пользователь Windows</cp:lastModifiedBy>
  <dcterms:modified xsi:type="dcterms:W3CDTF">2018-04-22T15:54:50Z</dcterms:modified>
  <cp:revision>38</cp:revision>
  <dc:subject/>
  <dc:title>История российского парламентаризма</dc:title>
</cp:coreProperties>
</file>