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735" autoAdjust="0"/>
    <p:restoredTop sz="94660"/>
  </p:normalViewPr>
  <p:slideViewPr>
    <p:cSldViewPr>
      <p:cViewPr varScale="1">
        <p:scale>
          <a:sx n="75" d="100"/>
          <a:sy n="75" d="100"/>
        </p:scale>
        <p:origin x="-10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3ED85D7-8145-416B-B986-5B854769E13E}" type="datetimeFigureOut">
              <a:rPr lang="ru-RU" smtClean="0"/>
              <a:pPr/>
              <a:t>21.04.2018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36A5070-C328-4B4D-8640-0D0D6AB9D21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557598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Познавательно-исследовательская деятельность в </a:t>
            </a:r>
            <a:r>
              <a:rPr lang="ru-RU" sz="3200" smtClean="0"/>
              <a:t>детском саду.</a:t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dirty="0" smtClean="0"/>
              <a:t>Подготовила воспитатель: </a:t>
            </a:r>
            <a:br>
              <a:rPr lang="ru-RU" sz="2400" dirty="0" smtClean="0"/>
            </a:br>
            <a:r>
              <a:rPr lang="ru-RU" sz="2400" dirty="0" err="1" smtClean="0"/>
              <a:t>Курскова</a:t>
            </a:r>
            <a:r>
              <a:rPr lang="ru-RU" sz="2400" dirty="0" smtClean="0"/>
              <a:t> Т.А.</a:t>
            </a:r>
            <a:br>
              <a:rPr lang="ru-RU" sz="24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48" y="5981700"/>
            <a:ext cx="6400800" cy="17526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4"/>
            <a:ext cx="8229600" cy="4709160"/>
          </a:xfrm>
        </p:spPr>
        <p:txBody>
          <a:bodyPr>
            <a:normAutofit/>
          </a:bodyPr>
          <a:lstStyle/>
          <a:p>
            <a:r>
              <a:rPr lang="ru-RU" dirty="0"/>
              <a:t>При ознакомлении дошкольника с окружающим миром на первый план выступает исследовательская деятельность, активность. Любознательность и желание познания ставятся во главу угла при реализации программ дошкольного воспитания. Исследовательская деятельность создает условия для психического развития, далее плавно переходя в саморазвитие, поэтому не следует мешать этому процессу, достаточно лишь направить его в нужное русло.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470916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Дети по природе своей - исследователи. Неутолимая жажда новых впечатлений, любознательность, постоянное стремление экспериментировать, самостоятельно искать новые сведения о мире традиционно рассматриваются как важнейшие черты детского поведения. Исследовательская, поисковая активность - естественное состояние ребёнка: он настроен на открытие мира, он хочет его познать. Исследовать, открывать, изучать - значит сделать шаг в неизведанное, получить возможность думать, пробовать, искать, экспериментировать, а самое главное </a:t>
            </a:r>
            <a:r>
              <a:rPr lang="ru-RU" dirty="0" err="1"/>
              <a:t>самовыражаться</a:t>
            </a:r>
            <a:r>
              <a:rPr lang="ru-RU" dirty="0"/>
              <a:t>.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643050"/>
            <a:ext cx="7615262" cy="4709160"/>
          </a:xfrm>
        </p:spPr>
        <p:txBody>
          <a:bodyPr/>
          <a:lstStyle/>
          <a:p>
            <a:r>
              <a:rPr lang="ru-RU" i="1" dirty="0"/>
              <a:t>Китайская пословица гласит: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«Расскажи – и я забуду, покажи – и я запомню, </a:t>
            </a:r>
            <a:r>
              <a:rPr lang="ru-RU" i="1" dirty="0" smtClean="0"/>
              <a:t>дай </a:t>
            </a:r>
            <a:r>
              <a:rPr lang="ru-RU" i="1" dirty="0"/>
              <a:t>попробовать  - и я пойму». 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Усваивается всё прочно и надолго, 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когда ребёнок слышит, видит и делает сам.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Уголок экспериментирования в группе.</a:t>
            </a:r>
            <a:endParaRPr lang="ru-RU" dirty="0"/>
          </a:p>
        </p:txBody>
      </p:sp>
      <p:pic>
        <p:nvPicPr>
          <p:cNvPr id="2050" name="Picture 2" descr="C:\Users\Котёнок\Desktop\Фотоэксперементирование\IMG_11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5" y="1600200"/>
            <a:ext cx="478634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отёнок\Desktop\Фотоэксперементирование\IMG_1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81000"/>
            <a:ext cx="8429684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отёнок\Desktop\Фотоэксперементирование\IMG_1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81000"/>
            <a:ext cx="8358246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Котёнок\Desktop\Фотоэксперементирование\IMG_1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81000"/>
            <a:ext cx="8429684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Котёнок\Desktop\Фотоэксперементирование\IMG_11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859" y="285728"/>
            <a:ext cx="8633983" cy="6191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Котёнок\Desktop\Фотоэксперементирование\IMG_1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81000"/>
            <a:ext cx="8358246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071546"/>
            <a:ext cx="707236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Путь становления творческой личности сложен, труден. Но эти большие трудности могут дать и большие радости: радость преодоления, радость открытия, радость творчества.  Любая деятельность протекает более эффективно и дает качественные результаты, если при этом у личности имеются сильные мотивы, яркие, глубокие, вызывающие желание действовать активно, с полной отдачей сил, преодолевать жизненные затруднения, неблагоприятные условия, обстоятельства, настойчиво продвигаться к намеченной цели.                                                                       </a:t>
            </a:r>
            <a:r>
              <a:rPr lang="ru-RU" dirty="0"/>
              <a:t>  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69</TotalTime>
  <Words>179</Words>
  <Application>Microsoft Office PowerPoint</Application>
  <PresentationFormat>Экран (4:3)</PresentationFormat>
  <Paragraphs>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Познавательно-исследовательская деятельность в детском саду.   Подготовила воспитатель:  Курскова Т.А.  .</vt:lpstr>
      <vt:lpstr>Слайд 2</vt:lpstr>
      <vt:lpstr>Слайд 3</vt:lpstr>
      <vt:lpstr>Слайд 4</vt:lpstr>
      <vt:lpstr>Уголок экспериментирования в группе.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Познавательно-исследовательская деятельность в детском саду.</dc:title>
  <dc:creator>Котёнок</dc:creator>
  <cp:lastModifiedBy>Котёнок</cp:lastModifiedBy>
  <cp:revision>8</cp:revision>
  <dcterms:created xsi:type="dcterms:W3CDTF">2014-11-17T18:47:52Z</dcterms:created>
  <dcterms:modified xsi:type="dcterms:W3CDTF">2018-04-21T14:52:26Z</dcterms:modified>
</cp:coreProperties>
</file>