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90" y="-8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AA606-BEF2-44B4-9251-E364A0374499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4D909E3-185F-442B-A270-6A5C650EB9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AA606-BEF2-44B4-9251-E364A0374499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909E3-185F-442B-A270-6A5C650EB9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AA606-BEF2-44B4-9251-E364A0374499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D909E3-185F-442B-A270-6A5C650EB9BA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AA606-BEF2-44B4-9251-E364A0374499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909E3-185F-442B-A270-6A5C650EB9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AA606-BEF2-44B4-9251-E364A0374499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909E3-185F-442B-A270-6A5C650EB9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AA606-BEF2-44B4-9251-E364A0374499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909E3-185F-442B-A270-6A5C650EB9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AA606-BEF2-44B4-9251-E364A0374499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909E3-185F-442B-A270-6A5C650EB9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AA606-BEF2-44B4-9251-E364A0374499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909E3-185F-442B-A270-6A5C650EB9B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AA606-BEF2-44B4-9251-E364A0374499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4D909E3-185F-442B-A270-6A5C650EB9B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AA606-BEF2-44B4-9251-E364A0374499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909E3-185F-442B-A270-6A5C650EB9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AA606-BEF2-44B4-9251-E364A0374499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909E3-185F-442B-A270-6A5C650EB9B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ECDAA606-BEF2-44B4-9251-E364A0374499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A4D909E3-185F-442B-A270-6A5C650EB9BA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/>
              <a:t>Головной мозг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Урок биологии</a:t>
            </a:r>
          </a:p>
          <a:p>
            <a:r>
              <a:rPr lang="ru-RU" dirty="0" smtClean="0"/>
              <a:t>Учитель: </a:t>
            </a:r>
            <a:r>
              <a:rPr lang="ru-RU" dirty="0" err="1" smtClean="0"/>
              <a:t>бойцова</a:t>
            </a:r>
            <a:r>
              <a:rPr lang="ru-RU" dirty="0" smtClean="0"/>
              <a:t> </a:t>
            </a:r>
            <a:r>
              <a:rPr lang="ru-RU" dirty="0" err="1" smtClean="0"/>
              <a:t>ольга</a:t>
            </a:r>
            <a:r>
              <a:rPr lang="ru-RU" dirty="0" smtClean="0"/>
              <a:t> Анатольевна, </a:t>
            </a:r>
          </a:p>
          <a:p>
            <a:r>
              <a:rPr lang="ru-RU" dirty="0" smtClean="0"/>
              <a:t>МБОУ «СОШ №1 </a:t>
            </a:r>
            <a:r>
              <a:rPr lang="ru-RU" dirty="0" err="1" smtClean="0"/>
              <a:t>г.анадыря</a:t>
            </a:r>
            <a:r>
              <a:rPr lang="ru-RU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9921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Строение мозга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72816"/>
            <a:ext cx="5184576" cy="4956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312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Черепно-мозговые нервы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908720"/>
            <a:ext cx="4924273" cy="5858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4280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139136" cy="900018"/>
          </a:xfrm>
        </p:spPr>
        <p:txBody>
          <a:bodyPr/>
          <a:lstStyle/>
          <a:p>
            <a:r>
              <a:rPr lang="ru-RU" dirty="0" smtClean="0"/>
              <a:t>Продолговатый мозг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68760"/>
            <a:ext cx="5688632" cy="5382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8732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Задний мозг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7685186" cy="4771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3977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Роль мозжечка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44824"/>
            <a:ext cx="6048672" cy="4724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53937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219255" cy="1371600"/>
          </a:xfrm>
        </p:spPr>
        <p:txBody>
          <a:bodyPr/>
          <a:lstStyle/>
          <a:p>
            <a:r>
              <a:rPr lang="ru-RU" dirty="0" smtClean="0"/>
              <a:t>При поражении мозжечка</a:t>
            </a:r>
            <a:endParaRPr lang="ru-RU" dirty="0"/>
          </a:p>
        </p:txBody>
      </p:sp>
      <p:pic>
        <p:nvPicPr>
          <p:cNvPr id="4" name="Рисунок 3" descr="C:\Users\Zaarg\Desktop\pic37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04864"/>
            <a:ext cx="9036496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11793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139136" cy="1371600"/>
          </a:xfrm>
        </p:spPr>
        <p:txBody>
          <a:bodyPr/>
          <a:lstStyle/>
          <a:p>
            <a:r>
              <a:rPr lang="ru-RU" dirty="0" smtClean="0"/>
              <a:t>Промежуточный мозг</a:t>
            </a:r>
            <a:endParaRPr lang="ru-RU" dirty="0"/>
          </a:p>
        </p:txBody>
      </p:sp>
      <p:pic>
        <p:nvPicPr>
          <p:cNvPr id="4" name="Рисунок 3" descr="C:\Users\Zaarg\Desktop\промежуточный мозг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5616" y="1700808"/>
            <a:ext cx="5976664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17133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16</TotalTime>
  <Words>32</Words>
  <Application>Microsoft Office PowerPoint</Application>
  <PresentationFormat>Экран (4:3)</PresentationFormat>
  <Paragraphs>11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Главная</vt:lpstr>
      <vt:lpstr>Головной мозг </vt:lpstr>
      <vt:lpstr>Строение мозга</vt:lpstr>
      <vt:lpstr>Черепно-мозговые нервы</vt:lpstr>
      <vt:lpstr>Продолговатый мозг</vt:lpstr>
      <vt:lpstr>Задний мозг</vt:lpstr>
      <vt:lpstr>Роль мозжечка</vt:lpstr>
      <vt:lpstr>При поражении мозжечка</vt:lpstr>
      <vt:lpstr>Промежуточный мозг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Головной мозг</dc:title>
  <dc:creator>Савченко Ольга</dc:creator>
  <cp:lastModifiedBy>Пользователь</cp:lastModifiedBy>
  <cp:revision>3</cp:revision>
  <dcterms:created xsi:type="dcterms:W3CDTF">2022-01-18T06:35:46Z</dcterms:created>
  <dcterms:modified xsi:type="dcterms:W3CDTF">2022-01-18T06:54:04Z</dcterms:modified>
</cp:coreProperties>
</file>