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67" r:id="rId5"/>
    <p:sldId id="263" r:id="rId6"/>
    <p:sldId id="275" r:id="rId7"/>
    <p:sldId id="276" r:id="rId8"/>
    <p:sldId id="282" r:id="rId9"/>
    <p:sldId id="283" r:id="rId10"/>
    <p:sldId id="284" r:id="rId11"/>
    <p:sldId id="279" r:id="rId12"/>
    <p:sldId id="280" r:id="rId13"/>
    <p:sldId id="281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34" autoAdjust="0"/>
    <p:restoredTop sz="94607" autoAdjust="0"/>
  </p:normalViewPr>
  <p:slideViewPr>
    <p:cSldViewPr>
      <p:cViewPr varScale="1">
        <p:scale>
          <a:sx n="86" d="100"/>
          <a:sy n="86" d="100"/>
        </p:scale>
        <p:origin x="-26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20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872208"/>
          </a:xfrm>
        </p:spPr>
        <p:txBody>
          <a:bodyPr>
            <a:normAutofit fontScale="90000"/>
          </a:bodyPr>
          <a:lstStyle/>
          <a:p>
            <a:r>
              <a:rPr lang="ru-RU" sz="1600" dirty="0" smtClean="0"/>
              <a:t>ЧАСТНОЕ ДОШКОЛЬНОЕ ОБРАЗОВАТЕЛЬНОЕ УЧРЕЖДЕНИЕ</a:t>
            </a:r>
            <a:br>
              <a:rPr lang="ru-RU" sz="1600" dirty="0" smtClean="0"/>
            </a:br>
            <a:r>
              <a:rPr lang="ru-RU" sz="1600" b="1" dirty="0" smtClean="0"/>
              <a:t>«ДЕТСКИЙ САД № 96 ОАО «РЖД»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b="1" dirty="0" smtClean="0"/>
              <a:t> 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>
                <a:solidFill>
                  <a:srgbClr val="C00000"/>
                </a:solidFill>
              </a:rPr>
              <a:t>Презентация</a:t>
            </a:r>
            <a:endParaRPr lang="ru-RU" sz="48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772816"/>
            <a:ext cx="8568952" cy="4824536"/>
          </a:xfrm>
        </p:spPr>
        <p:txBody>
          <a:bodyPr>
            <a:normAutofit fontScale="92500" lnSpcReduction="20000"/>
          </a:bodyPr>
          <a:lstStyle/>
          <a:p>
            <a:endParaRPr lang="ru-RU" sz="4000" b="1" i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Что такое бумага?</a:t>
            </a:r>
          </a:p>
          <a:p>
            <a:endParaRPr lang="ru-RU" sz="4000" dirty="0" smtClean="0">
              <a:solidFill>
                <a:schemeClr val="tx1"/>
              </a:solidFill>
            </a:endParaRPr>
          </a:p>
          <a:p>
            <a:endParaRPr lang="ru-RU" sz="4000" dirty="0" smtClean="0">
              <a:solidFill>
                <a:schemeClr val="tx1"/>
              </a:solidFill>
            </a:endParaRPr>
          </a:p>
          <a:p>
            <a:endParaRPr lang="ru-RU" sz="4000" dirty="0" smtClean="0">
              <a:solidFill>
                <a:schemeClr val="tx1"/>
              </a:solidFill>
            </a:endParaRPr>
          </a:p>
          <a:p>
            <a:endParaRPr lang="ru-RU" sz="4000" dirty="0" smtClean="0">
              <a:solidFill>
                <a:schemeClr val="tx1"/>
              </a:solidFill>
            </a:endParaRPr>
          </a:p>
          <a:p>
            <a:r>
              <a:rPr lang="ru-RU" sz="2000" dirty="0" smtClean="0">
                <a:solidFill>
                  <a:schemeClr val="tx1"/>
                </a:solidFill>
              </a:rPr>
              <a:t>                                                      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                                                            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                                                            Выполнила воспитатель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dirty="0" err="1" smtClean="0">
                <a:solidFill>
                  <a:schemeClr val="tx1"/>
                </a:solidFill>
              </a:rPr>
              <a:t>Кульбицкая</a:t>
            </a:r>
            <a:r>
              <a:rPr lang="ru-RU" sz="2000" dirty="0" smtClean="0">
                <a:solidFill>
                  <a:schemeClr val="tx1"/>
                </a:solidFill>
              </a:rPr>
              <a:t> Анна Юрьевна</a:t>
            </a:r>
          </a:p>
          <a:p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1026" name="Picture 2" descr="G:\DCIM\105_PANA\P10509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068960"/>
            <a:ext cx="4824535" cy="27196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История появления бумаги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96752"/>
            <a:ext cx="8496944" cy="4896544"/>
          </a:xfrm>
        </p:spPr>
        <p:txBody>
          <a:bodyPr>
            <a:normAutofit/>
          </a:bodyPr>
          <a:lstStyle/>
          <a:p>
            <a:pPr algn="just"/>
            <a:endParaRPr lang="ru-RU" sz="2400" dirty="0" smtClean="0"/>
          </a:p>
          <a:p>
            <a:pPr algn="just"/>
            <a:endParaRPr lang="ru-RU" dirty="0" smtClean="0"/>
          </a:p>
        </p:txBody>
      </p:sp>
      <p:pic>
        <p:nvPicPr>
          <p:cNvPr id="1026" name="Picture 2" descr="C:\Users\Татьяна\Desktop\бумага\beresta-2-so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645024"/>
            <a:ext cx="4176464" cy="2350021"/>
          </a:xfrm>
          <a:prstGeom prst="rect">
            <a:avLst/>
          </a:prstGeom>
          <a:noFill/>
        </p:spPr>
      </p:pic>
      <p:pic>
        <p:nvPicPr>
          <p:cNvPr id="1027" name="Picture 3" descr="C:\Users\Татьяна\Desktop\бумага\800px-Birch_bark_document_2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573016"/>
            <a:ext cx="3991992" cy="263626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99592" y="1844824"/>
            <a:ext cx="7128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Береста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наружная часть березовый коры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История появления бумаги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556793"/>
            <a:ext cx="79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Листы из тонкой кожи молодых животных –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пергамент 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Татьяна\Desktop\89715d3b34196d550a7864328f44839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76872"/>
            <a:ext cx="3456384" cy="4392488"/>
          </a:xfrm>
          <a:prstGeom prst="rect">
            <a:avLst/>
          </a:prstGeom>
          <a:noFill/>
        </p:spPr>
      </p:pic>
      <p:pic>
        <p:nvPicPr>
          <p:cNvPr id="2051" name="Picture 3" descr="C:\Users\Татьяна\Desktop\63_2_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3789040"/>
            <a:ext cx="4211340" cy="2505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Богатство нашей природы 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55446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Загадка: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 В шубе летом, а зимой раздеты.   </a:t>
            </a:r>
          </a:p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(Деревья)</a:t>
            </a:r>
            <a:endParaRPr lang="ru-RU" sz="2400" b="1" dirty="0"/>
          </a:p>
        </p:txBody>
      </p:sp>
      <p:pic>
        <p:nvPicPr>
          <p:cNvPr id="5" name="Picture 2" descr="C:\Users\Татьяна\Desktop\355347_html_2fa808f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2564904"/>
            <a:ext cx="2448272" cy="354176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1520" y="2951947"/>
            <a:ext cx="55446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B050"/>
                </a:solidFill>
              </a:rPr>
              <a:t>Дерево </a:t>
            </a:r>
            <a:r>
              <a:rPr lang="ru-RU" sz="2400" i="1" dirty="0" smtClean="0"/>
              <a:t>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это многолетние растение, имеющие один твёрдый стебель (ствол), корни, ветви и листья.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Вырубка деревьев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682752" cy="42770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Продукция из дерева: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Мебель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Доски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Дома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Игрушки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Карандаши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Спички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Бумага</a:t>
            </a: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Татьяна\Desktop\спаси дерево\108560936_0008013KolichestvoobuchennykhvTSentreekologicheskojbezopasnostiNOURTSP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276872"/>
            <a:ext cx="2000275" cy="3634755"/>
          </a:xfrm>
          <a:prstGeom prst="rect">
            <a:avLst/>
          </a:prstGeom>
          <a:noFill/>
        </p:spPr>
      </p:pic>
      <p:pic>
        <p:nvPicPr>
          <p:cNvPr id="5" name="Picture 2" descr="C:\Users\Татьяна\Desktop\спаси дерево\1293292087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340768"/>
            <a:ext cx="3816424" cy="2736304"/>
          </a:xfrm>
          <a:prstGeom prst="rect">
            <a:avLst/>
          </a:prstGeom>
          <a:noFill/>
        </p:spPr>
      </p:pic>
      <p:pic>
        <p:nvPicPr>
          <p:cNvPr id="6" name="Picture 2" descr="C:\Users\Татьяна\Desktop\спаси дерево\derevit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293096"/>
            <a:ext cx="3168352" cy="22048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История появления бумаги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251520" y="1628800"/>
            <a:ext cx="5688632" cy="792087"/>
          </a:xfrm>
        </p:spPr>
        <p:txBody>
          <a:bodyPr>
            <a:normAutofit fontScale="25000" lnSpcReduction="20000"/>
          </a:bodyPr>
          <a:lstStyle/>
          <a:p>
            <a:endParaRPr lang="ru-RU" b="0" dirty="0" smtClean="0"/>
          </a:p>
          <a:p>
            <a:pPr algn="just"/>
            <a:r>
              <a:rPr lang="ru-RU" sz="9600" dirty="0" smtClean="0"/>
              <a:t>Деревоперерабатывающий  завод</a:t>
            </a:r>
          </a:p>
          <a:p>
            <a:endParaRPr lang="ru-RU" dirty="0"/>
          </a:p>
        </p:txBody>
      </p:sp>
      <p:pic>
        <p:nvPicPr>
          <p:cNvPr id="4" name="Picture 2" descr="C:\Users\Татьяна\Desktop\спаси дерево\img-20140411120023-17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2633913"/>
            <a:ext cx="4040188" cy="3033211"/>
          </a:xfrm>
          <a:prstGeom prst="rect">
            <a:avLst/>
          </a:prstGeom>
          <a:noFill/>
        </p:spPr>
      </p:pic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5436096" y="1535113"/>
            <a:ext cx="3250704" cy="381720"/>
          </a:xfrm>
        </p:spPr>
        <p:txBody>
          <a:bodyPr>
            <a:normAutofit fontScale="92500" lnSpcReduction="20000"/>
          </a:bodyPr>
          <a:lstStyle/>
          <a:p>
            <a:endParaRPr lang="ru-RU" b="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88024" y="2132857"/>
            <a:ext cx="4104456" cy="3993306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400" dirty="0" smtClean="0"/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Основным сырьем для производство бумаги являются древесная целлюлоза.</a:t>
            </a:r>
          </a:p>
          <a:p>
            <a:pPr>
              <a:buNone/>
            </a:pPr>
            <a:endParaRPr lang="ru-RU" sz="2400" dirty="0" smtClean="0"/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Целлюлозу получают из лесным пород: ели, сосны, березы, эвкалипт, тополь, каштан и другие деревья.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355976" y="1700808"/>
            <a:ext cx="45365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u="sng" dirty="0" smtClean="0">
              <a:ln>
                <a:solidFill>
                  <a:srgbClr val="C00000"/>
                </a:solidFill>
              </a:ln>
              <a:latin typeface="Times New Roman" pitchFamily="18" charset="0"/>
              <a:cs typeface="Times New Roman" pitchFamily="18" charset="0"/>
            </a:endParaRPr>
          </a:p>
          <a:p>
            <a:endParaRPr lang="ru-RU" sz="2400" u="sng" dirty="0" smtClean="0">
              <a:ln>
                <a:solidFill>
                  <a:srgbClr val="C00000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Производство бумаги механическим способом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600200"/>
            <a:ext cx="4968552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dirty="0" smtClean="0"/>
              <a:t>Механический способ самый экономичный способ получение древесной целлюлозы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На фабрике специальные машины  сдирают с дерева кору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Измельчают кору в щепки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Лесоматериалы измельчают до крошки и смешивают с водой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Бумага на основе целлюлозы непрочна, идет на производство газет.</a:t>
            </a:r>
            <a:endParaRPr lang="ru-RU" sz="2400" dirty="0"/>
          </a:p>
        </p:txBody>
      </p:sp>
      <p:pic>
        <p:nvPicPr>
          <p:cNvPr id="4" name="Picture 2" descr="C:\Users\Татьяна\Desktop\спаси дерево\bode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420888"/>
            <a:ext cx="3816424" cy="24907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Производство бумаги химическим способом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4751388" y="1484313"/>
            <a:ext cx="4392612" cy="5040312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ru-RU" sz="2400" dirty="0" smtClean="0"/>
              <a:t>Бумагу высокого качества делают из целлюлозы полученным химическим способом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Щепки сортируют по размеру на специальных ситах и отправляют в варку. 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Варят щепки в специальных машинах, куда добавляют кислоту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Бумажная масса превращается в кашицу, затем она попадает в </a:t>
            </a:r>
            <a:r>
              <a:rPr lang="ru-RU" sz="2400" dirty="0" err="1" smtClean="0"/>
              <a:t>бумагодельную</a:t>
            </a:r>
            <a:r>
              <a:rPr lang="ru-RU" sz="2400" dirty="0" smtClean="0"/>
              <a:t> машину </a:t>
            </a:r>
            <a:endParaRPr lang="ru-RU" sz="2400" dirty="0"/>
          </a:p>
        </p:txBody>
      </p:sp>
      <p:pic>
        <p:nvPicPr>
          <p:cNvPr id="1026" name="Picture 2" descr="C:\Users\Татьяна\Desktop\aee0760dbd54291a6709e210354f78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04864"/>
            <a:ext cx="4104456" cy="33615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Бумажная масса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412875"/>
            <a:ext cx="4392613" cy="5256213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ru-RU" sz="2400" dirty="0" smtClean="0"/>
              <a:t>Бумажная масса проходит по ленточному контейнеру часть содержащейся в ней воды вытекает через ячеистые отверстия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Бумажные волокна начинают сплетаться друг с другом , образуя – рулонную ленту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Сырая бумажная лента проходит через целый ряд валиков.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Одни валики отжимают воду, другие обогревают паром, и высушивают, третьи полируют</a:t>
            </a:r>
            <a:endParaRPr lang="ru-RU" sz="2400" dirty="0"/>
          </a:p>
        </p:txBody>
      </p:sp>
      <p:pic>
        <p:nvPicPr>
          <p:cNvPr id="6" name="Picture 2" descr="C:\Users\Татьяна\Desktop\спаси дерево\bu_0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716016" y="2636912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Бумажные рулоны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dirty="0" smtClean="0"/>
              <a:t>Так дерево пройдя через множество машин перерождается в чистую, ровную, белую бумагу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 Бумага наматывается в огромный рулон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Затем рулоны режут на листы разного размера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/>
              <a:t>Бумажные рулоны отправляют в типографии</a:t>
            </a:r>
          </a:p>
          <a:p>
            <a:pPr>
              <a:buFont typeface="Wingdings" pitchFamily="2" charset="2"/>
              <a:buChar char="ü"/>
            </a:pPr>
            <a:endParaRPr lang="ru-RU" dirty="0"/>
          </a:p>
        </p:txBody>
      </p:sp>
      <p:pic>
        <p:nvPicPr>
          <p:cNvPr id="7" name="Picture 2" descr="C:\Users\Татьяна\Desktop\спаси дерево\paper-740x55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Макулатуру собираешь – дерево от вырубки спасаешь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6" name="Picture 2" descr="C:\Users\Татьяна\Desktop\спаси дерево\U6kBYE4qG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44824"/>
            <a:ext cx="3841530" cy="431132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ASUS\Desktop\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88086">
            <a:off x="4970451" y="2027921"/>
            <a:ext cx="3444722" cy="34334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Вторая жизнь бумаги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885775"/>
          </a:xfrm>
        </p:spPr>
        <p:txBody>
          <a:bodyPr/>
          <a:lstStyle/>
          <a:p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Макулатуру измельчают</a:t>
            </a:r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Татьяна\Desktop\спаси дерево\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5536" y="3284984"/>
            <a:ext cx="4040188" cy="3030141"/>
          </a:xfrm>
          <a:prstGeom prst="rect">
            <a:avLst/>
          </a:prstGeom>
          <a:noFill/>
        </p:spPr>
      </p:pic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283968" y="1628800"/>
            <a:ext cx="4608511" cy="1296144"/>
          </a:xfrm>
        </p:spPr>
        <p:txBody>
          <a:bodyPr>
            <a:normAutofit/>
          </a:bodyPr>
          <a:lstStyle/>
          <a:p>
            <a:pPr algn="ctr"/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Выдерживают в специальных растворах способных </a:t>
            </a:r>
          </a:p>
          <a:p>
            <a:pPr algn="ctr"/>
            <a:r>
              <a:rPr lang="ru-RU" b="0" dirty="0" smtClean="0">
                <a:latin typeface="Times New Roman" pitchFamily="18" charset="0"/>
                <a:cs typeface="Times New Roman" pitchFamily="18" charset="0"/>
              </a:rPr>
              <a:t>растворить чернила</a:t>
            </a:r>
            <a:endParaRPr lang="ru-RU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C:\Users\Татьяна\Desktop\спаси дерево\16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212976"/>
            <a:ext cx="3913356" cy="30963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79512" y="404664"/>
            <a:ext cx="8784976" cy="1872208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Девиз</a:t>
            </a:r>
            <a:r>
              <a:rPr lang="ru-RU" sz="3600" dirty="0" smtClean="0"/>
              <a:t> </a:t>
            </a:r>
            <a:r>
              <a:rPr lang="ru-RU" sz="3600" dirty="0" smtClean="0">
                <a:solidFill>
                  <a:srgbClr val="FF0000"/>
                </a:solidFill>
              </a:rPr>
              <a:t>Международного дня без бумаги:</a:t>
            </a:r>
            <a:br>
              <a:rPr lang="ru-RU" sz="3600" dirty="0" smtClean="0">
                <a:solidFill>
                  <a:srgbClr val="FF0000"/>
                </a:solidFill>
              </a:rPr>
            </a:br>
            <a:r>
              <a:rPr lang="ru-RU" sz="3600" dirty="0" smtClean="0"/>
              <a:t>«Научимся использовать </a:t>
            </a:r>
            <a:br>
              <a:rPr lang="ru-RU" sz="3600" dirty="0" smtClean="0"/>
            </a:br>
            <a:r>
              <a:rPr lang="ru-RU" sz="3600" dirty="0" smtClean="0"/>
              <a:t>бумагу рационально!»</a:t>
            </a:r>
            <a:endParaRPr lang="ru-RU" sz="3600" dirty="0"/>
          </a:p>
        </p:txBody>
      </p:sp>
      <p:pic>
        <p:nvPicPr>
          <p:cNvPr id="8" name="Picture 2" descr="C:\Users\Татьяна\Desktop\спаси дерево\3mSc6SKVKu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2132856"/>
            <a:ext cx="5150520" cy="2251221"/>
          </a:xfrm>
          <a:prstGeom prst="rect">
            <a:avLst/>
          </a:prstGeom>
          <a:noFill/>
        </p:spPr>
      </p:pic>
      <p:pic>
        <p:nvPicPr>
          <p:cNvPr id="2050" name="Picture 2" descr="C:\Users\ASUS\Desktop\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71138"/>
            <a:ext cx="2915816" cy="2186862"/>
          </a:xfrm>
          <a:prstGeom prst="rect">
            <a:avLst/>
          </a:prstGeom>
          <a:noFill/>
        </p:spPr>
      </p:pic>
      <p:pic>
        <p:nvPicPr>
          <p:cNvPr id="6" name="Рисунок 5" descr="G:\DCIM\105_PANA\P105094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4509120"/>
            <a:ext cx="4199937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G:\DCIM\105_PANA\P105094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056753">
            <a:off x="655678" y="2592794"/>
            <a:ext cx="2282068" cy="1518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C:\Users\Татьяна\Desktop\фото сад\1 сентября\cd0e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060848"/>
            <a:ext cx="4752529" cy="3201219"/>
          </a:xfrm>
          <a:prstGeom prst="rect">
            <a:avLst/>
          </a:prstGeom>
          <a:noFill/>
        </p:spPr>
      </p:pic>
      <p:pic>
        <p:nvPicPr>
          <p:cNvPr id="4" name="Picture 2" descr="C:\Users\Татьяна\Desktop\спаси дерево\arborday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2060848"/>
            <a:ext cx="3029322" cy="3129136"/>
          </a:xfrm>
          <a:prstGeom prst="rect">
            <a:avLst/>
          </a:prstGeom>
          <a:noFill/>
        </p:spPr>
      </p:pic>
      <p:pic>
        <p:nvPicPr>
          <p:cNvPr id="3074" name="Picture 2" descr="C:\Users\ASUS\Desktop\201904191325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116632"/>
            <a:ext cx="4968552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2D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675</TotalTime>
  <Words>312</Words>
  <Application>Microsoft Office PowerPoint</Application>
  <PresentationFormat>Экран (4:3)</PresentationFormat>
  <Paragraphs>66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ЧАСТНОЕ ДОШКОЛЬНОЕ ОБРАЗОВАТЕЛЬНОЕ УЧРЕЖДЕНИЕ «ДЕТСКИЙ САД № 96 ОАО «РЖД»   Презентация</vt:lpstr>
      <vt:lpstr>История появления бумаги</vt:lpstr>
      <vt:lpstr>История появления бумаги</vt:lpstr>
      <vt:lpstr>Богатство нашей природы </vt:lpstr>
      <vt:lpstr>Вырубка деревьев</vt:lpstr>
      <vt:lpstr>История появления бумаги</vt:lpstr>
      <vt:lpstr>Производство бумаги механическим способом</vt:lpstr>
      <vt:lpstr>Производство бумаги химическим способом</vt:lpstr>
      <vt:lpstr>Бумажная масса</vt:lpstr>
      <vt:lpstr>Бумажные рулоны</vt:lpstr>
      <vt:lpstr>Макулатуру собираешь – дерево от вырубки спасаешь </vt:lpstr>
      <vt:lpstr>Вторая жизнь бумаги</vt:lpstr>
      <vt:lpstr>Девиз Международного дня без бумаги: «Научимся использовать  бумагу рационально!»</vt:lpstr>
      <vt:lpstr>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 ПРОЕКТ</dc:title>
  <dc:creator>Татьяна Дворецкая</dc:creator>
  <cp:lastModifiedBy>ASUS</cp:lastModifiedBy>
  <cp:revision>89</cp:revision>
  <dcterms:created xsi:type="dcterms:W3CDTF">2014-10-30T17:19:24Z</dcterms:created>
  <dcterms:modified xsi:type="dcterms:W3CDTF">2019-10-23T10:07:05Z</dcterms:modified>
</cp:coreProperties>
</file>