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987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890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64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850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232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717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41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367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922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2746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002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3C110-D166-4750-AF2C-6BD6FB6374CD}" type="datetimeFigureOut">
              <a:rPr lang="ru-RU" smtClean="0"/>
              <a:t>26.01.2020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558E7-53C1-46E8-8301-56B4D96C3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63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1362" y="1412776"/>
            <a:ext cx="7915053" cy="470898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2">
                    <a:lumMod val="25000"/>
                  </a:schemeClr>
                </a:solidFill>
              </a:rPr>
              <a:t>Цель:</a:t>
            </a:r>
            <a:r>
              <a:rPr lang="ru-RU" dirty="0"/>
              <a:t> </a:t>
            </a:r>
            <a:r>
              <a:rPr lang="ru-RU" sz="1400" dirty="0"/>
              <a:t>П</a:t>
            </a:r>
            <a:r>
              <a:rPr lang="ru-RU" sz="1400" dirty="0" smtClean="0"/>
              <a:t>риобщение </a:t>
            </a:r>
            <a:r>
              <a:rPr lang="ru-RU" sz="1400" dirty="0"/>
              <a:t>детей дошкольного возраста к русской народной культуре, традициям</a:t>
            </a:r>
            <a:r>
              <a:rPr lang="ru-RU" sz="1400" dirty="0" smtClean="0"/>
              <a:t>.</a:t>
            </a:r>
          </a:p>
          <a:p>
            <a:r>
              <a:rPr lang="ru-RU" sz="1400" dirty="0" smtClean="0"/>
              <a:t>Вовлечение родителей в  </a:t>
            </a:r>
            <a:r>
              <a:rPr lang="ru-RU" sz="1400" dirty="0" err="1" smtClean="0"/>
              <a:t>воспитательно</a:t>
            </a:r>
            <a:r>
              <a:rPr lang="ru-RU" sz="1400" dirty="0" smtClean="0"/>
              <a:t> – образовательный процесс.</a:t>
            </a:r>
            <a:endParaRPr lang="ru-RU" sz="1400" dirty="0"/>
          </a:p>
          <a:p>
            <a:r>
              <a:rPr lang="ru-RU" sz="1600" b="1" dirty="0">
                <a:solidFill>
                  <a:schemeClr val="tx2">
                    <a:lumMod val="75000"/>
                  </a:schemeClr>
                </a:solidFill>
              </a:rPr>
              <a:t>Задачи</a:t>
            </a: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</a:p>
          <a:p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ru-RU" sz="1400" dirty="0" smtClean="0">
                <a:solidFill>
                  <a:schemeClr val="tx2">
                    <a:lumMod val="75000"/>
                  </a:schemeClr>
                </a:solidFill>
              </a:rPr>
              <a:t>Объединить усилия для развития и воспитания детей, привлечь родителей к совместной деятельности с детьми.</a:t>
            </a:r>
            <a:endParaRPr lang="ru-RU" sz="1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1400" dirty="0"/>
              <a:t>2</a:t>
            </a:r>
            <a:r>
              <a:rPr lang="ru-RU" sz="1400" dirty="0" smtClean="0"/>
              <a:t>. </a:t>
            </a:r>
            <a:r>
              <a:rPr lang="ru-RU" sz="1400" dirty="0"/>
              <a:t>Развивать интерес к русскому народному творчеству.</a:t>
            </a:r>
          </a:p>
          <a:p>
            <a:r>
              <a:rPr lang="ru-RU" sz="1400" dirty="0"/>
              <a:t>Исполнение народных, игр, творчество детей, развивать интерес к играм, воспитывать </a:t>
            </a:r>
            <a:r>
              <a:rPr lang="ru-RU" sz="1400" dirty="0" smtClean="0"/>
              <a:t>внимание к выступающим.</a:t>
            </a:r>
          </a:p>
          <a:p>
            <a:r>
              <a:rPr lang="ru-RU" sz="1400" dirty="0"/>
              <a:t>3</a:t>
            </a:r>
            <a:r>
              <a:rPr lang="ru-RU" sz="1400" dirty="0" smtClean="0"/>
              <a:t>. </a:t>
            </a:r>
            <a:r>
              <a:rPr lang="ru-RU" sz="1400" dirty="0"/>
              <a:t>Прививать любовь и уважение к традициям и культуре своей страны. </a:t>
            </a:r>
          </a:p>
          <a:p>
            <a:r>
              <a:rPr lang="ru-RU" sz="1400" dirty="0"/>
              <a:t>4</a:t>
            </a:r>
            <a:r>
              <a:rPr lang="ru-RU" sz="1400" dirty="0" smtClean="0"/>
              <a:t>. </a:t>
            </a:r>
            <a:r>
              <a:rPr lang="ru-RU" sz="1400" dirty="0"/>
              <a:t>Развивать способность </a:t>
            </a:r>
            <a:r>
              <a:rPr lang="ru-RU" sz="1400" dirty="0" smtClean="0"/>
              <a:t>у детей </a:t>
            </a:r>
            <a:r>
              <a:rPr lang="ru-RU" sz="1400" dirty="0"/>
              <a:t>эмоционально </a:t>
            </a:r>
            <a:r>
              <a:rPr lang="ru-RU" sz="1400" dirty="0" smtClean="0"/>
              <a:t>передавать содержание</a:t>
            </a:r>
            <a:endParaRPr lang="ru-RU" sz="1400" dirty="0"/>
          </a:p>
          <a:p>
            <a:r>
              <a:rPr lang="ru-RU" sz="1400" dirty="0"/>
              <a:t>5</a:t>
            </a:r>
            <a:r>
              <a:rPr lang="ru-RU" sz="1400" dirty="0" smtClean="0"/>
              <a:t>. </a:t>
            </a:r>
            <a:r>
              <a:rPr lang="ru-RU" sz="1400" dirty="0"/>
              <a:t>Знакомство с народной традицией </a:t>
            </a:r>
            <a:r>
              <a:rPr lang="ru-RU" sz="1400" dirty="0" smtClean="0"/>
              <a:t>празднования Рождества и  </a:t>
            </a:r>
            <a:r>
              <a:rPr lang="ru-RU" sz="1400" dirty="0"/>
              <a:t>Святок, знание детьми зимних праздников.</a:t>
            </a:r>
          </a:p>
          <a:p>
            <a:r>
              <a:rPr lang="ru-RU" sz="1400" dirty="0"/>
              <a:t>6</a:t>
            </a:r>
            <a:r>
              <a:rPr lang="ru-RU" sz="1400" dirty="0" smtClean="0"/>
              <a:t>.Прививать </a:t>
            </a:r>
            <a:r>
              <a:rPr lang="ru-RU" sz="1400" dirty="0"/>
              <a:t>любовь и уважение к традициям и культуре своей страны.</a:t>
            </a:r>
          </a:p>
          <a:p>
            <a:r>
              <a:rPr lang="ru-RU" sz="1400" dirty="0"/>
              <a:t>7</a:t>
            </a:r>
            <a:r>
              <a:rPr lang="ru-RU" sz="1400" dirty="0" smtClean="0"/>
              <a:t>. </a:t>
            </a:r>
            <a:r>
              <a:rPr lang="ru-RU" sz="1400" dirty="0"/>
              <a:t>Воспитывать чувство патриотизма. Вводить музыкальный фольклор в повседневную жизнь.</a:t>
            </a:r>
          </a:p>
          <a:p>
            <a:endParaRPr lang="ru-RU" sz="1400" dirty="0"/>
          </a:p>
          <a:p>
            <a:r>
              <a:rPr lang="ru-RU" sz="1400" dirty="0" smtClean="0"/>
              <a:t>                                                                                 Развлечение для детей среднего возраста</a:t>
            </a:r>
          </a:p>
          <a:p>
            <a:r>
              <a:rPr lang="ru-RU" sz="1400" dirty="0" smtClean="0"/>
              <a:t>                                                                        Воспитатели: Лепехина Светлана Анатольевна                               </a:t>
            </a:r>
          </a:p>
          <a:p>
            <a:r>
              <a:rPr lang="ru-RU" sz="1400" dirty="0" smtClean="0"/>
              <a:t>                                                                                              </a:t>
            </a:r>
            <a:r>
              <a:rPr lang="ru-RU" sz="1400" dirty="0" err="1" smtClean="0"/>
              <a:t>Паинова</a:t>
            </a:r>
            <a:r>
              <a:rPr lang="ru-RU" sz="1400" dirty="0" smtClean="0"/>
              <a:t> Екатерина Вячеславовна</a:t>
            </a:r>
            <a:endParaRPr lang="ru-RU" sz="1400" dirty="0"/>
          </a:p>
          <a:p>
            <a:endParaRPr lang="ru-RU" sz="1400" dirty="0"/>
          </a:p>
          <a:p>
            <a:endParaRPr lang="ru-RU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1187622" y="404664"/>
            <a:ext cx="6840761" cy="4001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Семейные рождественские встречи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09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88640"/>
            <a:ext cx="7560840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chemeClr val="accent2">
                    <a:lumMod val="50000"/>
                  </a:schemeClr>
                </a:solidFill>
              </a:rPr>
              <a:t>Семейные рождественские Традиции</a:t>
            </a:r>
            <a:endParaRPr lang="ru-RU" sz="28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49491"/>
            <a:ext cx="5904656" cy="60198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93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188640"/>
            <a:ext cx="8424936" cy="587853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Рассказ воспитателя:</a:t>
            </a:r>
          </a:p>
          <a:p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Рождественские 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</a:rPr>
              <a:t>т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радиции</a:t>
            </a:r>
            <a:r>
              <a:rPr lang="ru-RU" sz="1600" dirty="0" smtClean="0"/>
              <a:t>: </a:t>
            </a:r>
            <a:r>
              <a:rPr lang="ru-RU" sz="1400" dirty="0" smtClean="0"/>
              <a:t>Этот </a:t>
            </a:r>
            <a:r>
              <a:rPr lang="ru-RU" sz="1400" dirty="0"/>
              <a:t>день славится своими традициями, которые немного позабылись, но сейчас все стараются вспомнить их и соблюдать, ведь эти традиции объединяют семьи, делают их дружнее, а само Рождество долгожданным, ярким и незабываемым.</a:t>
            </a:r>
          </a:p>
          <a:p>
            <a:endParaRPr lang="ru-RU" sz="1400" dirty="0"/>
          </a:p>
          <a:p>
            <a:r>
              <a:rPr lang="ru-RU" sz="1400" dirty="0"/>
              <a:t>На самом деле таких традиций существует очень много и в каждом краю они отличаются, но есть несколько основных, которые соблюдаются многими людьми.</a:t>
            </a:r>
          </a:p>
          <a:p>
            <a:endParaRPr lang="ru-RU" dirty="0"/>
          </a:p>
          <a:p>
            <a:r>
              <a:rPr lang="ru-RU" sz="1600" b="1" i="1" dirty="0">
                <a:solidFill>
                  <a:schemeClr val="bg2">
                    <a:lumMod val="50000"/>
                  </a:schemeClr>
                </a:solidFill>
              </a:rPr>
              <a:t>Елка</a:t>
            </a:r>
          </a:p>
          <a:p>
            <a:r>
              <a:rPr lang="ru-RU" sz="1400" dirty="0" smtClean="0"/>
              <a:t>Наряжать </a:t>
            </a:r>
            <a:r>
              <a:rPr lang="ru-RU" sz="1400" dirty="0"/>
              <a:t>деревце — не такая уж и давняя традиция. Появилась она давно, но окончательно утвердилась чуть больше ста лет назад. Сейчас елка у многих ассоциируется с Новым Годом, но изначально елку наряжали к Рождеству. Первые елки были украшены не шариками, а яблоками, пряниками</a:t>
            </a:r>
            <a:r>
              <a:rPr lang="ru-RU" sz="1600" dirty="0"/>
              <a:t>, </a:t>
            </a:r>
            <a:r>
              <a:rPr lang="ru-RU" sz="1400" dirty="0"/>
              <a:t>колокольчиками, маленькими свечками</a:t>
            </a:r>
            <a:r>
              <a:rPr lang="ru-RU" sz="1600" dirty="0"/>
              <a:t>. </a:t>
            </a:r>
            <a:r>
              <a:rPr lang="ru-RU" sz="1400" dirty="0"/>
              <a:t>Каждое из украшений имело свой смысл и назначение. А главное украшение елки — звезда на верхушке символизирует ту самую Вифлеемскую звезду, которая оповестила о рождении  Иисуса. </a:t>
            </a:r>
          </a:p>
          <a:p>
            <a:r>
              <a:rPr lang="ru-RU" sz="1400" dirty="0"/>
              <a:t>Колядовали преимущественно </a:t>
            </a:r>
            <a:r>
              <a:rPr lang="ru-RU" sz="1400" dirty="0" smtClean="0"/>
              <a:t>дети и молодежь, </a:t>
            </a:r>
            <a:r>
              <a:rPr lang="ru-RU" sz="1400" dirty="0"/>
              <a:t>они ходили от дома к дому и пели колядки, а хозяева должны были их отблагодарить. Считалось, что чем больше  </a:t>
            </a:r>
            <a:r>
              <a:rPr lang="ru-RU" sz="1400" dirty="0" err="1"/>
              <a:t>колядовщиков</a:t>
            </a:r>
            <a:r>
              <a:rPr lang="ru-RU" sz="1400" dirty="0"/>
              <a:t>  придет в дом, тем лучше и счастливее будет весь следующий год</a:t>
            </a:r>
            <a:r>
              <a:rPr lang="ru-RU" sz="1600" dirty="0"/>
              <a:t>. </a:t>
            </a:r>
            <a:r>
              <a:rPr lang="ru-RU" sz="1400" dirty="0"/>
              <a:t>Это традиция соблюдается и сейчас, правда не в таких масштабах, как раньше. Но сохранение традиций сплачивает семьи, помогает сохранить связь поколений, поэтому необходимо рассказывать детям про праздник Рождество Христово, история для детей об этом празднике должна звучать в каждом доме. Ужин с семьей и крестными</a:t>
            </a:r>
          </a:p>
          <a:p>
            <a:r>
              <a:rPr lang="ru-RU" sz="1400" dirty="0"/>
              <a:t>Рождество — семейный праздник и в этот день вся семья собирается за одним столом. Также дети носят угощение своим крестным родителям. В разных регионах эта традиция отличается, но всегда ужин крестным несут после ужина с родителями. А крестные в свою очередь дарят крестникам сладости, деньги, подарки.</a:t>
            </a:r>
          </a:p>
        </p:txBody>
      </p:sp>
    </p:spTree>
    <p:extLst>
      <p:ext uri="{BB962C8B-B14F-4D97-AF65-F5344CB8AC3E}">
        <p14:creationId xmlns:p14="http://schemas.microsoft.com/office/powerpoint/2010/main" val="19344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780928"/>
            <a:ext cx="6552728" cy="357020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>
            <a:spAutoFit/>
          </a:bodyPr>
          <a:lstStyle/>
          <a:p>
            <a:endParaRPr lang="ru-RU" sz="1600" dirty="0"/>
          </a:p>
          <a:p>
            <a:r>
              <a:rPr lang="ru-RU" sz="1400" dirty="0" smtClean="0"/>
              <a:t>Считается</a:t>
            </a:r>
            <a:r>
              <a:rPr lang="ru-RU" sz="1400" dirty="0"/>
              <a:t>, что на Рождество небеса открываются и у них можно просить о чем угодно. Главное, чтобы желание было искренним, светлым. В ночь перед Рождеством и в день Рождества случаются чудеса: люди исцеляются от болезней, сбываются их сокровенные мечты. Но для того, чтобы чудо произошло, надо в него верить. Детям важно вселить эту  веру в чудо, с которой легче идти по жизни и преодолевать трудности. Поэтому надо своим малышам рассказать про Рождество, история праздника для детей должна звучать как сказка, хорошая, добрая сказка, в которую ребенок. В ночь перед Рождеством и в день Рождества случаются чудеса: люди исцеляются от болезней, сбываются их сокровенные мечты. Но для того, надо в него верить.  Поверит и в его душе станет немного теплее и светлее</a:t>
            </a:r>
            <a:r>
              <a:rPr lang="ru-RU" sz="1400" dirty="0" smtClean="0"/>
              <a:t>.</a:t>
            </a:r>
          </a:p>
          <a:p>
            <a:endParaRPr lang="ru-RU" sz="1400" dirty="0"/>
          </a:p>
          <a:p>
            <a:r>
              <a:rPr lang="ru-RU" sz="1400" dirty="0" smtClean="0"/>
              <a:t>Про чудо Рождества рассказала Медведева Анна Александровна вместе с дочерью Наташей.</a:t>
            </a:r>
          </a:p>
          <a:p>
            <a:r>
              <a:rPr lang="ru-RU" sz="1400" dirty="0" smtClean="0"/>
              <a:t>В семье у них принято в ночь под Рождество читать библию. </a:t>
            </a: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923195" y="170699"/>
            <a:ext cx="4057170" cy="280831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</p:pic>
      <p:sp>
        <p:nvSpPr>
          <p:cNvPr id="5" name="TextBox 4"/>
          <p:cNvSpPr txBox="1"/>
          <p:nvPr/>
        </p:nvSpPr>
        <p:spPr>
          <a:xfrm>
            <a:off x="642997" y="674686"/>
            <a:ext cx="4284840" cy="52322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2">
                    <a:lumMod val="50000"/>
                  </a:schemeClr>
                </a:solidFill>
              </a:rPr>
              <a:t>Чудо Рождества</a:t>
            </a:r>
          </a:p>
        </p:txBody>
      </p:sp>
    </p:spTree>
    <p:extLst>
      <p:ext uri="{BB962C8B-B14F-4D97-AF65-F5344CB8AC3E}">
        <p14:creationId xmlns:p14="http://schemas.microsoft.com/office/powerpoint/2010/main" val="235698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08" y="127109"/>
            <a:ext cx="4722924" cy="663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607" y="548680"/>
            <a:ext cx="4614379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2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1" y="1628800"/>
            <a:ext cx="3024336" cy="3200876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Маша Чернова со своей бабушкой придумали сказку про Алису.</a:t>
            </a:r>
          </a:p>
          <a:p>
            <a:r>
              <a:rPr lang="ru-RU" sz="1400" dirty="0" smtClean="0"/>
              <a:t>Алиса жила в сказочном мире. В этом мире все перевернуто с ног на голову. Девочка долго бродила и оказалась в королевском саду, она никак не могла найти смысл и тогда сказала: «Если нет смысла, что мне мешает придумать его самой?». И тогда она познакомилась с зайцем говорящим, котом, рыбой, гусеницей и подружилась с ними. </a:t>
            </a: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7" y="1484784"/>
            <a:ext cx="5137070" cy="384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2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95936" y="188640"/>
            <a:ext cx="4968552" cy="73866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Варя </a:t>
            </a:r>
            <a:r>
              <a:rPr lang="ru-RU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Хабирова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 мамой, рассказали, как они собираются с родственниками и стряпают пельмени.</a:t>
            </a:r>
          </a:p>
          <a:p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Показали мастер – класс.</a:t>
            </a:r>
            <a:endParaRPr lang="ru-RU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72816"/>
            <a:ext cx="3240360" cy="44404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980728"/>
            <a:ext cx="4101252" cy="5472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185226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10800000" flipV="1">
            <a:off x="347165" y="461726"/>
            <a:ext cx="6406480" cy="3385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Игры: Заинька попляши, водяной, наряди елку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ru-RU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7" y="942919"/>
            <a:ext cx="4168018" cy="558242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220073" y="764704"/>
            <a:ext cx="381642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/>
              <a:t>Игра – разминка перед конкурсом «Наряди елку»</a:t>
            </a:r>
          </a:p>
          <a:p>
            <a:r>
              <a:rPr lang="ru-RU" sz="1200" dirty="0"/>
              <a:t>Мы с ребятами сыграем в интересную игру: То, чем елку наряжаем, я детишкам назову. </a:t>
            </a:r>
          </a:p>
          <a:p>
            <a:r>
              <a:rPr lang="ru-RU" sz="1200" dirty="0"/>
              <a:t>Вы послушайте внимательно, и ответьте обязательно.</a:t>
            </a:r>
          </a:p>
          <a:p>
            <a:r>
              <a:rPr lang="ru-RU" sz="1200" dirty="0"/>
              <a:t>Если мы вам скажем верно, говорите «Да» в ответ. Ну, а если вдруг – неверно, говорите смело «Нет!»</a:t>
            </a:r>
          </a:p>
          <a:p>
            <a:endParaRPr lang="ru-RU" sz="1200" dirty="0"/>
          </a:p>
          <a:p>
            <a:r>
              <a:rPr lang="ru-RU" sz="1200" dirty="0"/>
              <a:t>- Разноцветные хлопушки? </a:t>
            </a:r>
          </a:p>
          <a:p>
            <a:r>
              <a:rPr lang="ru-RU" sz="1200" dirty="0"/>
              <a:t>- Одеяла и подушки?</a:t>
            </a:r>
          </a:p>
          <a:p>
            <a:r>
              <a:rPr lang="ru-RU" sz="1200" dirty="0"/>
              <a:t>- Раскладушки и кроватки?</a:t>
            </a:r>
          </a:p>
          <a:p>
            <a:r>
              <a:rPr lang="ru-RU" sz="1200" dirty="0"/>
              <a:t>- Мармеладки, шоколадки?</a:t>
            </a:r>
          </a:p>
          <a:p>
            <a:r>
              <a:rPr lang="ru-RU" sz="1200" dirty="0"/>
              <a:t>- Шарики стеклянные?</a:t>
            </a:r>
          </a:p>
          <a:p>
            <a:r>
              <a:rPr lang="ru-RU" sz="1200" dirty="0"/>
              <a:t>- Стулья деревянные?</a:t>
            </a:r>
          </a:p>
          <a:p>
            <a:r>
              <a:rPr lang="ru-RU" sz="1200" dirty="0"/>
              <a:t>- Плюшевые мишки? </a:t>
            </a:r>
          </a:p>
          <a:p>
            <a:r>
              <a:rPr lang="ru-RU" sz="1200" dirty="0"/>
              <a:t>- Буквари и книжки?</a:t>
            </a:r>
          </a:p>
          <a:p>
            <a:r>
              <a:rPr lang="ru-RU" sz="1200" dirty="0"/>
              <a:t>- Бусы разноцветные?</a:t>
            </a:r>
          </a:p>
          <a:p>
            <a:r>
              <a:rPr lang="ru-RU" sz="1200" dirty="0"/>
              <a:t>- А гирлянды светлые?</a:t>
            </a:r>
          </a:p>
          <a:p>
            <a:r>
              <a:rPr lang="ru-RU" sz="1200" dirty="0"/>
              <a:t>- Снег из ваты белой?</a:t>
            </a:r>
          </a:p>
          <a:p>
            <a:r>
              <a:rPr lang="ru-RU" sz="1200" dirty="0"/>
              <a:t>- Ранцы и портфели?</a:t>
            </a:r>
          </a:p>
          <a:p>
            <a:r>
              <a:rPr lang="ru-RU" sz="1200" dirty="0"/>
              <a:t>- Туфли и сапожки?</a:t>
            </a:r>
          </a:p>
          <a:p>
            <a:r>
              <a:rPr lang="ru-RU" sz="1200" dirty="0"/>
              <a:t>- Чашки, вилки, ложки?</a:t>
            </a:r>
          </a:p>
          <a:p>
            <a:r>
              <a:rPr lang="ru-RU" sz="1200" dirty="0"/>
              <a:t>- Конфеты блестящие?</a:t>
            </a:r>
          </a:p>
          <a:p>
            <a:r>
              <a:rPr lang="ru-RU" sz="1200" dirty="0"/>
              <a:t>- Тигры настоящие?</a:t>
            </a:r>
          </a:p>
          <a:p>
            <a:r>
              <a:rPr lang="ru-RU" sz="1200" dirty="0"/>
              <a:t>- Шишки золотистые? </a:t>
            </a:r>
          </a:p>
          <a:p>
            <a:r>
              <a:rPr lang="ru-RU" sz="1200" dirty="0"/>
              <a:t>- Звездочки лучистые?</a:t>
            </a:r>
          </a:p>
          <a:p>
            <a:r>
              <a:rPr lang="ru-RU" sz="1200" dirty="0"/>
              <a:t>Конкурс «Наряди елку»</a:t>
            </a:r>
          </a:p>
          <a:p>
            <a:r>
              <a:rPr lang="ru-RU" sz="1200" dirty="0"/>
              <a:t>Дети наряжают елку игрушками и мишурой (роль елки играют родители). 2 пары наряжают елку, 2другие пары наоборот разряжают</a:t>
            </a:r>
            <a:r>
              <a:rPr lang="ru-RU" sz="1400" dirty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838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512" y="2420888"/>
            <a:ext cx="3744416" cy="292387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Гадание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Томат – богатый урожай;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Свисток – подумай о спорте;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Золотая цепь – приятные сюрпризы;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Конфетка – сладкая жизнь;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Замок – покупка недвижимости;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Отвертка – ремонт  квартиры;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Пластиковая карта – новый  счет для нужных дел;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Калькулятор – обратить внимание на семейный бюджет;</a:t>
            </a:r>
          </a:p>
          <a:p>
            <a:r>
              <a:rPr lang="ru-RU" sz="14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Ракушка – поездка  на море;</a:t>
            </a:r>
          </a:p>
          <a:p>
            <a:endParaRPr lang="ru-RU" sz="14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276872"/>
            <a:ext cx="4819235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29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958</Words>
  <Application>Microsoft Office PowerPoint</Application>
  <PresentationFormat>Экран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кирилл</dc:creator>
  <cp:lastModifiedBy>кирилл</cp:lastModifiedBy>
  <cp:revision>47</cp:revision>
  <dcterms:created xsi:type="dcterms:W3CDTF">2020-01-19T13:00:17Z</dcterms:created>
  <dcterms:modified xsi:type="dcterms:W3CDTF">2020-01-26T13:25:26Z</dcterms:modified>
</cp:coreProperties>
</file>