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5" r:id="rId11"/>
    <p:sldId id="267" r:id="rId12"/>
    <p:sldId id="268" r:id="rId13"/>
    <p:sldId id="269" r:id="rId14"/>
    <p:sldId id="270" r:id="rId15"/>
    <p:sldId id="271" r:id="rId16"/>
    <p:sldId id="273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3" r:id="rId31"/>
    <p:sldId id="287" r:id="rId32"/>
    <p:sldId id="288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12" autoAdjust="0"/>
    <p:restoredTop sz="94660"/>
  </p:normalViewPr>
  <p:slideViewPr>
    <p:cSldViewPr>
      <p:cViewPr varScale="1">
        <p:scale>
          <a:sx n="70" d="100"/>
          <a:sy n="70" d="100"/>
        </p:scale>
        <p:origin x="14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221088"/>
            <a:ext cx="3754164" cy="2345415"/>
          </a:xfrm>
          <a:prstGeom prst="rect">
            <a:avLst/>
          </a:prstGeom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906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684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906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192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912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3280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961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80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283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320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683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78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283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854A862B-116A-45CE-9C3D-2F90C0585052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0D574E37-885A-4518-AF3B-AC1D634C416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&#1091;&#1088;&#1086;&#1082;%20&#1075;&#1077;&#1086;&#1084;&#1077;&#1090;&#1088;&#1080;&#1080;.MSWMM" TargetMode="External"/><Relationship Id="rId2" Type="http://schemas.openxmlformats.org/officeDocument/2006/relationships/hyperlink" Target="pril2%20(1).xl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literator.ucoz.ru/_ph/49/2/542637216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Samsung\Downloads\&#1069;.&#1043;&#1088;&#1080;&#1075;_-____&#1059;&#1090;&#1088;&#1086;_.mp3" TargetMode="Externa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590799"/>
          </a:xfrm>
        </p:spPr>
        <p:txBody>
          <a:bodyPr/>
          <a:lstStyle/>
          <a:p>
            <a:r>
              <a:rPr lang="ru-RU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Современный урок с поддержкой ИКТ</a:t>
            </a:r>
            <a:endParaRPr lang="ru-RU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" y="4724400"/>
            <a:ext cx="6400800" cy="1752600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Шевченко О.С.</a:t>
            </a:r>
            <a:endParaRPr lang="ru-RU" sz="40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МОБУ СОШ 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4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ЛГО</a:t>
            </a:r>
            <a:endParaRPr lang="ru-RU" sz="40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06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4602162"/>
          </a:xfrm>
        </p:spPr>
        <p:txBody>
          <a:bodyPr/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«Без стремления к новому нет жизни, нет развития, нет прогресса» </a:t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0" descr="52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29200" y="838200"/>
            <a:ext cx="3962400" cy="4523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5831682" y="5410200"/>
            <a:ext cx="2519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В.Г. Белинский</a:t>
            </a:r>
          </a:p>
        </p:txBody>
      </p:sp>
    </p:spTree>
    <p:extLst>
      <p:ext uri="{BB962C8B-B14F-4D97-AF65-F5344CB8AC3E}">
        <p14:creationId xmlns:p14="http://schemas.microsoft.com/office/powerpoint/2010/main" val="316897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5257799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Образовательные технологии в образовательном пространстве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43400" y="365760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ru-RU" b="1" i="1" dirty="0">
                <a:solidFill>
                  <a:srgbClr val="8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бы компьютер не был изобретен как универсальное техническое устройство, его следовало бы изобрести специально для целей образования</a:t>
            </a:r>
            <a:r>
              <a:rPr lang="ru-RU" b="1" i="1" dirty="0">
                <a:solidFill>
                  <a:srgbClr val="8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algn="r">
              <a:lnSpc>
                <a:spcPct val="150000"/>
              </a:lnSpc>
              <a:spcBef>
                <a:spcPct val="50000"/>
              </a:spcBef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Энтони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Маллан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150000"/>
              </a:lnSpc>
              <a:spcBef>
                <a:spcPct val="50000"/>
              </a:spcBef>
              <a:defRPr/>
            </a:pPr>
            <a:endParaRPr lang="ru-RU" b="1" i="1" dirty="0">
              <a:solidFill>
                <a:srgbClr val="808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638800"/>
            <a:ext cx="2519363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02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Ключевые компетенции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общекультурная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учебно-познавательная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информационная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коммуникативная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ценностно-смысловая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социально-трудовая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личностная</a:t>
            </a:r>
          </a:p>
          <a:p>
            <a:endParaRPr lang="ru-RU" dirty="0"/>
          </a:p>
        </p:txBody>
      </p:sp>
      <p:pic>
        <p:nvPicPr>
          <p:cNvPr id="1026" name="Picture 2" descr="C:\Users\Samsung\Desktop\animashki-komputeri-39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362200"/>
            <a:ext cx="1743075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54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Microsoft Office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" action="ppaction://noaction"/>
              </a:rPr>
              <a:t>Power Point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" action="ppaction://noaction"/>
              </a:rPr>
              <a:t> - презентации</a:t>
            </a:r>
            <a:endParaRPr lang="en-US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Word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текст</a:t>
            </a:r>
            <a:endParaRPr lang="en-US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Excel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 – таблицы, графики </a:t>
            </a:r>
            <a:endParaRPr lang="en-US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Publisher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буклеты</a:t>
            </a:r>
            <a:endParaRPr lang="en-US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Movie </a:t>
            </a:r>
            <a:r>
              <a:rPr lang="en-US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Maker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 – монтаж фильмов</a:t>
            </a:r>
            <a:r>
              <a:rPr lang="en-US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 </a:t>
            </a:r>
            <a:endParaRPr lang="en-US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44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95800" cy="399256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К. Паустовский «Корзина с еловыми шишками»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Димка\Desktop\82057a1212b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029200" y="685800"/>
            <a:ext cx="3810000" cy="4981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494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Samsung\Pictures\2015-04-01\0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19200" y="-914402"/>
            <a:ext cx="6629401" cy="8762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744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amsung\Pictures\2015-04-01\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46910" y="-962892"/>
            <a:ext cx="6650182" cy="868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52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 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«Два таланта,</a:t>
            </a:r>
          </a:p>
          <a:p>
            <a:pPr marL="0" indent="0">
              <a:buNone/>
            </a:pPr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отданные людям»</a:t>
            </a:r>
            <a:endParaRPr lang="ru-RU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Samsung\Desktop\animashki-komputeri-32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657601"/>
            <a:ext cx="1914525" cy="218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91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152400"/>
            <a:ext cx="8229600" cy="71596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зрительный ряд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Картинка 7 из 2450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14400"/>
            <a:ext cx="27491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26082-1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00200"/>
            <a:ext cx="2633663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09600" y="4267200"/>
            <a:ext cx="18109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b="1" kern="10" dirty="0">
                <a:ln w="17780" cmpd="sng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К. Паустовский</a:t>
            </a:r>
            <a:endParaRPr lang="ru-RU" b="1" dirty="0">
              <a:ln w="17780" cmpd="sng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906185" y="5104101"/>
            <a:ext cx="1013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b="1" kern="10" dirty="0">
                <a:ln w="17780" cmpd="sng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Э.  Григ</a:t>
            </a:r>
            <a:endParaRPr lang="ru-RU" b="1" dirty="0">
              <a:ln w="17780" cmpd="sng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09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- зрительный ряд</a:t>
            </a:r>
            <a:endParaRPr lang="ru-RU" dirty="0"/>
          </a:p>
        </p:txBody>
      </p:sp>
      <p:pic>
        <p:nvPicPr>
          <p:cNvPr id="4" name="Picture 2" descr="http://s12.radikal.ru/i185/1208/99/41bf28cbb6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19201"/>
            <a:ext cx="4267200" cy="304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5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438400"/>
            <a:ext cx="5306291" cy="385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248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219200"/>
            <a:ext cx="3379788" cy="468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23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литературный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ряд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9738" y="1000125"/>
            <a:ext cx="8534400" cy="5059363"/>
          </a:xfrm>
        </p:spPr>
        <p:txBody>
          <a:bodyPr/>
          <a:lstStyle/>
          <a:p>
            <a:pPr marL="0" indent="0">
              <a:buNone/>
            </a:pP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«Моя писательская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жизнь началась с </a:t>
            </a:r>
          </a:p>
          <a:p>
            <a:pPr marL="0" indent="0"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желания </a:t>
            </a: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все знать,</a:t>
            </a:r>
          </a:p>
          <a:p>
            <a:pPr marL="0" indent="0"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видеть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и путешествовать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».  </a:t>
            </a:r>
          </a:p>
          <a:p>
            <a:pPr marL="0" indent="0">
              <a:buNone/>
            </a:pP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К.Паустовский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942465" y="1889415"/>
            <a:ext cx="384423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«Музыка  - добрая сила,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которая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облагораживает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души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 нравы».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Эдвард Григ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229940" y="2905078"/>
            <a:ext cx="66864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«Вступая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в жизнь, иди рука об руку с прекрасным,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главное помни, что человек счастлив и красив только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тогда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, когда отдает людям всю свою 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жизнь, работу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талант».      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К.Паустовский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3810000" y="4648200"/>
            <a:ext cx="51838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«В первую очередь нужно быть человеком! 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 иметь душу!» 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Эдвард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Григ</a:t>
            </a:r>
          </a:p>
        </p:txBody>
      </p:sp>
    </p:spTree>
    <p:extLst>
      <p:ext uri="{BB962C8B-B14F-4D97-AF65-F5344CB8AC3E}">
        <p14:creationId xmlns:p14="http://schemas.microsoft.com/office/powerpoint/2010/main" val="279604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- виртуальное путешествие</a:t>
            </a:r>
            <a:endParaRPr lang="ru-RU" dirty="0"/>
          </a:p>
        </p:txBody>
      </p:sp>
      <p:pic>
        <p:nvPicPr>
          <p:cNvPr id="4" name="Picture 2" descr="C:\Users\1ё\Pictures\дом григ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43000"/>
            <a:ext cx="4191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420g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52600"/>
            <a:ext cx="4176713" cy="42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610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звуковая фонограмма музыкального произведения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0"/>
            <a:ext cx="8839200" cy="52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Э.Григ_-____Утро_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425" y="5943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81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52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pic-2587-s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90600"/>
            <a:ext cx="8496300" cy="562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792162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демонстрация видеофрагмента</a:t>
            </a:r>
            <a:endParaRPr lang="ru-RU" dirty="0"/>
          </a:p>
        </p:txBody>
      </p:sp>
      <p:sp>
        <p:nvSpPr>
          <p:cNvPr id="6" name="Прямоугольник 1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2296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6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Эдвард</a:t>
            </a: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Григ</a:t>
            </a: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2286000" y="3019923"/>
            <a:ext cx="380379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66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УТРО</a:t>
            </a: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57617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Эффективность использование ИКТ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Позволяют компоновать материал  в соответствии с целями и ходом урока.</a:t>
            </a:r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Могут использоваться как на протяжении всего урока, так и на отдельной его части.</a:t>
            </a:r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Способствуют развитию интереса учащихся к предмету.</a:t>
            </a:r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Позволяют вставлять мультимедиа объекты (видеофильмы, музыку, речь, графики и т д.).</a:t>
            </a:r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Позволяют выиграть в оформлении урока.</a:t>
            </a:r>
          </a:p>
          <a:p>
            <a:pPr algn="just">
              <a:lnSpc>
                <a:spcPct val="80000"/>
              </a:lnSpc>
              <a:buBlip>
                <a:blip r:embed="rId2"/>
              </a:buBlip>
            </a:pP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Экономия времени урока.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341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Основной результат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Детские творческие работы, как основа самовыражения, возможность поделиться своими впечатлениями и переживаниями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831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Сочинение на тему “Что я представлял, слушая музыку Эдварда Грига”.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“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Слушая музыку Эдварда Грига “Утро”, я представила себе такую картину: ранним утром встает солнце. Но встает оно очень медленно. Лучи его еще не такие яркие. На одну из лесных полян собираются звери и птицы, бабочки, шмели. Они все радуются восходу солнца, новому дню. Им весело. Им весело оттого, что они все вместе. А солнце того и грозит упасть обратно за очень-очень высокую гору. И на высокой ноте солнце совсем встает и начинает очень ярко светить.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Мелодия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музыки сначала поднималась и вдруг падала. Мелодия была очень красивая. Вызывала и грусть и радость”. 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Исламгалеева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Анастасия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242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Сочинение на тему “Что я представлял, слушая музыку Эдварда Грига”.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“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Сначала музыка была тихая, спокойная, но потом она стала подниматься, бушевать, проноситься над верхушками деревьев, срывать листья. Потом она стала затихать, слабеть, как будто споткнулась, снова поднималась и снова падала.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Вот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проснулся  жаворонок и запел свою чудесную песню. Ранним утром запел и пастушеский рожок, пробуждая всё живое. Вот музыка оборвалась, и оборвалась песня жаворонка.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Поднялся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ветер, закачались деревья, зашуршала листва, пригнулась трава. Но вот музыка повеселела, - настало утро”. 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        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Савчук Максим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81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Сочинение на тему “Мои впечатления о прочитанном произведении”.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Мне очень понравилось произведение К.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Паустовкого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«Корзина с еловыми шишками». С самого начала мы попадаем в сказочный осенний лес. Автор красиво описывает осенний лес, используя олицетворения, сравнения, что ждёшь – вот-вот произойдёт какое-то  чудо.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Происходит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встреча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Дагни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 Эдвардом Григом.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Дагни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такая милая и трогательная, что Григ решает сделать ей подарок. Свой подарок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Дагни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получит через десять лет, будучи уже взрослой девушкой. И поэтому она смогла по достоинству оценить этот подарок.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поняла, что главное счастье в жизни человека - делать для людей вот такие подарки.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мечтаю, когда вырасту, стать дизайнером и создавать для людей красивые вещи».</a:t>
            </a:r>
          </a:p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Довбыш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Виолетта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78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Сочинение на тему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Мои впечатления об уроке”.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«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Мне очень понравился урок, когда мы изучали произведение К. Паустовского «Корзина с еловыми шишками». Это был непросто урок, а какой- то  праздник. Мне понравилось, что мы каждую часть этого рассказа обсуждали, и поэтому мне становились понятными многие моменты. Мы говорили о красоте природы, о прекрасных людях. Говорили о внешней и внутренней красоте человека. О хорошей музыке, театре, литературе, о видах искусства, которые учат видеть прекрасное.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Особенно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меня заворожил тот момент урока, когда учитель читал под музыку, как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Дагни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получила подарок, как она воспринимала музыку. Мне даже захотелось заплакать в этот момент. Наверное, я бы не так восприняла бы музыку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Э.Грига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если бы не было такого урока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    </a:t>
            </a:r>
          </a:p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Щанкина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Мария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26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Синквейн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«Музыка»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Музыка.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Чарующая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вдохновляющая.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Пела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звала,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бушевала.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Музыка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взволновала до глубины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души.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Музыкальное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произведение.</a:t>
            </a:r>
          </a:p>
          <a:p>
            <a:pPr marL="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Олесик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Иван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841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Синквейн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4906963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Дагни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742950" indent="-742950">
              <a:buAutoNum type="arabicPeriod"/>
            </a:pP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Дагни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Очаровательная, впечатлительная.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Заботится, трудится, слушает.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Добрая, отзывчивая девочка.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Главная героиня.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Плотников Никита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53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Синквейн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«Эдвард Григ»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Эдвард Григ.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Добрый, щедрый.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Сочиняет, творит, дарит.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Великий волшебник, великий музыкант.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Композитор.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Кузнецов Данил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970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Синквейн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«Константин Паустовский»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Константин Паустовский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Творческий, талантливый.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Сочиняет, пишет, дарит.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Открывает прекрасное и романтическое.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Великий писатель.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Щанкина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Мария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13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рисунки детей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Samsung\Pictures\2015-04-01\00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66900" y="-419100"/>
            <a:ext cx="5486400" cy="876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7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8000" cy="163036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рисунки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Samsung\Pictures\2015-04-01\00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33400"/>
            <a:ext cx="4572000" cy="559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31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2076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рисунки детей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Samsung\Pictures\2015-04-01\00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28800" y="-533400"/>
            <a:ext cx="5486400" cy="883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43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2076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творческая работа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Samsung\Pictures\2015-04-01\0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90700" y="-419100"/>
            <a:ext cx="5486400" cy="876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86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детская презентация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«Что такое счастье?»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Samsung\Desktop\animashki-komputeri-33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86400" y="3124200"/>
            <a:ext cx="32004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065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" y="274638"/>
            <a:ext cx="5562600" cy="3916362"/>
          </a:xfrm>
        </p:spPr>
        <p:txBody>
          <a:bodyPr/>
          <a:lstStyle/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«Знания будут тем прочнее и полнее, чем большим количеством чувств они воспринимаются». </a:t>
            </a:r>
            <a:br>
              <a:rPr lang="ru-RU" sz="3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К.Д. Ушинский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Samsung\Desktop\ушинский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34000" y="1828800"/>
            <a:ext cx="33528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366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206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292</TotalTime>
  <Words>975</Words>
  <Application>Microsoft Office PowerPoint</Application>
  <PresentationFormat>Экран (4:3)</PresentationFormat>
  <Paragraphs>120</Paragraphs>
  <Slides>32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Calibri</vt:lpstr>
      <vt:lpstr>Times New Roman</vt:lpstr>
      <vt:lpstr>Тема4</vt:lpstr>
      <vt:lpstr>Современный урок с поддержкой ИКТ</vt:lpstr>
      <vt:lpstr>«Без стремления к новому нет жизни, нет развития, нет прогресса»  </vt:lpstr>
      <vt:lpstr>Образовательные технологии в образовательном пространстве</vt:lpstr>
      <vt:lpstr>Ключевые компетенции </vt:lpstr>
      <vt:lpstr>Microsoft Office</vt:lpstr>
      <vt:lpstr>К. Паустовский «Корзина с еловыми шишками»</vt:lpstr>
      <vt:lpstr>Презентация PowerPoint</vt:lpstr>
      <vt:lpstr>Презентация PowerPoint</vt:lpstr>
      <vt:lpstr>Презентация </vt:lpstr>
      <vt:lpstr>- зрительный ряд</vt:lpstr>
      <vt:lpstr>- зрительный ряд</vt:lpstr>
      <vt:lpstr>- литературный ряд</vt:lpstr>
      <vt:lpstr>- виртуальное путешествие</vt:lpstr>
      <vt:lpstr>- звуковая фонограмма музыкального произведения</vt:lpstr>
      <vt:lpstr>- демонстрация видеофрагмента</vt:lpstr>
      <vt:lpstr>Эффективность использование ИКТ</vt:lpstr>
      <vt:lpstr>Основной результат</vt:lpstr>
      <vt:lpstr>Сочинение на тему “Что я представлял, слушая музыку Эдварда Грига”.</vt:lpstr>
      <vt:lpstr>Сочинение на тему “Что я представлял, слушая музыку Эдварда Грига”.</vt:lpstr>
      <vt:lpstr>Сочинение на тему “Мои впечатления о прочитанном произведении”.</vt:lpstr>
      <vt:lpstr>Сочинение на тему  “Мои впечатления об уроке”.</vt:lpstr>
      <vt:lpstr>Синквейн</vt:lpstr>
      <vt:lpstr>Синквейн</vt:lpstr>
      <vt:lpstr>Синквейн</vt:lpstr>
      <vt:lpstr>Синквейн</vt:lpstr>
      <vt:lpstr>- рисунки детей</vt:lpstr>
      <vt:lpstr>- рисунки  детей</vt:lpstr>
      <vt:lpstr>- рисунки детей</vt:lpstr>
      <vt:lpstr>- творческая работа</vt:lpstr>
      <vt:lpstr>- детская презентация</vt:lpstr>
      <vt:lpstr>«Знания будут тем прочнее и полнее, чем большим количеством чувств они воспринимаются».                  К.Д. Ушинский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Современный урок с поддержкой ИКТ</dc:title>
  <dc:creator>Samsung</dc:creator>
  <cp:lastModifiedBy>User</cp:lastModifiedBy>
  <cp:revision>26</cp:revision>
  <dcterms:created xsi:type="dcterms:W3CDTF">2015-03-31T20:29:39Z</dcterms:created>
  <dcterms:modified xsi:type="dcterms:W3CDTF">2020-09-06T04:16:51Z</dcterms:modified>
</cp:coreProperties>
</file>