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0" r:id="rId3"/>
    <p:sldId id="274" r:id="rId4"/>
    <p:sldId id="258" r:id="rId5"/>
    <p:sldId id="265" r:id="rId6"/>
    <p:sldId id="262" r:id="rId7"/>
    <p:sldId id="276" r:id="rId8"/>
    <p:sldId id="268" r:id="rId9"/>
    <p:sldId id="275" r:id="rId10"/>
    <p:sldId id="261" r:id="rId11"/>
    <p:sldId id="260" r:id="rId12"/>
    <p:sldId id="269" r:id="rId13"/>
    <p:sldId id="277" r:id="rId14"/>
    <p:sldId id="273" r:id="rId15"/>
    <p:sldId id="271" r:id="rId16"/>
    <p:sldId id="272" r:id="rId17"/>
    <p:sldId id="259" r:id="rId18"/>
    <p:sldId id="267" r:id="rId19"/>
    <p:sldId id="26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2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5869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4678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363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4792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6044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96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781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273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915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5267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4870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ACD0F-FDF5-460D-BFBB-486B28A0F1D3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7B67F8D-8455-4CA6-9F75-E3948D57E943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376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eb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ebp"/><Relationship Id="rId7" Type="http://schemas.openxmlformats.org/officeDocument/2006/relationships/image" Target="../media/image13.webp"/><Relationship Id="rId2" Type="http://schemas.openxmlformats.org/officeDocument/2006/relationships/image" Target="../media/image8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ebp"/><Relationship Id="rId5" Type="http://schemas.openxmlformats.org/officeDocument/2006/relationships/image" Target="../media/image11.webp"/><Relationship Id="rId4" Type="http://schemas.openxmlformats.org/officeDocument/2006/relationships/image" Target="../media/image10.web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ebp"/><Relationship Id="rId2" Type="http://schemas.openxmlformats.org/officeDocument/2006/relationships/image" Target="../media/image14.web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eb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ebp"/><Relationship Id="rId2" Type="http://schemas.openxmlformats.org/officeDocument/2006/relationships/image" Target="../media/image17.web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ebp"/><Relationship Id="rId2" Type="http://schemas.openxmlformats.org/officeDocument/2006/relationships/image" Target="../media/image19.web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webp"/><Relationship Id="rId4" Type="http://schemas.openxmlformats.org/officeDocument/2006/relationships/image" Target="../media/image21.web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ebp"/><Relationship Id="rId7" Type="http://schemas.openxmlformats.org/officeDocument/2006/relationships/image" Target="../media/image28.webp"/><Relationship Id="rId2" Type="http://schemas.openxmlformats.org/officeDocument/2006/relationships/image" Target="../media/image23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webp"/><Relationship Id="rId5" Type="http://schemas.openxmlformats.org/officeDocument/2006/relationships/image" Target="../media/image26.jpg"/><Relationship Id="rId4" Type="http://schemas.openxmlformats.org/officeDocument/2006/relationships/image" Target="../media/image25.web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ebp"/><Relationship Id="rId2" Type="http://schemas.openxmlformats.org/officeDocument/2006/relationships/image" Target="../media/image29.web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web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webp"/><Relationship Id="rId5" Type="http://schemas.openxmlformats.org/officeDocument/2006/relationships/image" Target="../media/image35.webp"/><Relationship Id="rId4" Type="http://schemas.openxmlformats.org/officeDocument/2006/relationships/image" Target="../media/image3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ebp"/><Relationship Id="rId2" Type="http://schemas.openxmlformats.org/officeDocument/2006/relationships/image" Target="../media/image37.web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ebp"/><Relationship Id="rId2" Type="http://schemas.openxmlformats.org/officeDocument/2006/relationships/image" Target="../media/image39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webp"/><Relationship Id="rId5" Type="http://schemas.openxmlformats.org/officeDocument/2006/relationships/image" Target="../media/image42.webp"/><Relationship Id="rId4" Type="http://schemas.openxmlformats.org/officeDocument/2006/relationships/image" Target="../media/image41.web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ebp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webp"/><Relationship Id="rId5" Type="http://schemas.openxmlformats.org/officeDocument/2006/relationships/image" Target="../media/image47.jpg"/><Relationship Id="rId4" Type="http://schemas.openxmlformats.org/officeDocument/2006/relationships/image" Target="../media/image46.web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7" Type="http://schemas.openxmlformats.org/officeDocument/2006/relationships/image" Target="../media/image54.jpg"/><Relationship Id="rId2" Type="http://schemas.openxmlformats.org/officeDocument/2006/relationships/image" Target="../media/image49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webp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ebp"/><Relationship Id="rId2" Type="http://schemas.openxmlformats.org/officeDocument/2006/relationships/image" Target="../media/image60.web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web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ebp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ebp"/><Relationship Id="rId2" Type="http://schemas.openxmlformats.org/officeDocument/2006/relationships/image" Target="../media/image67.web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webp"/><Relationship Id="rId4" Type="http://schemas.openxmlformats.org/officeDocument/2006/relationships/image" Target="../media/image69.web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9D8B4F0-E637-4C06-9A42-57C9D1427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779" y="3538846"/>
            <a:ext cx="3301504" cy="26064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C8891-ED3C-4FA5-A3AC-B0FE005E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437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БАБУШКИН СУНДУК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D4EDF3F-34D9-44EF-9ECA-77B23A0763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102" y="700226"/>
            <a:ext cx="4713858" cy="3535394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1D6EE19-30E0-4A4D-8E42-0D56A9A2BB4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0"/>
          <a:stretch/>
        </p:blipFill>
        <p:spPr>
          <a:xfrm>
            <a:off x="323040" y="781154"/>
            <a:ext cx="3999579" cy="346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285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AB1F2C9D-EE6D-4ED8-B690-5B88F45E57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978" y="1956748"/>
            <a:ext cx="4599517" cy="3449638"/>
          </a:xfrm>
        </p:spPr>
      </p:pic>
      <p:pic>
        <p:nvPicPr>
          <p:cNvPr id="6" name="Объект 4">
            <a:extLst>
              <a:ext uri="{FF2B5EF4-FFF2-40B4-BE49-F238E27FC236}">
                <a16:creationId xmlns:a16="http://schemas.microsoft.com/office/drawing/2014/main" id="{F7BBBE87-E9A1-4966-A57D-E264A8796CDB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176"/>
            <a:ext cx="5672138" cy="4252913"/>
          </a:xfrm>
        </p:spPr>
      </p:pic>
    </p:spTree>
    <p:extLst>
      <p:ext uri="{BB962C8B-B14F-4D97-AF65-F5344CB8AC3E}">
        <p14:creationId xmlns:p14="http://schemas.microsoft.com/office/powerpoint/2010/main" val="3713152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4498376-22F9-4928-9165-50797040A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527" y="475014"/>
            <a:ext cx="10704946" cy="6021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553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C8891-ED3C-4FA5-A3AC-B0FE005E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901" y="56985"/>
            <a:ext cx="11792197" cy="1325563"/>
          </a:xfrm>
        </p:spPr>
        <p:txBody>
          <a:bodyPr/>
          <a:lstStyle/>
          <a:p>
            <a:pPr algn="ctr"/>
            <a:r>
              <a:rPr lang="ru-RU" dirty="0"/>
              <a:t>ЧТО ХРАНИЛОСЬ В БАБУШКИНОМ СУНДУКЕ?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66EFEB2-1762-47D5-91D5-0054094FE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01" y="3849454"/>
            <a:ext cx="3435666" cy="257675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773D4CA-B1A2-4190-8D9B-1ED6D84A2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16" y="949593"/>
            <a:ext cx="3593907" cy="269543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4A0B848-E290-4B8F-996F-13301411B7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336" y="949593"/>
            <a:ext cx="3652982" cy="27397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1DBAC38-1978-44B5-BA28-666B5D6C74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665" y="841036"/>
            <a:ext cx="3260835" cy="258796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33FB97B-2238-420E-A423-47077F939F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5006" y="3849454"/>
            <a:ext cx="3299642" cy="2345717"/>
          </a:xfrm>
          <a:prstGeom prst="rect">
            <a:avLst/>
          </a:prstGeom>
        </p:spPr>
      </p:pic>
      <p:pic>
        <p:nvPicPr>
          <p:cNvPr id="14" name="Объект 4">
            <a:extLst>
              <a:ext uri="{FF2B5EF4-FFF2-40B4-BE49-F238E27FC236}">
                <a16:creationId xmlns:a16="http://schemas.microsoft.com/office/drawing/2014/main" id="{6B831B25-7A83-4720-A01B-E6F5C8BC2C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896" y="3557872"/>
            <a:ext cx="3691522" cy="276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774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A5B185DF-849B-424F-86D0-4401F0EEF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63" y="876832"/>
            <a:ext cx="5422900" cy="406400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C5E22E-ACFB-4A55-AB6C-DB47980BC5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704" y="3429001"/>
            <a:ext cx="3777508" cy="267276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CB06506-ECD4-427B-A909-B3CC8A8B74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884" y="224426"/>
            <a:ext cx="4150053" cy="311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609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C8891-ED3C-4FA5-A3AC-B0FE005E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Русский народный костюм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04F420E-3C02-413F-9411-D391564EC4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17" y="1503878"/>
            <a:ext cx="5422900" cy="406400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F7C0E-9420-4299-BEED-1EB84BC415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03877"/>
            <a:ext cx="4744688" cy="316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193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1754C4-7758-4D15-BB56-A13E59DDC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РУССКИЕ САРАФАНЫ</a:t>
            </a:r>
            <a:br>
              <a:rPr lang="ru-RU" sz="3200" dirty="0"/>
            </a:br>
            <a:r>
              <a:rPr lang="ru-RU" sz="3200" dirty="0"/>
              <a:t>украшали вышивкой, лентами, тесьмой с узорами.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0C47438-F2D9-4325-A95D-FE4A8CF251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86" y="4260871"/>
            <a:ext cx="4307686" cy="2283226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F1DC5E2-1EC3-4C71-B0F3-E2D71D2011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101087"/>
            <a:ext cx="3846946" cy="256463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B12958D-E02F-419C-8388-1F57149640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86" y="1195889"/>
            <a:ext cx="3807362" cy="285552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3F37B29-7849-41B3-95EA-22941F25BD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43794"/>
            <a:ext cx="3846946" cy="288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493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50590-050D-4FF6-B916-FCCFF5EAA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24" y="199922"/>
            <a:ext cx="9603275" cy="1049235"/>
          </a:xfrm>
        </p:spPr>
        <p:txBody>
          <a:bodyPr/>
          <a:lstStyle/>
          <a:p>
            <a:pPr algn="ctr"/>
            <a:r>
              <a:rPr lang="ru-RU" dirty="0"/>
              <a:t>Украшали подушки яркими наволочками, кровати нарядными покрывалами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9FABC70D-09F0-46A5-BE3E-590AFF6A40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5304" y="1142551"/>
            <a:ext cx="3604111" cy="2700974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4B0E8D1-E81A-412A-BA7E-978E3DC4F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946" y="1252668"/>
            <a:ext cx="2868478" cy="215135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A7644E6-6938-40E9-8666-16816A3700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04" y="4261987"/>
            <a:ext cx="2868478" cy="236413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163D8E8-7D4B-433C-967D-CAE617A968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08" y="1142551"/>
            <a:ext cx="3790670" cy="284300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566A86D-B8AF-4203-BE1D-6EE2A13E63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479" y="4078046"/>
            <a:ext cx="3184936" cy="237277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86BAFB7-72AD-4084-B0F9-0052443F23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666" y="3688287"/>
            <a:ext cx="3152174" cy="23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521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C27C5-02D6-435B-AD2E-9BC6FC41E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7246" y="237506"/>
            <a:ext cx="3489328" cy="3934193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Это рушники – лицо и руки вытирать (полотенце). Когда в семье подрастала девочка, ее учили шитью и вышивке. </a:t>
            </a:r>
            <a:endParaRPr lang="ru-RU" sz="5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93A6825-C09C-4860-A0EA-03A628A875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320" y="3762220"/>
            <a:ext cx="3816254" cy="236544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7A18156-54BD-410A-9311-6A8812ED7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6574" y="407541"/>
            <a:ext cx="4180562" cy="278704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0304885-3EDF-4888-B3DE-67A33C3F61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541"/>
            <a:ext cx="4532189" cy="3021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362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C8891-ED3C-4FA5-A3AC-B0FE005E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прялка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F9A4D01-7969-4152-8960-E1E7C00DBA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85" y="463412"/>
            <a:ext cx="4012669" cy="2382522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B5263D-DC73-4FDB-B70E-BD8B7FB4C5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842" y="3420933"/>
            <a:ext cx="3835730" cy="307194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A53DA6B-1E02-4F9C-BFF2-0DA1AE6FB9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7" y="3072740"/>
            <a:ext cx="4085166" cy="306387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31414DD-1343-4B7D-9AD8-44CA070B13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842" y="585314"/>
            <a:ext cx="3991251" cy="2660834"/>
          </a:xfrm>
          <a:prstGeom prst="rect">
            <a:avLst/>
          </a:prstGeom>
        </p:spPr>
      </p:pic>
      <p:pic>
        <p:nvPicPr>
          <p:cNvPr id="17" name="Объект 4">
            <a:extLst>
              <a:ext uri="{FF2B5EF4-FFF2-40B4-BE49-F238E27FC236}">
                <a16:creationId xmlns:a16="http://schemas.microsoft.com/office/drawing/2014/main" id="{09CCC297-1800-43D1-BA52-5202A9042C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496" y="3046020"/>
            <a:ext cx="2073008" cy="275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396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C8891-ED3C-4FA5-A3AC-B0FE005E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2718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колыбелька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84920EA-F4C0-48BF-AF53-04D0B8F4C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738" y="2123626"/>
            <a:ext cx="3888028" cy="291602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221DCE1-A5DD-424F-A95E-F28DD2BC57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55" y="1970989"/>
            <a:ext cx="4298417" cy="322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93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50590-050D-4FF6-B916-FCCFF5EAA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6739" y="1009403"/>
            <a:ext cx="3058462" cy="68388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Приглашали гостей, угощали их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2F0957E2-89AC-459D-8FCD-8AA3D6CC7B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262" y="3095319"/>
            <a:ext cx="3647287" cy="2735465"/>
          </a:xfr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BA39465-4F84-42C2-A007-CEF80BC5D9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1" y="1200021"/>
            <a:ext cx="3224549" cy="2779784"/>
          </a:xfrm>
          <a:prstGeom prst="rect">
            <a:avLst/>
          </a:prstGeom>
        </p:spPr>
      </p:pic>
      <p:pic>
        <p:nvPicPr>
          <p:cNvPr id="16" name="Объект 7">
            <a:extLst>
              <a:ext uri="{FF2B5EF4-FFF2-40B4-BE49-F238E27FC236}">
                <a16:creationId xmlns:a16="http://schemas.microsoft.com/office/drawing/2014/main" id="{499AE493-6473-4BF8-A5D3-0FB7EA6A6B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1251" y="1502638"/>
            <a:ext cx="3188354" cy="211616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8AEFDED-73E9-4F55-B034-3FCDF248DA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09" y="4170001"/>
            <a:ext cx="3224549" cy="241841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F8D703E-5395-4B4C-A570-CB39224651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792" y="3987061"/>
            <a:ext cx="3485574" cy="231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594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A89769-FEB9-481A-BD2C-A89B98A3F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коромысла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FA362BD-F5F5-47DF-9BC4-FFD5CC4BAF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752" y="2127563"/>
            <a:ext cx="2563737" cy="170915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1F50DD-D85E-4A60-8701-B6FFE8E0B3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" y="4001294"/>
            <a:ext cx="4739668" cy="266606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BFFE543-1CE6-4989-8E13-FB38AC330B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323" y="3646716"/>
            <a:ext cx="3623365" cy="271752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E004472-6B60-4746-ABC9-12B86EFD90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12" y="476467"/>
            <a:ext cx="4064000" cy="3048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E12F979-CF47-4894-BF92-47A2B1DD13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323" y="343018"/>
            <a:ext cx="3623365" cy="291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501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50590-050D-4FF6-B916-FCCFF5EAA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810"/>
            <a:ext cx="10515600" cy="825319"/>
          </a:xfrm>
        </p:spPr>
        <p:txBody>
          <a:bodyPr/>
          <a:lstStyle/>
          <a:p>
            <a:pPr algn="ctr"/>
            <a:r>
              <a:rPr lang="ru-RU" dirty="0"/>
              <a:t>ЛАПТИ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75C68A2-F4A7-4875-A338-82260B14B5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443" y="969121"/>
            <a:ext cx="3305826" cy="1857206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539DABD-2223-4556-9424-7F204BE607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22" y="365125"/>
            <a:ext cx="3586348" cy="268976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1172CF6-1B3B-4344-81A2-556954A11E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8578"/>
            <a:ext cx="4015960" cy="301197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DF5AAB1-246C-41F3-9256-6DB8F5A30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385" y="3429000"/>
            <a:ext cx="3705102" cy="277882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3DFB4C5-8CB3-42C9-871A-CB09B75EB3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049" y="304857"/>
            <a:ext cx="3894438" cy="292082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3110119-6A8D-428C-8B6B-213B9BF36C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547" y="3423853"/>
            <a:ext cx="3286700" cy="246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37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F789EB73-EACD-42B1-8C3C-653350FDBA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18" y="4191447"/>
            <a:ext cx="2317056" cy="23170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50590-050D-4FF6-B916-FCCFF5EAA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ПЛЕТЕНЫЕ КОРЗИНЫ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F73C23B-2302-4525-B932-63B6F88C3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48" y="1690552"/>
            <a:ext cx="3263503" cy="4351338"/>
          </a:xfr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12D8A51-4B50-4A1C-A540-C45902D454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67" y="349497"/>
            <a:ext cx="2359856" cy="378311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CE1AC23-CA14-4149-9398-1C8D5E8DC7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725" y="74453"/>
            <a:ext cx="3421721" cy="342172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2BAABBA-E03E-4C2A-8E92-0CB04FC7F7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931" y="3701349"/>
            <a:ext cx="4187289" cy="279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285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50590-050D-4FF6-B916-FCCFF5EAA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417" y="1137022"/>
            <a:ext cx="3413166" cy="47802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УТЮГ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F6CC0FD-30B9-4245-9E65-847DBAAB02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52" y="3861668"/>
            <a:ext cx="4005695" cy="26704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F2EAE77-ACEE-4610-BAB4-1110DB4412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11" y="464622"/>
            <a:ext cx="4446567" cy="296437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3195222-CB8C-43B7-82F9-5779716EBE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870" y="440872"/>
            <a:ext cx="4358162" cy="326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8413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C8891-ED3C-4FA5-A3AC-B0FE005E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244" y="406173"/>
            <a:ext cx="5520465" cy="1387001"/>
          </a:xfrm>
        </p:spPr>
        <p:txBody>
          <a:bodyPr/>
          <a:lstStyle/>
          <a:p>
            <a:pPr algn="ctr"/>
            <a:r>
              <a:rPr lang="ru-RU" dirty="0"/>
              <a:t>Рабочие руки не знают скуки.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28935A69-E9E0-4D58-A16F-7DF81910D1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657" y="2003754"/>
            <a:ext cx="3314088" cy="4418785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0D0C02B-451C-4886-970B-1C0A08EBC6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176" y="3459652"/>
            <a:ext cx="5520466" cy="303322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9654D9F-0E8C-4212-8ED4-220D6E0E7F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583" y="406173"/>
            <a:ext cx="4484760" cy="299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8974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50590-050D-4FF6-B916-FCCFF5EAA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0384"/>
            <a:ext cx="10515600" cy="59677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Сделал дело – гуляй смело.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4C099C11-761D-44AC-A129-0CEBD7911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441" y="856749"/>
            <a:ext cx="7422078" cy="5566559"/>
          </a:xfrm>
        </p:spPr>
      </p:pic>
    </p:spTree>
    <p:extLst>
      <p:ext uri="{BB962C8B-B14F-4D97-AF65-F5344CB8AC3E}">
        <p14:creationId xmlns:p14="http://schemas.microsoft.com/office/powerpoint/2010/main" val="31033750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C8891-ED3C-4FA5-A3AC-B0FE005E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8331" y="593766"/>
            <a:ext cx="2606038" cy="1304600"/>
          </a:xfrm>
        </p:spPr>
        <p:txBody>
          <a:bodyPr>
            <a:noAutofit/>
          </a:bodyPr>
          <a:lstStyle/>
          <a:p>
            <a:r>
              <a:rPr lang="ru-RU" sz="2400" dirty="0"/>
              <a:t>Такие вещи – это произведения прикладного искусства, поэтому для того, чтобы оно не было утрачено, организуются выставки и собираются экспонаты в музеях.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885ABC1-F2B0-4B5E-9CC3-A85F83BB74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258" y="3859677"/>
            <a:ext cx="3667378" cy="2750534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15FBFD-BF7A-4A78-98DB-CD42F84CF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591" y="3802542"/>
            <a:ext cx="4040118" cy="2681494"/>
          </a:xfrm>
          <a:prstGeom prst="rect">
            <a:avLst/>
          </a:prstGeom>
        </p:spPr>
      </p:pic>
      <p:pic>
        <p:nvPicPr>
          <p:cNvPr id="8" name="Объект 4">
            <a:extLst>
              <a:ext uri="{FF2B5EF4-FFF2-40B4-BE49-F238E27FC236}">
                <a16:creationId xmlns:a16="http://schemas.microsoft.com/office/drawing/2014/main" id="{CF31030A-DE0D-4DA9-AD66-8ACF4A20C9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28" y="431944"/>
            <a:ext cx="4968927" cy="33126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0CAFD27-C0AC-44FC-80BC-D2BD54CD7E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383" y="373964"/>
            <a:ext cx="3827813" cy="255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80477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144</TotalTime>
  <Words>103</Words>
  <Application>Microsoft Office PowerPoint</Application>
  <PresentationFormat>Широкоэкранный</PresentationFormat>
  <Paragraphs>16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Arial</vt:lpstr>
      <vt:lpstr>Gill Sans MT</vt:lpstr>
      <vt:lpstr>Галерея</vt:lpstr>
      <vt:lpstr>БАБУШКИН СУНДУК</vt:lpstr>
      <vt:lpstr>Презентация PowerPoint</vt:lpstr>
      <vt:lpstr>Презентация PowerPoint</vt:lpstr>
      <vt:lpstr>ЧТО ХРАНИЛОСЬ В БАБУШКИНОМ СУНДУКЕ?</vt:lpstr>
      <vt:lpstr>Презентация PowerPoint</vt:lpstr>
      <vt:lpstr>Русский народный костюм</vt:lpstr>
      <vt:lpstr>РУССКИЕ САРАФАНЫ украшали вышивкой, лентами, тесьмой с узорами. </vt:lpstr>
      <vt:lpstr>Украшали подушки яркими наволочками, кровати нарядными покрывалами</vt:lpstr>
      <vt:lpstr>Это рушники – лицо и руки вытирать (полотенце). Когда в семье подрастала девочка, ее учили шитью и вышивке. </vt:lpstr>
      <vt:lpstr>прялка</vt:lpstr>
      <vt:lpstr>колыбелька</vt:lpstr>
      <vt:lpstr>Приглашали гостей, угощали их</vt:lpstr>
      <vt:lpstr>коромысла</vt:lpstr>
      <vt:lpstr>ЛАПТИ</vt:lpstr>
      <vt:lpstr>ПЛЕТЕНЫЕ КОРЗИНЫ</vt:lpstr>
      <vt:lpstr>УТЮГ</vt:lpstr>
      <vt:lpstr>Рабочие руки не знают скуки.</vt:lpstr>
      <vt:lpstr>Сделал дело – гуляй смело.</vt:lpstr>
      <vt:lpstr>Такие вещи – это произведения прикладного искусства, поэтому для того, чтобы оно не было утрачено, организуются выставки и собираются экспонаты в музеях.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11</cp:revision>
  <dcterms:created xsi:type="dcterms:W3CDTF">2022-03-20T06:18:24Z</dcterms:created>
  <dcterms:modified xsi:type="dcterms:W3CDTF">2022-04-01T18:17:01Z</dcterms:modified>
</cp:coreProperties>
</file>