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8.jpeg"/><Relationship Id="rId7" Type="http://schemas.openxmlformats.org/officeDocument/2006/relationships/image" Target="../media/image2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0.jpeg"/><Relationship Id="rId10" Type="http://schemas.openxmlformats.org/officeDocument/2006/relationships/image" Target="../media/image8.jpeg"/><Relationship Id="rId4" Type="http://schemas.openxmlformats.org/officeDocument/2006/relationships/image" Target="../media/image19.jpeg"/><Relationship Id="rId9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7.png"/><Relationship Id="rId5" Type="http://schemas.openxmlformats.org/officeDocument/2006/relationships/image" Target="../media/image26.png"/><Relationship Id="rId10" Type="http://schemas.openxmlformats.org/officeDocument/2006/relationships/image" Target="../media/image15.png"/><Relationship Id="rId4" Type="http://schemas.openxmlformats.org/officeDocument/2006/relationships/image" Target="../media/image25.pn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0.jpeg"/><Relationship Id="rId7" Type="http://schemas.openxmlformats.org/officeDocument/2006/relationships/image" Target="../media/image2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8.jpeg"/><Relationship Id="rId5" Type="http://schemas.openxmlformats.org/officeDocument/2006/relationships/image" Target="../media/image12.png"/><Relationship Id="rId10" Type="http://schemas.openxmlformats.org/officeDocument/2006/relationships/image" Target="../media/image33.jpeg"/><Relationship Id="rId4" Type="http://schemas.openxmlformats.org/officeDocument/2006/relationships/image" Target="../media/image31.jpeg"/><Relationship Id="rId9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5.jpeg"/><Relationship Id="rId7" Type="http://schemas.openxmlformats.org/officeDocument/2006/relationships/image" Target="../media/image2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3.jpeg"/><Relationship Id="rId4" Type="http://schemas.openxmlformats.org/officeDocument/2006/relationships/image" Target="../media/image28.jpeg"/><Relationship Id="rId9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2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39.jpeg"/><Relationship Id="rId7" Type="http://schemas.openxmlformats.org/officeDocument/2006/relationships/image" Target="../media/image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28.jpeg"/><Relationship Id="rId4" Type="http://schemas.openxmlformats.org/officeDocument/2006/relationships/image" Target="../media/image40.jpeg"/><Relationship Id="rId9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2.png"/><Relationship Id="rId7" Type="http://schemas.openxmlformats.org/officeDocument/2006/relationships/image" Target="../media/image33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6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28.jpeg"/><Relationship Id="rId7" Type="http://schemas.openxmlformats.org/officeDocument/2006/relationships/image" Target="../media/image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22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«Занимательная математика»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algn="r"/>
            <a:r>
              <a:rPr lang="ru-RU" dirty="0" smtClean="0"/>
              <a:t>Выполнила :</a:t>
            </a:r>
          </a:p>
          <a:p>
            <a:pPr algn="r"/>
            <a:r>
              <a:rPr lang="ru-RU" dirty="0" smtClean="0"/>
              <a:t>Симонова М.</a:t>
            </a:r>
          </a:p>
          <a:p>
            <a:pPr algn="r"/>
            <a:r>
              <a:rPr lang="ru-RU" dirty="0" smtClean="0"/>
              <a:t>Гр. 80138</a:t>
            </a:r>
          </a:p>
          <a:p>
            <a:pPr algn="r"/>
            <a:r>
              <a:rPr lang="ru-RU" dirty="0" smtClean="0"/>
              <a:t>15.06.21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801790\Desktop\для презентации\ми-ый-кро-ик-703539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2245316" cy="2304256"/>
          </a:xfrm>
          <a:prstGeom prst="rect">
            <a:avLst/>
          </a:prstGeom>
          <a:noFill/>
        </p:spPr>
      </p:pic>
      <p:pic>
        <p:nvPicPr>
          <p:cNvPr id="5" name="Picture 2" descr="C:\Users\801790\Desktop\для презентации\ми-ый-кро-ик-703539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32656"/>
            <a:ext cx="2315483" cy="2376264"/>
          </a:xfrm>
          <a:prstGeom prst="rect">
            <a:avLst/>
          </a:prstGeom>
          <a:noFill/>
        </p:spPr>
      </p:pic>
      <p:pic>
        <p:nvPicPr>
          <p:cNvPr id="6" name="Picture 2" descr="C:\Users\801790\Desktop\для презентации\ми-ый-кро-ик-703539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32656"/>
            <a:ext cx="2175150" cy="2232248"/>
          </a:xfrm>
          <a:prstGeom prst="rect">
            <a:avLst/>
          </a:prstGeom>
          <a:noFill/>
        </p:spPr>
      </p:pic>
      <p:pic>
        <p:nvPicPr>
          <p:cNvPr id="7" name="Picture 2" descr="C:\Users\801790\Desktop\для презентации\ми-ый-кро-ик-703539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492896"/>
            <a:ext cx="2104984" cy="2160240"/>
          </a:xfrm>
          <a:prstGeom prst="rect">
            <a:avLst/>
          </a:prstGeom>
          <a:noFill/>
        </p:spPr>
      </p:pic>
      <p:pic>
        <p:nvPicPr>
          <p:cNvPr id="8" name="Picture 2" descr="C:\Users\801790\Desktop\для презентации\ми-ый-кро-ик-703539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420888"/>
            <a:ext cx="2175150" cy="2232248"/>
          </a:xfrm>
          <a:prstGeom prst="rect">
            <a:avLst/>
          </a:prstGeom>
          <a:noFill/>
        </p:spPr>
      </p:pic>
      <p:pic>
        <p:nvPicPr>
          <p:cNvPr id="1028" name="Picture 4" descr="C:\Users\801790\Desktop\для презентации\1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9" y="4509120"/>
            <a:ext cx="1512168" cy="1923028"/>
          </a:xfrm>
          <a:prstGeom prst="rect">
            <a:avLst/>
          </a:prstGeom>
          <a:noFill/>
        </p:spPr>
      </p:pic>
      <p:pic>
        <p:nvPicPr>
          <p:cNvPr id="1029" name="Picture 5" descr="C:\Users\801790\Desktop\для презентации\cifra-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4725144"/>
            <a:ext cx="1224136" cy="1695714"/>
          </a:xfrm>
          <a:prstGeom prst="rect">
            <a:avLst/>
          </a:prstGeom>
          <a:noFill/>
        </p:spPr>
      </p:pic>
      <p:pic>
        <p:nvPicPr>
          <p:cNvPr id="1030" name="Picture 6" descr="C:\Users\801790\Desktop\для презентации\a4-raspechatatka-zyfry-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4437112"/>
            <a:ext cx="1656184" cy="2193204"/>
          </a:xfrm>
          <a:prstGeom prst="rect">
            <a:avLst/>
          </a:prstGeom>
          <a:noFill/>
        </p:spPr>
      </p:pic>
      <p:pic>
        <p:nvPicPr>
          <p:cNvPr id="1031" name="Picture 7" descr="C:\Users\801790\Desktop\для презентации\ETpy4CHWoAAKiDS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4581128"/>
            <a:ext cx="1944216" cy="1944216"/>
          </a:xfrm>
          <a:prstGeom prst="rect">
            <a:avLst/>
          </a:prstGeom>
          <a:noFill/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971600" y="4581128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004048" y="4509120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948264" y="4509120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 descr="C:\Users\801790\Desktop\для презентации\redcheckmarkclipart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7864" y="4005064"/>
            <a:ext cx="866416" cy="936104"/>
          </a:xfrm>
          <a:prstGeom prst="rect">
            <a:avLst/>
          </a:prstGeom>
          <a:noFill/>
        </p:spPr>
      </p:pic>
      <p:sp>
        <p:nvSpPr>
          <p:cNvPr id="15" name="Стрелка вправо 14">
            <a:hlinkClick r:id="" action="ppaction://hlinkshowjump?jump=nextslide"/>
          </p:cNvPr>
          <p:cNvSpPr/>
          <p:nvPr/>
        </p:nvSpPr>
        <p:spPr>
          <a:xfrm>
            <a:off x="8172400" y="260648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801790\Desktop\для презентации\солнышко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04864"/>
            <a:ext cx="1399743" cy="1368152"/>
          </a:xfrm>
          <a:prstGeom prst="rect">
            <a:avLst/>
          </a:prstGeom>
          <a:noFill/>
        </p:spPr>
      </p:pic>
      <p:pic>
        <p:nvPicPr>
          <p:cNvPr id="5" name="Picture 2" descr="C:\Users\801790\Desktop\для презентации\солнышк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692696"/>
            <a:ext cx="1399743" cy="1368152"/>
          </a:xfrm>
          <a:prstGeom prst="rect">
            <a:avLst/>
          </a:prstGeom>
          <a:noFill/>
        </p:spPr>
      </p:pic>
      <p:pic>
        <p:nvPicPr>
          <p:cNvPr id="6" name="Picture 2" descr="C:\Users\801790\Desktop\для презентации\солнышк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276872"/>
            <a:ext cx="1331640" cy="1301586"/>
          </a:xfrm>
          <a:prstGeom prst="rect">
            <a:avLst/>
          </a:prstGeom>
          <a:noFill/>
        </p:spPr>
      </p:pic>
      <p:pic>
        <p:nvPicPr>
          <p:cNvPr id="7" name="Picture 2" descr="C:\Users\801790\Desktop\для презентации\солнышко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764704"/>
            <a:ext cx="1341037" cy="1310771"/>
          </a:xfrm>
          <a:prstGeom prst="rect">
            <a:avLst/>
          </a:prstGeom>
          <a:noFill/>
        </p:spPr>
      </p:pic>
      <p:pic>
        <p:nvPicPr>
          <p:cNvPr id="1027" name="Picture 3" descr="C:\Users\801790\Desktop\для презентации\plus-clip-art-1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2348880"/>
            <a:ext cx="864096" cy="864096"/>
          </a:xfrm>
          <a:prstGeom prst="rect">
            <a:avLst/>
          </a:prstGeom>
          <a:noFill/>
        </p:spPr>
      </p:pic>
      <p:pic>
        <p:nvPicPr>
          <p:cNvPr id="1028" name="Picture 4" descr="C:\Users\801790\Desktop\для презентации\Ravn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1916832"/>
            <a:ext cx="1728192" cy="1728192"/>
          </a:xfrm>
          <a:prstGeom prst="rect">
            <a:avLst/>
          </a:prstGeom>
          <a:noFill/>
        </p:spPr>
      </p:pic>
      <p:pic>
        <p:nvPicPr>
          <p:cNvPr id="1029" name="Picture 5" descr="C:\Users\801790\Desktop\для презентации\number-4-clip-art-3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3933056"/>
            <a:ext cx="2736304" cy="2736304"/>
          </a:xfrm>
          <a:prstGeom prst="rect">
            <a:avLst/>
          </a:prstGeom>
          <a:noFill/>
        </p:spPr>
      </p:pic>
      <p:pic>
        <p:nvPicPr>
          <p:cNvPr id="1032" name="Picture 8" descr="C:\Users\801790\Desktop\для презентации\3bb0a4e1ee4ad43f1601f264756f861c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437112"/>
            <a:ext cx="2700657" cy="2160240"/>
          </a:xfrm>
          <a:prstGeom prst="rect">
            <a:avLst/>
          </a:prstGeom>
          <a:noFill/>
        </p:spPr>
      </p:pic>
      <p:pic>
        <p:nvPicPr>
          <p:cNvPr id="1033" name="Picture 9" descr="C:\Users\801790\Desktop\для презентации\12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43808" y="4149080"/>
            <a:ext cx="1812925" cy="2566987"/>
          </a:xfrm>
          <a:prstGeom prst="rect">
            <a:avLst/>
          </a:prstGeom>
          <a:noFill/>
        </p:spPr>
      </p:pic>
      <p:pic>
        <p:nvPicPr>
          <p:cNvPr id="1034" name="Picture 10" descr="C:\Users\801790\Desktop\для презентации\ETpy4CHWoAAKiDS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7984" y="4221088"/>
            <a:ext cx="2376264" cy="2376264"/>
          </a:xfrm>
          <a:prstGeom prst="rect">
            <a:avLst/>
          </a:prstGeom>
          <a:noFill/>
        </p:spPr>
      </p:pic>
      <p:cxnSp>
        <p:nvCxnSpPr>
          <p:cNvPr id="17" name="Прямая соединительная линия 16"/>
          <p:cNvCxnSpPr/>
          <p:nvPr/>
        </p:nvCxnSpPr>
        <p:spPr>
          <a:xfrm>
            <a:off x="395536" y="4293096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699792" y="4293096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788024" y="4365104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трелка вправо 15">
            <a:hlinkClick r:id="" action="ppaction://hlinkshowjump?jump=nextslide"/>
          </p:cNvPr>
          <p:cNvSpPr/>
          <p:nvPr/>
        </p:nvSpPr>
        <p:spPr>
          <a:xfrm>
            <a:off x="7884368" y="404664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-0.02343 -0.3673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" y="-1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801790\Desktop\для презентации\1280_1280700-nw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1872208" cy="1872208"/>
          </a:xfrm>
          <a:prstGeom prst="rect">
            <a:avLst/>
          </a:prstGeom>
          <a:noFill/>
        </p:spPr>
      </p:pic>
      <p:pic>
        <p:nvPicPr>
          <p:cNvPr id="5" name="Picture 2" descr="C:\Users\801790\Desktop\для презентации\1280_1280700-n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60648"/>
            <a:ext cx="1828800" cy="1828800"/>
          </a:xfrm>
          <a:prstGeom prst="rect">
            <a:avLst/>
          </a:prstGeom>
          <a:noFill/>
        </p:spPr>
      </p:pic>
      <p:pic>
        <p:nvPicPr>
          <p:cNvPr id="6" name="Picture 2" descr="C:\Users\801790\Desktop\для презентации\1280_1280700-n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332656"/>
            <a:ext cx="1835696" cy="1835696"/>
          </a:xfrm>
          <a:prstGeom prst="rect">
            <a:avLst/>
          </a:prstGeom>
          <a:noFill/>
        </p:spPr>
      </p:pic>
      <p:pic>
        <p:nvPicPr>
          <p:cNvPr id="7" name="Picture 2" descr="C:\Users\801790\Desktop\для презентации\1280_1280700-n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708920"/>
            <a:ext cx="1872208" cy="1872208"/>
          </a:xfrm>
          <a:prstGeom prst="rect">
            <a:avLst/>
          </a:prstGeom>
          <a:noFill/>
        </p:spPr>
      </p:pic>
      <p:pic>
        <p:nvPicPr>
          <p:cNvPr id="8" name="Picture 2" descr="C:\Users\801790\Desktop\для презентации\1280_1280700-n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2636912"/>
            <a:ext cx="1944216" cy="1944216"/>
          </a:xfrm>
          <a:prstGeom prst="rect">
            <a:avLst/>
          </a:prstGeom>
          <a:noFill/>
        </p:spPr>
      </p:pic>
      <p:pic>
        <p:nvPicPr>
          <p:cNvPr id="9" name="Picture 2" descr="C:\Users\801790\Desktop\для презентации\1280_1280700-nw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636912"/>
            <a:ext cx="1944216" cy="1944216"/>
          </a:xfrm>
          <a:prstGeom prst="rect">
            <a:avLst/>
          </a:prstGeom>
          <a:noFill/>
        </p:spPr>
      </p:pic>
      <p:pic>
        <p:nvPicPr>
          <p:cNvPr id="10" name="Picture 10" descr="C:\Users\801790\Desktop\для презентации\ETpy4CHWoAAKiD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4509120"/>
            <a:ext cx="2016224" cy="2016224"/>
          </a:xfrm>
          <a:prstGeom prst="rect">
            <a:avLst/>
          </a:prstGeom>
          <a:noFill/>
        </p:spPr>
      </p:pic>
      <p:pic>
        <p:nvPicPr>
          <p:cNvPr id="11" name="Picture 5" descr="C:\Users\801790\Desktop\для презентации\number-4-clip-art-3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077072"/>
            <a:ext cx="2664296" cy="2664296"/>
          </a:xfrm>
          <a:prstGeom prst="rect">
            <a:avLst/>
          </a:prstGeom>
          <a:noFill/>
        </p:spPr>
      </p:pic>
      <p:pic>
        <p:nvPicPr>
          <p:cNvPr id="12" name="Picture 5" descr="C:\Users\801790\Desktop\для презентации\cifra-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4797152"/>
            <a:ext cx="1224136" cy="1695714"/>
          </a:xfrm>
          <a:prstGeom prst="rect">
            <a:avLst/>
          </a:prstGeom>
          <a:noFill/>
        </p:spPr>
      </p:pic>
      <p:pic>
        <p:nvPicPr>
          <p:cNvPr id="2051" name="Picture 3" descr="C:\Users\801790\Desktop\для презентации\3a1ca5aa96befecd90128a326ecf740c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4725144"/>
            <a:ext cx="1323961" cy="1872208"/>
          </a:xfrm>
          <a:prstGeom prst="rect">
            <a:avLst/>
          </a:prstGeom>
          <a:noFill/>
        </p:spPr>
      </p:pic>
      <p:pic>
        <p:nvPicPr>
          <p:cNvPr id="14" name="Picture 8" descr="C:\Users\801790\Desktop\для презентации\redcheckmarkclipart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4581128"/>
            <a:ext cx="720080" cy="777998"/>
          </a:xfrm>
          <a:prstGeom prst="rect">
            <a:avLst/>
          </a:prstGeom>
          <a:noFill/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2555776" y="4437112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4644008" y="4437112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516216" y="4365104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трелка вправо 17">
            <a:hlinkClick r:id="" action="ppaction://hlinkshowjump?jump=nextslide"/>
          </p:cNvPr>
          <p:cNvSpPr/>
          <p:nvPr/>
        </p:nvSpPr>
        <p:spPr>
          <a:xfrm>
            <a:off x="8244408" y="188640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801790\Desktop\для презентации\огурец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0"/>
            <a:ext cx="1361686" cy="1844824"/>
          </a:xfrm>
          <a:prstGeom prst="rect">
            <a:avLst/>
          </a:prstGeom>
          <a:noFill/>
        </p:spPr>
      </p:pic>
      <p:pic>
        <p:nvPicPr>
          <p:cNvPr id="6" name="Picture 3" descr="C:\Users\801790\Desktop\для презентации\огурец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36912"/>
            <a:ext cx="1467986" cy="1988840"/>
          </a:xfrm>
          <a:prstGeom prst="rect">
            <a:avLst/>
          </a:prstGeom>
          <a:noFill/>
        </p:spPr>
      </p:pic>
      <p:pic>
        <p:nvPicPr>
          <p:cNvPr id="7" name="Picture 3" descr="C:\Users\801790\Desktop\для презентации\огурец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404664"/>
            <a:ext cx="1368152" cy="1853584"/>
          </a:xfrm>
          <a:prstGeom prst="rect">
            <a:avLst/>
          </a:prstGeom>
          <a:noFill/>
        </p:spPr>
      </p:pic>
      <p:pic>
        <p:nvPicPr>
          <p:cNvPr id="8" name="Picture 3" descr="C:\Users\801790\Desktop\для презентации\огурец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268760"/>
            <a:ext cx="1381898" cy="1872208"/>
          </a:xfrm>
          <a:prstGeom prst="rect">
            <a:avLst/>
          </a:prstGeom>
          <a:noFill/>
        </p:spPr>
      </p:pic>
      <p:pic>
        <p:nvPicPr>
          <p:cNvPr id="9" name="Picture 3" descr="C:\Users\801790\Desktop\для презентации\огурец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1916832"/>
            <a:ext cx="1488198" cy="2016224"/>
          </a:xfrm>
          <a:prstGeom prst="rect">
            <a:avLst/>
          </a:prstGeom>
          <a:noFill/>
        </p:spPr>
      </p:pic>
      <p:pic>
        <p:nvPicPr>
          <p:cNvPr id="4100" name="Picture 4" descr="C:\Users\801790\Desktop\для презентации\1251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700808"/>
            <a:ext cx="1224136" cy="1224136"/>
          </a:xfrm>
          <a:prstGeom prst="rect">
            <a:avLst/>
          </a:prstGeom>
          <a:noFill/>
        </p:spPr>
      </p:pic>
      <p:pic>
        <p:nvPicPr>
          <p:cNvPr id="11" name="Picture 4" descr="C:\Users\801790\Desktop\для презентации\Ravno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1556792"/>
            <a:ext cx="1728192" cy="1728192"/>
          </a:xfrm>
          <a:prstGeom prst="rect">
            <a:avLst/>
          </a:prstGeom>
          <a:noFill/>
        </p:spPr>
      </p:pic>
      <p:pic>
        <p:nvPicPr>
          <p:cNvPr id="12" name="Picture 9" descr="C:\Users\801790\Desktop\для презентации\12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39952" y="4077072"/>
            <a:ext cx="1812925" cy="2566987"/>
          </a:xfrm>
          <a:prstGeom prst="rect">
            <a:avLst/>
          </a:prstGeom>
          <a:noFill/>
        </p:spPr>
      </p:pic>
      <p:pic>
        <p:nvPicPr>
          <p:cNvPr id="13" name="Picture 8" descr="C:\Users\801790\Desktop\для презентации\3bb0a4e1ee4ad43f1601f264756f861c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4437112"/>
            <a:ext cx="2700657" cy="2160240"/>
          </a:xfrm>
          <a:prstGeom prst="rect">
            <a:avLst/>
          </a:prstGeom>
          <a:noFill/>
        </p:spPr>
      </p:pic>
      <p:pic>
        <p:nvPicPr>
          <p:cNvPr id="14" name="Picture 10" descr="C:\Users\801790\Desktop\для презентации\ETpy4CHWoAAKiDS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16216" y="4365104"/>
            <a:ext cx="2232248" cy="2232248"/>
          </a:xfrm>
          <a:prstGeom prst="rect">
            <a:avLst/>
          </a:prstGeom>
          <a:noFill/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1331640" y="4293096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588224" y="4221088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трелка вправо 17">
            <a:hlinkClick r:id="" action="ppaction://hlinkshowjump?jump=nextslide"/>
          </p:cNvPr>
          <p:cNvSpPr/>
          <p:nvPr/>
        </p:nvSpPr>
        <p:spPr>
          <a:xfrm>
            <a:off x="8172400" y="260648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31823 -0.4388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" y="-2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801790\Desktop\для презентации\помидор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1425159" cy="1368152"/>
          </a:xfrm>
          <a:prstGeom prst="rect">
            <a:avLst/>
          </a:prstGeom>
          <a:noFill/>
        </p:spPr>
      </p:pic>
      <p:pic>
        <p:nvPicPr>
          <p:cNvPr id="7" name="Picture 3" descr="C:\Users\801790\Desktop\для презентации\помидо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636912"/>
            <a:ext cx="1418946" cy="1362188"/>
          </a:xfrm>
          <a:prstGeom prst="rect">
            <a:avLst/>
          </a:prstGeom>
          <a:noFill/>
        </p:spPr>
      </p:pic>
      <p:pic>
        <p:nvPicPr>
          <p:cNvPr id="8" name="Picture 3" descr="C:\Users\801790\Desktop\для презентации\помидор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88640"/>
            <a:ext cx="1350150" cy="1296144"/>
          </a:xfrm>
          <a:prstGeom prst="rect">
            <a:avLst/>
          </a:prstGeom>
          <a:noFill/>
        </p:spPr>
      </p:pic>
      <p:pic>
        <p:nvPicPr>
          <p:cNvPr id="9" name="Picture 3" descr="C:\Users\801790\Desktop\для презентации\помидо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1425158" cy="1368152"/>
          </a:xfrm>
          <a:prstGeom prst="rect">
            <a:avLst/>
          </a:prstGeom>
          <a:noFill/>
        </p:spPr>
      </p:pic>
      <p:pic>
        <p:nvPicPr>
          <p:cNvPr id="10" name="Picture 3" descr="C:\Users\801790\Desktop\для презентации\помидо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340768"/>
            <a:ext cx="1425158" cy="1368152"/>
          </a:xfrm>
          <a:prstGeom prst="rect">
            <a:avLst/>
          </a:prstGeom>
          <a:noFill/>
        </p:spPr>
      </p:pic>
      <p:pic>
        <p:nvPicPr>
          <p:cNvPr id="11" name="Picture 3" descr="C:\Users\801790\Desktop\для презентации\помидо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260648"/>
            <a:ext cx="1425159" cy="1368152"/>
          </a:xfrm>
          <a:prstGeom prst="rect">
            <a:avLst/>
          </a:prstGeom>
          <a:noFill/>
        </p:spPr>
      </p:pic>
      <p:pic>
        <p:nvPicPr>
          <p:cNvPr id="12" name="Picture 3" descr="C:\Users\801790\Desktop\для презентации\помидо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484784"/>
            <a:ext cx="1425159" cy="1368152"/>
          </a:xfrm>
          <a:prstGeom prst="rect">
            <a:avLst/>
          </a:prstGeom>
          <a:noFill/>
        </p:spPr>
      </p:pic>
      <p:pic>
        <p:nvPicPr>
          <p:cNvPr id="13" name="Picture 3" descr="C:\Users\801790\Desktop\для презентации\помидо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60648"/>
            <a:ext cx="1425159" cy="1368152"/>
          </a:xfrm>
          <a:prstGeom prst="rect">
            <a:avLst/>
          </a:prstGeom>
          <a:noFill/>
        </p:spPr>
      </p:pic>
      <p:pic>
        <p:nvPicPr>
          <p:cNvPr id="14" name="Picture 3" descr="C:\Users\801790\Desktop\для презентации\помидо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412776"/>
            <a:ext cx="1425159" cy="1368152"/>
          </a:xfrm>
          <a:prstGeom prst="rect">
            <a:avLst/>
          </a:prstGeom>
          <a:noFill/>
        </p:spPr>
      </p:pic>
      <p:pic>
        <p:nvPicPr>
          <p:cNvPr id="15" name="Picture 3" descr="C:\Users\801790\Desktop\для презентации\помидо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636912"/>
            <a:ext cx="1425159" cy="1368152"/>
          </a:xfrm>
          <a:prstGeom prst="rect">
            <a:avLst/>
          </a:prstGeom>
          <a:noFill/>
        </p:spPr>
      </p:pic>
      <p:pic>
        <p:nvPicPr>
          <p:cNvPr id="16" name="Picture 3" descr="C:\Users\801790\Desktop\для презентации\plus-clip-art-1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1556792"/>
            <a:ext cx="864096" cy="864096"/>
          </a:xfrm>
          <a:prstGeom prst="rect">
            <a:avLst/>
          </a:prstGeom>
          <a:noFill/>
        </p:spPr>
      </p:pic>
      <p:pic>
        <p:nvPicPr>
          <p:cNvPr id="17" name="Picture 4" descr="C:\Users\801790\Desktop\для презентации\Ravn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15808" y="1124744"/>
            <a:ext cx="1728192" cy="1728192"/>
          </a:xfrm>
          <a:prstGeom prst="rect">
            <a:avLst/>
          </a:prstGeom>
          <a:noFill/>
        </p:spPr>
      </p:pic>
      <p:pic>
        <p:nvPicPr>
          <p:cNvPr id="18" name="Picture 3" descr="C:\Users\801790\Desktop\для презентации\3a1ca5aa96befecd90128a326ecf740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4725144"/>
            <a:ext cx="1323961" cy="1872208"/>
          </a:xfrm>
          <a:prstGeom prst="rect">
            <a:avLst/>
          </a:prstGeom>
          <a:noFill/>
        </p:spPr>
      </p:pic>
      <p:pic>
        <p:nvPicPr>
          <p:cNvPr id="19" name="Picture 6" descr="C:\Users\801790\Desktop\для презентации\a4-raspechatatka-zyfry-7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6096" y="4283369"/>
            <a:ext cx="1944216" cy="2574631"/>
          </a:xfrm>
          <a:prstGeom prst="rect">
            <a:avLst/>
          </a:prstGeom>
          <a:noFill/>
        </p:spPr>
      </p:pic>
      <p:pic>
        <p:nvPicPr>
          <p:cNvPr id="3076" name="Picture 4" descr="C:\Users\801790\Desktop\для презентации\i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848" y="4653136"/>
            <a:ext cx="2026355" cy="2016224"/>
          </a:xfrm>
          <a:prstGeom prst="rect">
            <a:avLst/>
          </a:prstGeom>
          <a:noFill/>
        </p:spPr>
      </p:pic>
      <p:pic>
        <p:nvPicPr>
          <p:cNvPr id="3077" name="Picture 5" descr="C:\Users\801790\Desktop\для презентации\unnamed (1)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08304" y="4725144"/>
            <a:ext cx="1584176" cy="1584176"/>
          </a:xfrm>
          <a:prstGeom prst="rect">
            <a:avLst/>
          </a:prstGeom>
          <a:noFill/>
        </p:spPr>
      </p:pic>
      <p:pic>
        <p:nvPicPr>
          <p:cNvPr id="22" name="Picture 8" descr="C:\Users\801790\Desktop\для презентации\redcheckmarkclipart3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95936" y="4149080"/>
            <a:ext cx="720080" cy="777998"/>
          </a:xfrm>
          <a:prstGeom prst="rect">
            <a:avLst/>
          </a:prstGeom>
          <a:noFill/>
        </p:spPr>
      </p:pic>
      <p:cxnSp>
        <p:nvCxnSpPr>
          <p:cNvPr id="23" name="Прямая соединительная линия 22"/>
          <p:cNvCxnSpPr/>
          <p:nvPr/>
        </p:nvCxnSpPr>
        <p:spPr>
          <a:xfrm>
            <a:off x="1043608" y="4437112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5436096" y="4365104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6948264" y="4221088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244408" y="116632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801790\Desktop\для презентации\2d205bb5c12df19c36f5af62aedae1ef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32656"/>
            <a:ext cx="1224136" cy="1224136"/>
          </a:xfrm>
          <a:prstGeom prst="rect">
            <a:avLst/>
          </a:prstGeom>
          <a:noFill/>
        </p:spPr>
      </p:pic>
      <p:pic>
        <p:nvPicPr>
          <p:cNvPr id="5" name="Picture 2" descr="C:\Users\801790\Desktop\для презентации\2d205bb5c12df19c36f5af62aedae1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32656"/>
            <a:ext cx="1152128" cy="1152128"/>
          </a:xfrm>
          <a:prstGeom prst="rect">
            <a:avLst/>
          </a:prstGeom>
          <a:noFill/>
        </p:spPr>
      </p:pic>
      <p:pic>
        <p:nvPicPr>
          <p:cNvPr id="6" name="Picture 2" descr="C:\Users\801790\Desktop\для презентации\2d205bb5c12df19c36f5af62aedae1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04664"/>
            <a:ext cx="1152128" cy="1152128"/>
          </a:xfrm>
          <a:prstGeom prst="rect">
            <a:avLst/>
          </a:prstGeom>
          <a:noFill/>
        </p:spPr>
      </p:pic>
      <p:pic>
        <p:nvPicPr>
          <p:cNvPr id="7" name="Picture 2" descr="C:\Users\801790\Desktop\для презентации\2d205bb5c12df19c36f5af62aedae1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44824"/>
            <a:ext cx="1152128" cy="1152128"/>
          </a:xfrm>
          <a:prstGeom prst="rect">
            <a:avLst/>
          </a:prstGeom>
          <a:noFill/>
        </p:spPr>
      </p:pic>
      <p:pic>
        <p:nvPicPr>
          <p:cNvPr id="8" name="Picture 2" descr="C:\Users\801790\Desktop\для презентации\2d205bb5c12df19c36f5af62aedae1e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844824"/>
            <a:ext cx="1224136" cy="1224136"/>
          </a:xfrm>
          <a:prstGeom prst="rect">
            <a:avLst/>
          </a:prstGeom>
          <a:noFill/>
        </p:spPr>
      </p:pic>
      <p:pic>
        <p:nvPicPr>
          <p:cNvPr id="9" name="Picture 2" descr="C:\Users\801790\Desktop\для презентации\2d205bb5c12df19c36f5af62aedae1e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844824"/>
            <a:ext cx="1224136" cy="1224136"/>
          </a:xfrm>
          <a:prstGeom prst="rect">
            <a:avLst/>
          </a:prstGeom>
          <a:noFill/>
        </p:spPr>
      </p:pic>
      <p:pic>
        <p:nvPicPr>
          <p:cNvPr id="10" name="Picture 2" descr="C:\Users\801790\Desktop\для презентации\2d205bb5c12df19c36f5af62aedae1e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844824"/>
            <a:ext cx="1152128" cy="1152128"/>
          </a:xfrm>
          <a:prstGeom prst="rect">
            <a:avLst/>
          </a:prstGeom>
          <a:noFill/>
        </p:spPr>
      </p:pic>
      <p:pic>
        <p:nvPicPr>
          <p:cNvPr id="11" name="Picture 4" descr="C:\Users\801790\Desktop\для презентации\125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196752"/>
            <a:ext cx="1224136" cy="1224136"/>
          </a:xfrm>
          <a:prstGeom prst="rect">
            <a:avLst/>
          </a:prstGeom>
          <a:noFill/>
        </p:spPr>
      </p:pic>
      <p:pic>
        <p:nvPicPr>
          <p:cNvPr id="12" name="Picture 4" descr="C:\Users\801790\Desktop\для презентации\Ravn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31832" y="1052736"/>
            <a:ext cx="1512168" cy="1512168"/>
          </a:xfrm>
          <a:prstGeom prst="rect">
            <a:avLst/>
          </a:prstGeom>
          <a:noFill/>
        </p:spPr>
      </p:pic>
      <p:pic>
        <p:nvPicPr>
          <p:cNvPr id="13" name="Picture 8" descr="C:\Users\801790\Desktop\для презентации\3bb0a4e1ee4ad43f1601f264756f861c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25144"/>
            <a:ext cx="2700657" cy="1872208"/>
          </a:xfrm>
          <a:prstGeom prst="rect">
            <a:avLst/>
          </a:prstGeom>
          <a:noFill/>
        </p:spPr>
      </p:pic>
      <p:pic>
        <p:nvPicPr>
          <p:cNvPr id="14" name="Picture 5" descr="C:\Users\801790\Desktop\для презентации\number-4-clip-art-3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293096"/>
            <a:ext cx="2664296" cy="2448272"/>
          </a:xfrm>
          <a:prstGeom prst="rect">
            <a:avLst/>
          </a:prstGeom>
          <a:noFill/>
        </p:spPr>
      </p:pic>
      <p:pic>
        <p:nvPicPr>
          <p:cNvPr id="15" name="Picture 9" descr="C:\Users\801790\Desktop\для презентации\12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4365104"/>
            <a:ext cx="1812925" cy="2278955"/>
          </a:xfrm>
          <a:prstGeom prst="rect">
            <a:avLst/>
          </a:prstGeom>
          <a:noFill/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3995936" y="4365104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084168" y="4149080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8" descr="C:\Users\801790\Desktop\для презентации\redcheckmarkclipart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4077072"/>
            <a:ext cx="720080" cy="777998"/>
          </a:xfrm>
          <a:prstGeom prst="rect">
            <a:avLst/>
          </a:prstGeom>
          <a:noFill/>
        </p:spPr>
      </p:pic>
      <p:sp>
        <p:nvSpPr>
          <p:cNvPr id="19" name="Стрелка вправо 18">
            <a:hlinkClick r:id="" action="ppaction://hlinkshowjump?jump=nextslide"/>
          </p:cNvPr>
          <p:cNvSpPr/>
          <p:nvPr/>
        </p:nvSpPr>
        <p:spPr>
          <a:xfrm>
            <a:off x="8244408" y="116632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801790\Desktop\для презентации\значок-пирами-ы-игрушки-сти-ь-шаржа-814602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2060848" cy="2060848"/>
          </a:xfrm>
          <a:prstGeom prst="rect">
            <a:avLst/>
          </a:prstGeom>
          <a:noFill/>
        </p:spPr>
      </p:pic>
      <p:pic>
        <p:nvPicPr>
          <p:cNvPr id="6" name="Picture 3" descr="C:\Users\801790\Desktop\для презентации\значок-пирами-ы-игрушки-сти-ь-шаржа-81460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404664"/>
            <a:ext cx="1988840" cy="1988840"/>
          </a:xfrm>
          <a:prstGeom prst="rect">
            <a:avLst/>
          </a:prstGeom>
          <a:noFill/>
        </p:spPr>
      </p:pic>
      <p:pic>
        <p:nvPicPr>
          <p:cNvPr id="7" name="Picture 3" descr="C:\Users\801790\Desktop\для презентации\значок-пирами-ы-игрушки-сти-ь-шаржа-81460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2438400" cy="2438400"/>
          </a:xfrm>
          <a:prstGeom prst="rect">
            <a:avLst/>
          </a:prstGeom>
          <a:noFill/>
        </p:spPr>
      </p:pic>
      <p:pic>
        <p:nvPicPr>
          <p:cNvPr id="8" name="Picture 3" descr="C:\Users\801790\Desktop\для презентации\значок-пирами-ы-игрушки-сти-ь-шаржа-81460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204864"/>
            <a:ext cx="2438400" cy="2438400"/>
          </a:xfrm>
          <a:prstGeom prst="rect">
            <a:avLst/>
          </a:prstGeom>
          <a:noFill/>
        </p:spPr>
      </p:pic>
      <p:pic>
        <p:nvPicPr>
          <p:cNvPr id="9" name="Picture 3" descr="C:\Users\801790\Desktop\для презентации\значок-пирами-ы-игрушки-сти-ь-шаржа-81460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32656"/>
            <a:ext cx="2060848" cy="2060848"/>
          </a:xfrm>
          <a:prstGeom prst="rect">
            <a:avLst/>
          </a:prstGeom>
          <a:noFill/>
        </p:spPr>
      </p:pic>
      <p:pic>
        <p:nvPicPr>
          <p:cNvPr id="10" name="Picture 3" descr="C:\Users\801790\Desktop\для презентации\значок-пирами-ы-игрушки-сти-ь-шаржа-81460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332656"/>
            <a:ext cx="1988840" cy="1988840"/>
          </a:xfrm>
          <a:prstGeom prst="rect">
            <a:avLst/>
          </a:prstGeom>
          <a:noFill/>
        </p:spPr>
      </p:pic>
      <p:pic>
        <p:nvPicPr>
          <p:cNvPr id="11" name="Picture 3" descr="C:\Users\801790\Desktop\для презентации\значок-пирами-ы-игрушки-сти-ь-шаржа-81460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2204864"/>
            <a:ext cx="2438400" cy="2438400"/>
          </a:xfrm>
          <a:prstGeom prst="rect">
            <a:avLst/>
          </a:prstGeom>
          <a:noFill/>
        </p:spPr>
      </p:pic>
      <p:pic>
        <p:nvPicPr>
          <p:cNvPr id="12" name="Picture 3" descr="C:\Users\801790\Desktop\для презентации\3a1ca5aa96befecd90128a326ecf740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581128"/>
            <a:ext cx="1323961" cy="1872208"/>
          </a:xfrm>
          <a:prstGeom prst="rect">
            <a:avLst/>
          </a:prstGeom>
          <a:noFill/>
        </p:spPr>
      </p:pic>
      <p:pic>
        <p:nvPicPr>
          <p:cNvPr id="13" name="Picture 6" descr="C:\Users\801790\Desktop\для презентации\a4-raspechatatka-zyfry-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13000" y="4221088"/>
            <a:ext cx="1991247" cy="2636912"/>
          </a:xfrm>
          <a:prstGeom prst="rect">
            <a:avLst/>
          </a:prstGeom>
          <a:noFill/>
        </p:spPr>
      </p:pic>
      <p:pic>
        <p:nvPicPr>
          <p:cNvPr id="14" name="Picture 4" descr="C:\Users\801790\Desktop\для презентации\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4437112"/>
            <a:ext cx="2026355" cy="2016224"/>
          </a:xfrm>
          <a:prstGeom prst="rect">
            <a:avLst/>
          </a:prstGeom>
          <a:noFill/>
        </p:spPr>
      </p:pic>
      <p:pic>
        <p:nvPicPr>
          <p:cNvPr id="2052" name="Picture 4" descr="C:\Users\801790\Desktop\для презентации\eight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4725144"/>
            <a:ext cx="1584176" cy="1584176"/>
          </a:xfrm>
          <a:prstGeom prst="rect">
            <a:avLst/>
          </a:prstGeom>
          <a:noFill/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2627784" y="4293096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23528" y="4365104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876256" y="4509120"/>
            <a:ext cx="1944216" cy="20882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8" descr="C:\Users\801790\Desktop\для презентации\redcheckmarkclipart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4005064"/>
            <a:ext cx="720080" cy="777998"/>
          </a:xfrm>
          <a:prstGeom prst="rect">
            <a:avLst/>
          </a:prstGeom>
          <a:noFill/>
        </p:spPr>
      </p:pic>
      <p:sp>
        <p:nvSpPr>
          <p:cNvPr id="20" name="Стрелка вправо 19">
            <a:hlinkClick r:id="" action="ppaction://hlinkshowjump?jump=nextslide"/>
          </p:cNvPr>
          <p:cNvSpPr/>
          <p:nvPr/>
        </p:nvSpPr>
        <p:spPr>
          <a:xfrm>
            <a:off x="8100392" y="332656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801790\Desktop\для презентации\post-237108-12321024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1368152" cy="1392353"/>
          </a:xfrm>
          <a:prstGeom prst="rect">
            <a:avLst/>
          </a:prstGeom>
          <a:noFill/>
        </p:spPr>
      </p:pic>
      <p:pic>
        <p:nvPicPr>
          <p:cNvPr id="5" name="Picture 2" descr="C:\Users\801790\Desktop\для презентации\post-237108-12321024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32656"/>
            <a:ext cx="1368152" cy="1392353"/>
          </a:xfrm>
          <a:prstGeom prst="rect">
            <a:avLst/>
          </a:prstGeom>
          <a:noFill/>
        </p:spPr>
      </p:pic>
      <p:pic>
        <p:nvPicPr>
          <p:cNvPr id="6" name="Picture 2" descr="C:\Users\801790\Desktop\для презентации\post-237108-12321024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32656"/>
            <a:ext cx="1415128" cy="1440160"/>
          </a:xfrm>
          <a:prstGeom prst="rect">
            <a:avLst/>
          </a:prstGeom>
          <a:noFill/>
        </p:spPr>
      </p:pic>
      <p:pic>
        <p:nvPicPr>
          <p:cNvPr id="7" name="Picture 2" descr="C:\Users\801790\Desktop\для презентации\post-237108-12321024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88840"/>
            <a:ext cx="1368152" cy="1392353"/>
          </a:xfrm>
          <a:prstGeom prst="rect">
            <a:avLst/>
          </a:prstGeom>
          <a:noFill/>
        </p:spPr>
      </p:pic>
      <p:pic>
        <p:nvPicPr>
          <p:cNvPr id="8" name="Picture 2" descr="C:\Users\801790\Desktop\для презентации\post-237108-12321024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2060848"/>
            <a:ext cx="1273616" cy="1296144"/>
          </a:xfrm>
          <a:prstGeom prst="rect">
            <a:avLst/>
          </a:prstGeom>
          <a:noFill/>
        </p:spPr>
      </p:pic>
      <p:pic>
        <p:nvPicPr>
          <p:cNvPr id="9" name="Picture 2" descr="C:\Users\801790\Desktop\для презентации\post-237108-12321024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429000"/>
            <a:ext cx="1415128" cy="1440160"/>
          </a:xfrm>
          <a:prstGeom prst="rect">
            <a:avLst/>
          </a:prstGeom>
          <a:noFill/>
        </p:spPr>
      </p:pic>
      <p:pic>
        <p:nvPicPr>
          <p:cNvPr id="10" name="Picture 2" descr="C:\Users\801790\Desktop\для презентации\post-237108-12321024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573016"/>
            <a:ext cx="1273615" cy="1296144"/>
          </a:xfrm>
          <a:prstGeom prst="rect">
            <a:avLst/>
          </a:prstGeom>
          <a:noFill/>
        </p:spPr>
      </p:pic>
      <p:pic>
        <p:nvPicPr>
          <p:cNvPr id="11" name="Picture 2" descr="C:\Users\801790\Desktop\для презентации\post-237108-12321024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573016"/>
            <a:ext cx="1273616" cy="1296144"/>
          </a:xfrm>
          <a:prstGeom prst="rect">
            <a:avLst/>
          </a:prstGeom>
          <a:noFill/>
        </p:spPr>
      </p:pic>
      <p:pic>
        <p:nvPicPr>
          <p:cNvPr id="12" name="Picture 2" descr="C:\Users\801790\Desktop\для презентации\post-237108-12321024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916832"/>
            <a:ext cx="1415128" cy="1440160"/>
          </a:xfrm>
          <a:prstGeom prst="rect">
            <a:avLst/>
          </a:prstGeom>
          <a:noFill/>
        </p:spPr>
      </p:pic>
      <p:pic>
        <p:nvPicPr>
          <p:cNvPr id="13" name="Picture 4" descr="C:\Users\801790\Desktop\для презентации\125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060848"/>
            <a:ext cx="1224136" cy="1224136"/>
          </a:xfrm>
          <a:prstGeom prst="rect">
            <a:avLst/>
          </a:prstGeom>
          <a:noFill/>
        </p:spPr>
      </p:pic>
      <p:pic>
        <p:nvPicPr>
          <p:cNvPr id="14" name="Picture 4" descr="C:\Users\801790\Desktop\для презентации\Ravn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2060848"/>
            <a:ext cx="1296144" cy="1296144"/>
          </a:xfrm>
          <a:prstGeom prst="rect">
            <a:avLst/>
          </a:prstGeom>
          <a:noFill/>
        </p:spPr>
      </p:pic>
      <p:pic>
        <p:nvPicPr>
          <p:cNvPr id="15" name="Picture 6" descr="C:\Users\801790\Desktop\для презентации\a4-raspechatatka-zyfry-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4913784"/>
            <a:ext cx="1468162" cy="1944216"/>
          </a:xfrm>
          <a:prstGeom prst="rect">
            <a:avLst/>
          </a:prstGeom>
          <a:noFill/>
        </p:spPr>
      </p:pic>
      <p:pic>
        <p:nvPicPr>
          <p:cNvPr id="16" name="Picture 3" descr="C:\Users\801790\Desktop\для презентации\3a1ca5aa96befecd90128a326ecf740c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5085184"/>
            <a:ext cx="1107937" cy="1566729"/>
          </a:xfrm>
          <a:prstGeom prst="rect">
            <a:avLst/>
          </a:prstGeom>
          <a:noFill/>
        </p:spPr>
      </p:pic>
      <p:pic>
        <p:nvPicPr>
          <p:cNvPr id="17" name="Picture 5" descr="C:\Users\801790\Desktop\для презентации\cifra-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5229200"/>
            <a:ext cx="1120171" cy="1335674"/>
          </a:xfrm>
          <a:prstGeom prst="rect">
            <a:avLst/>
          </a:prstGeom>
          <a:noFill/>
        </p:spPr>
      </p:pic>
      <p:cxnSp>
        <p:nvCxnSpPr>
          <p:cNvPr id="18" name="Прямая соединительная линия 17"/>
          <p:cNvCxnSpPr/>
          <p:nvPr/>
        </p:nvCxnSpPr>
        <p:spPr>
          <a:xfrm>
            <a:off x="3635896" y="4941168"/>
            <a:ext cx="1728192" cy="172819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300192" y="5013176"/>
            <a:ext cx="1584176" cy="170080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трелка вправо 20">
            <a:hlinkClick r:id="" action="ppaction://hlinkshowjump?jump=nextslide"/>
          </p:cNvPr>
          <p:cNvSpPr/>
          <p:nvPr/>
        </p:nvSpPr>
        <p:spPr>
          <a:xfrm>
            <a:off x="8172400" y="188640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0.7151 -0.473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" y="-2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801790\Desktop\для презентации\морковь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6712"/>
            <a:ext cx="1103183" cy="1180728"/>
          </a:xfrm>
          <a:prstGeom prst="rect">
            <a:avLst/>
          </a:prstGeom>
          <a:noFill/>
        </p:spPr>
      </p:pic>
      <p:pic>
        <p:nvPicPr>
          <p:cNvPr id="5" name="Picture 2" descr="C:\Users\801790\Desktop\для презентации\морков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836712"/>
            <a:ext cx="1103183" cy="1180728"/>
          </a:xfrm>
          <a:prstGeom prst="rect">
            <a:avLst/>
          </a:prstGeom>
          <a:noFill/>
        </p:spPr>
      </p:pic>
      <p:pic>
        <p:nvPicPr>
          <p:cNvPr id="6" name="Picture 2" descr="C:\Users\801790\Desktop\для презентации\морков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836712"/>
            <a:ext cx="1103183" cy="1180728"/>
          </a:xfrm>
          <a:prstGeom prst="rect">
            <a:avLst/>
          </a:prstGeom>
          <a:noFill/>
        </p:spPr>
      </p:pic>
      <p:pic>
        <p:nvPicPr>
          <p:cNvPr id="7" name="Picture 2" descr="C:\Users\801790\Desktop\для презентации\морков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836712"/>
            <a:ext cx="1103183" cy="1180728"/>
          </a:xfrm>
          <a:prstGeom prst="rect">
            <a:avLst/>
          </a:prstGeom>
          <a:noFill/>
        </p:spPr>
      </p:pic>
      <p:pic>
        <p:nvPicPr>
          <p:cNvPr id="8" name="Picture 2" descr="C:\Users\801790\Desktop\для презентации\морков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996952"/>
            <a:ext cx="1103183" cy="1180728"/>
          </a:xfrm>
          <a:prstGeom prst="rect">
            <a:avLst/>
          </a:prstGeom>
          <a:noFill/>
        </p:spPr>
      </p:pic>
      <p:pic>
        <p:nvPicPr>
          <p:cNvPr id="9" name="Picture 2" descr="C:\Users\801790\Desktop\для презентации\морков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996952"/>
            <a:ext cx="1103183" cy="1180728"/>
          </a:xfrm>
          <a:prstGeom prst="rect">
            <a:avLst/>
          </a:prstGeom>
          <a:noFill/>
        </p:spPr>
      </p:pic>
      <p:pic>
        <p:nvPicPr>
          <p:cNvPr id="10" name="Picture 2" descr="C:\Users\801790\Desktop\для презентации\морков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996952"/>
            <a:ext cx="1103183" cy="1180728"/>
          </a:xfrm>
          <a:prstGeom prst="rect">
            <a:avLst/>
          </a:prstGeom>
          <a:noFill/>
        </p:spPr>
      </p:pic>
      <p:pic>
        <p:nvPicPr>
          <p:cNvPr id="11" name="Picture 2" descr="C:\Users\801790\Desktop\для презентации\морков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836712"/>
            <a:ext cx="1103183" cy="1180728"/>
          </a:xfrm>
          <a:prstGeom prst="rect">
            <a:avLst/>
          </a:prstGeom>
          <a:noFill/>
        </p:spPr>
      </p:pic>
      <p:pic>
        <p:nvPicPr>
          <p:cNvPr id="12" name="Picture 2" descr="C:\Users\801790\Desktop\для презентации\морков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996952"/>
            <a:ext cx="1103183" cy="1180728"/>
          </a:xfrm>
          <a:prstGeom prst="rect">
            <a:avLst/>
          </a:prstGeom>
          <a:noFill/>
        </p:spPr>
      </p:pic>
      <p:pic>
        <p:nvPicPr>
          <p:cNvPr id="13" name="Picture 2" descr="C:\Users\801790\Desktop\для презентации\морков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996952"/>
            <a:ext cx="1103183" cy="1180728"/>
          </a:xfrm>
          <a:prstGeom prst="rect">
            <a:avLst/>
          </a:prstGeom>
          <a:noFill/>
        </p:spPr>
      </p:pic>
      <p:pic>
        <p:nvPicPr>
          <p:cNvPr id="14" name="Picture 3" descr="C:\Users\801790\Desktop\для презентации\plus-clip-art-10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060848"/>
            <a:ext cx="864096" cy="864096"/>
          </a:xfrm>
          <a:prstGeom prst="rect">
            <a:avLst/>
          </a:prstGeom>
          <a:noFill/>
        </p:spPr>
      </p:pic>
      <p:pic>
        <p:nvPicPr>
          <p:cNvPr id="15" name="Picture 4" descr="C:\Users\801790\Desktop\для презентации\Ravn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772816"/>
            <a:ext cx="1296144" cy="1296144"/>
          </a:xfrm>
          <a:prstGeom prst="rect">
            <a:avLst/>
          </a:prstGeom>
          <a:noFill/>
        </p:spPr>
      </p:pic>
      <p:pic>
        <p:nvPicPr>
          <p:cNvPr id="16" name="Picture 6" descr="C:\Users\801790\Desktop\для презентации\a4-raspechatatka-zyfry-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21088"/>
            <a:ext cx="1991247" cy="2636912"/>
          </a:xfrm>
          <a:prstGeom prst="rect">
            <a:avLst/>
          </a:prstGeom>
          <a:noFill/>
        </p:spPr>
      </p:pic>
      <p:pic>
        <p:nvPicPr>
          <p:cNvPr id="17" name="Picture 4" descr="C:\Users\801790\Desktop\для презентации\eight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4797152"/>
            <a:ext cx="1584176" cy="1584176"/>
          </a:xfrm>
          <a:prstGeom prst="rect">
            <a:avLst/>
          </a:prstGeom>
          <a:noFill/>
        </p:spPr>
      </p:pic>
      <p:pic>
        <p:nvPicPr>
          <p:cNvPr id="18" name="Picture 5" descr="C:\Users\801790\Desktop\для презентации\unnamed 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4797152"/>
            <a:ext cx="1584176" cy="1584176"/>
          </a:xfrm>
          <a:prstGeom prst="rect">
            <a:avLst/>
          </a:prstGeom>
          <a:noFill/>
        </p:spPr>
      </p:pic>
      <p:pic>
        <p:nvPicPr>
          <p:cNvPr id="19" name="Picture 4" descr="C:\Users\801790\Desktop\для презентации\i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4653136"/>
            <a:ext cx="2026355" cy="2016224"/>
          </a:xfrm>
          <a:prstGeom prst="rect">
            <a:avLst/>
          </a:prstGeom>
          <a:noFill/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323528" y="4509120"/>
            <a:ext cx="1656184" cy="187220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2195736" y="4581128"/>
            <a:ext cx="1656184" cy="180020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4283968" y="4509120"/>
            <a:ext cx="1728192" cy="187220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трелка вправо 23">
            <a:hlinkClick r:id="" action="ppaction://hlinkshowjump?jump=nextslide"/>
          </p:cNvPr>
          <p:cNvSpPr/>
          <p:nvPr/>
        </p:nvSpPr>
        <p:spPr>
          <a:xfrm>
            <a:off x="8244408" y="188640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2361 -0.47268 " pathEditMode="relative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801790\Desktop\для презентации\красный-круг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966837" cy="966837"/>
          </a:xfrm>
          <a:prstGeom prst="rect">
            <a:avLst/>
          </a:prstGeom>
          <a:noFill/>
        </p:spPr>
      </p:pic>
      <p:pic>
        <p:nvPicPr>
          <p:cNvPr id="5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12776"/>
            <a:ext cx="966837" cy="966837"/>
          </a:xfrm>
          <a:prstGeom prst="rect">
            <a:avLst/>
          </a:prstGeom>
          <a:noFill/>
        </p:spPr>
      </p:pic>
      <p:pic>
        <p:nvPicPr>
          <p:cNvPr id="6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92896"/>
            <a:ext cx="966837" cy="966837"/>
          </a:xfrm>
          <a:prstGeom prst="rect">
            <a:avLst/>
          </a:prstGeom>
          <a:noFill/>
        </p:spPr>
      </p:pic>
      <p:pic>
        <p:nvPicPr>
          <p:cNvPr id="7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04664"/>
            <a:ext cx="966837" cy="966837"/>
          </a:xfrm>
          <a:prstGeom prst="rect">
            <a:avLst/>
          </a:prstGeom>
          <a:noFill/>
        </p:spPr>
      </p:pic>
      <p:pic>
        <p:nvPicPr>
          <p:cNvPr id="8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12776"/>
            <a:ext cx="966837" cy="966837"/>
          </a:xfrm>
          <a:prstGeom prst="rect">
            <a:avLst/>
          </a:prstGeom>
          <a:noFill/>
        </p:spPr>
      </p:pic>
      <p:pic>
        <p:nvPicPr>
          <p:cNvPr id="9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492896"/>
            <a:ext cx="966837" cy="966837"/>
          </a:xfrm>
          <a:prstGeom prst="rect">
            <a:avLst/>
          </a:prstGeom>
          <a:noFill/>
        </p:spPr>
      </p:pic>
      <p:pic>
        <p:nvPicPr>
          <p:cNvPr id="10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04664"/>
            <a:ext cx="966837" cy="966837"/>
          </a:xfrm>
          <a:prstGeom prst="rect">
            <a:avLst/>
          </a:prstGeom>
          <a:noFill/>
        </p:spPr>
      </p:pic>
      <p:pic>
        <p:nvPicPr>
          <p:cNvPr id="11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412776"/>
            <a:ext cx="966837" cy="966837"/>
          </a:xfrm>
          <a:prstGeom prst="rect">
            <a:avLst/>
          </a:prstGeom>
          <a:noFill/>
        </p:spPr>
      </p:pic>
      <p:pic>
        <p:nvPicPr>
          <p:cNvPr id="12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492896"/>
            <a:ext cx="966837" cy="966837"/>
          </a:xfrm>
          <a:prstGeom prst="rect">
            <a:avLst/>
          </a:prstGeom>
          <a:noFill/>
        </p:spPr>
      </p:pic>
      <p:pic>
        <p:nvPicPr>
          <p:cNvPr id="13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32656"/>
            <a:ext cx="966837" cy="966837"/>
          </a:xfrm>
          <a:prstGeom prst="rect">
            <a:avLst/>
          </a:prstGeom>
          <a:noFill/>
        </p:spPr>
      </p:pic>
      <p:pic>
        <p:nvPicPr>
          <p:cNvPr id="14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412776"/>
            <a:ext cx="966837" cy="966837"/>
          </a:xfrm>
          <a:prstGeom prst="rect">
            <a:avLst/>
          </a:prstGeom>
          <a:noFill/>
        </p:spPr>
      </p:pic>
      <p:pic>
        <p:nvPicPr>
          <p:cNvPr id="15" name="Picture 2" descr="C:\Users\801790\Desktop\для презентации\красный-круг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492896"/>
            <a:ext cx="966837" cy="966837"/>
          </a:xfrm>
          <a:prstGeom prst="rect">
            <a:avLst/>
          </a:prstGeom>
          <a:noFill/>
        </p:spPr>
      </p:pic>
      <p:pic>
        <p:nvPicPr>
          <p:cNvPr id="16" name="Picture 4" descr="C:\Users\801790\Desktop\для презентации\125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484784"/>
            <a:ext cx="1224136" cy="1224136"/>
          </a:xfrm>
          <a:prstGeom prst="rect">
            <a:avLst/>
          </a:prstGeom>
          <a:noFill/>
        </p:spPr>
      </p:pic>
      <p:pic>
        <p:nvPicPr>
          <p:cNvPr id="17" name="Picture 4" descr="C:\Users\801790\Desktop\для презентации\Ravn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340768"/>
            <a:ext cx="1296144" cy="1296144"/>
          </a:xfrm>
          <a:prstGeom prst="rect">
            <a:avLst/>
          </a:prstGeom>
          <a:noFill/>
        </p:spPr>
      </p:pic>
      <p:pic>
        <p:nvPicPr>
          <p:cNvPr id="18" name="Picture 3" descr="C:\Users\801790\Desktop\для презентации\3a1ca5aa96befecd90128a326ecf740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4149080"/>
            <a:ext cx="1107937" cy="1710745"/>
          </a:xfrm>
          <a:prstGeom prst="rect">
            <a:avLst/>
          </a:prstGeom>
          <a:noFill/>
        </p:spPr>
      </p:pic>
      <p:pic>
        <p:nvPicPr>
          <p:cNvPr id="19" name="Picture 5" descr="C:\Users\801790\Desktop\для презентации\cifra-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4293096"/>
            <a:ext cx="1120171" cy="1407682"/>
          </a:xfrm>
          <a:prstGeom prst="rect">
            <a:avLst/>
          </a:prstGeom>
          <a:noFill/>
        </p:spPr>
      </p:pic>
      <p:pic>
        <p:nvPicPr>
          <p:cNvPr id="20" name="Picture 6" descr="C:\Users\801790\Desktop\для презентации\a4-raspechatatka-zyfry-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3789040"/>
            <a:ext cx="1991247" cy="2420888"/>
          </a:xfrm>
          <a:prstGeom prst="rect">
            <a:avLst/>
          </a:prstGeom>
          <a:noFill/>
        </p:spPr>
      </p:pic>
      <p:pic>
        <p:nvPicPr>
          <p:cNvPr id="21" name="Picture 4" descr="C:\Users\801790\Desktop\для презентации\eight-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9400" y="4293096"/>
            <a:ext cx="1504967" cy="1368152"/>
          </a:xfrm>
          <a:prstGeom prst="rect">
            <a:avLst/>
          </a:prstGeom>
          <a:noFill/>
        </p:spPr>
      </p:pic>
      <p:cxnSp>
        <p:nvCxnSpPr>
          <p:cNvPr id="22" name="Прямая соединительная линия 21"/>
          <p:cNvCxnSpPr/>
          <p:nvPr/>
        </p:nvCxnSpPr>
        <p:spPr>
          <a:xfrm>
            <a:off x="2771800" y="4149080"/>
            <a:ext cx="1512168" cy="1656184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4427984" y="4149080"/>
            <a:ext cx="1440160" cy="151216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6516216" y="4293096"/>
            <a:ext cx="1368152" cy="151216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трелка вправо 25">
            <a:hlinkClick r:id="" action="ppaction://hlinkshowjump?jump=endshow"/>
          </p:cNvPr>
          <p:cNvSpPr/>
          <p:nvPr/>
        </p:nvSpPr>
        <p:spPr>
          <a:xfrm>
            <a:off x="8244408" y="188640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0.74028 -0.45162 " pathEditMode="relative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13</Words>
  <Application>Microsoft Office PowerPoint</Application>
  <PresentationFormat>Экран (4:3)</PresentationFormat>
  <Paragraphs>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«Занимательная математика»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«Занимательная математика»</dc:title>
  <dc:creator>801790</dc:creator>
  <cp:lastModifiedBy>User</cp:lastModifiedBy>
  <cp:revision>1</cp:revision>
  <dcterms:created xsi:type="dcterms:W3CDTF">2021-06-15T07:54:04Z</dcterms:created>
  <dcterms:modified xsi:type="dcterms:W3CDTF">2021-06-21T18:46:02Z</dcterms:modified>
</cp:coreProperties>
</file>