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81" r:id="rId1"/>
    <p:sldMasterId id="2147483696" r:id="rId2"/>
  </p:sldMasterIdLst>
  <p:notesMasterIdLst>
    <p:notesMasterId r:id="rId18"/>
  </p:notesMasterIdLst>
  <p:handoutMasterIdLst>
    <p:handoutMasterId r:id="rId19"/>
  </p:handoutMasterIdLst>
  <p:sldIdLst>
    <p:sldId id="276" r:id="rId3"/>
    <p:sldId id="258" r:id="rId4"/>
    <p:sldId id="259" r:id="rId5"/>
    <p:sldId id="260" r:id="rId6"/>
    <p:sldId id="261" r:id="rId7"/>
    <p:sldId id="262" r:id="rId8"/>
    <p:sldId id="263" r:id="rId9"/>
    <p:sldId id="264" r:id="rId10"/>
    <p:sldId id="265" r:id="rId11"/>
    <p:sldId id="266" r:id="rId12"/>
    <p:sldId id="267" r:id="rId13"/>
    <p:sldId id="272" r:id="rId14"/>
    <p:sldId id="273" r:id="rId15"/>
    <p:sldId id="274" r:id="rId16"/>
    <p:sldId id="278" r:id="rId1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03300"/>
    <a:srgbClr val="FFFFFF"/>
    <a:srgbClr val="99CCFF"/>
    <a:srgbClr val="FF9900"/>
    <a:srgbClr val="78623E"/>
    <a:srgbClr val="B2B2B2"/>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0"/>
    <p:restoredTop sz="94600"/>
  </p:normalViewPr>
  <p:slideViewPr>
    <p:cSldViewPr>
      <p:cViewPr>
        <p:scale>
          <a:sx n="71" d="100"/>
          <a:sy n="71" d="100"/>
        </p:scale>
        <p:origin x="-1356" y="-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7.4456364829396326E-2"/>
          <c:y val="9.375E-2"/>
          <c:w val="0.61739124015748037"/>
          <c:h val="0.80625000000000002"/>
        </c:manualLayout>
      </c:layout>
      <c:pie3DChart>
        <c:varyColors val="1"/>
        <c:ser>
          <c:idx val="0"/>
          <c:order val="0"/>
          <c:tx>
            <c:strRef>
              <c:f>Лист1!$B$1</c:f>
              <c:strCache>
                <c:ptCount val="1"/>
                <c:pt idx="0">
                  <c:v>Продажи</c:v>
                </c:pt>
              </c:strCache>
            </c:strRef>
          </c:tx>
          <c:explosion val="25"/>
          <c:dLbls>
            <c:txPr>
              <a:bodyPr/>
              <a:lstStyle/>
              <a:p>
                <a:pPr>
                  <a:defRPr baseline="0">
                    <a:solidFill>
                      <a:srgbClr val="00B0F0"/>
                    </a:solidFill>
                  </a:defRPr>
                </a:pPr>
                <a:endParaRPr lang="ru-RU"/>
              </a:p>
            </c:txPr>
            <c:showLegendKey val="0"/>
            <c:showVal val="1"/>
            <c:showCatName val="0"/>
            <c:showSerName val="0"/>
            <c:showPercent val="0"/>
            <c:showBubbleSize val="0"/>
            <c:showLeaderLines val="1"/>
          </c:dLbls>
          <c:cat>
            <c:strRef>
              <c:f>Лист1!$A$2:$A$6</c:f>
              <c:strCache>
                <c:ptCount val="5"/>
                <c:pt idx="0">
                  <c:v>2013-2014</c:v>
                </c:pt>
                <c:pt idx="1">
                  <c:v>2014-2015</c:v>
                </c:pt>
                <c:pt idx="2">
                  <c:v>2015-2016</c:v>
                </c:pt>
                <c:pt idx="3">
                  <c:v>2016-2017</c:v>
                </c:pt>
                <c:pt idx="4">
                  <c:v>2017-2018</c:v>
                </c:pt>
              </c:strCache>
            </c:strRef>
          </c:cat>
          <c:val>
            <c:numRef>
              <c:f>Лист1!$B$2:$B$6</c:f>
              <c:numCache>
                <c:formatCode>General</c:formatCode>
                <c:ptCount val="5"/>
                <c:pt idx="0">
                  <c:v>54</c:v>
                </c:pt>
                <c:pt idx="1">
                  <c:v>62</c:v>
                </c:pt>
                <c:pt idx="2">
                  <c:v>70</c:v>
                </c:pt>
                <c:pt idx="3">
                  <c:v>81</c:v>
                </c:pt>
                <c:pt idx="4">
                  <c:v>89</c:v>
                </c:pt>
              </c:numCache>
            </c:numRef>
          </c:val>
        </c:ser>
        <c:dLbls>
          <c:showLegendKey val="0"/>
          <c:showVal val="0"/>
          <c:showCatName val="0"/>
          <c:showSerName val="0"/>
          <c:showPercent val="0"/>
          <c:showBubbleSize val="0"/>
          <c:showLeaderLines val="1"/>
        </c:dLbls>
      </c:pie3DChart>
    </c:plotArea>
    <c:legend>
      <c:legendPos val="r"/>
      <c:layout/>
      <c:overlay val="0"/>
    </c:legend>
    <c:plotVisOnly val="1"/>
    <c:dispBlanksAs val="gap"/>
    <c:showDLblsOverMax val="0"/>
  </c:chart>
  <c:txPr>
    <a:bodyPr/>
    <a:lstStyle/>
    <a:p>
      <a:pPr>
        <a:defRPr sz="1800"/>
      </a:pPr>
      <a:endParaRPr lang="ru-RU"/>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516CAA-48BC-4484-AD44-0C9DFA726175}"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ru-RU"/>
        </a:p>
      </dgm:t>
    </dgm:pt>
    <dgm:pt modelId="{7A03C591-C2F5-4704-9712-372D130D372D}">
      <dgm:prSet phldrT="[Текст]" custT="1"/>
      <dgm:spPr>
        <a:solidFill>
          <a:srgbClr val="FF9900"/>
        </a:solidFill>
      </dgm:spPr>
      <dgm:t>
        <a:bodyPr/>
        <a:lstStyle/>
        <a:p>
          <a:r>
            <a:rPr lang="ru-RU" sz="1800" baseline="0" dirty="0" smtClean="0">
              <a:solidFill>
                <a:schemeClr val="tx1"/>
              </a:solidFill>
            </a:rPr>
            <a:t>исследовательский</a:t>
          </a:r>
          <a:endParaRPr lang="ru-RU" sz="1800" baseline="0" dirty="0">
            <a:solidFill>
              <a:schemeClr val="tx1"/>
            </a:solidFill>
          </a:endParaRPr>
        </a:p>
      </dgm:t>
    </dgm:pt>
    <dgm:pt modelId="{8D9BBB58-5AED-40BB-8808-3BA8728F1F6F}" type="parTrans" cxnId="{1CC96E75-E7A8-4DD3-A160-5225142CD7E3}">
      <dgm:prSet/>
      <dgm:spPr/>
      <dgm:t>
        <a:bodyPr/>
        <a:lstStyle/>
        <a:p>
          <a:endParaRPr lang="ru-RU"/>
        </a:p>
      </dgm:t>
    </dgm:pt>
    <dgm:pt modelId="{F489D94C-1F7B-4B00-9C93-5DB3AE36F25C}" type="sibTrans" cxnId="{1CC96E75-E7A8-4DD3-A160-5225142CD7E3}">
      <dgm:prSet/>
      <dgm:spPr>
        <a:solidFill>
          <a:srgbClr val="C00000"/>
        </a:solidFill>
        <a:ln w="28575">
          <a:solidFill>
            <a:srgbClr val="7030A0"/>
          </a:solidFill>
        </a:ln>
      </dgm:spPr>
      <dgm:t>
        <a:bodyPr/>
        <a:lstStyle/>
        <a:p>
          <a:endParaRPr lang="ru-RU"/>
        </a:p>
      </dgm:t>
    </dgm:pt>
    <dgm:pt modelId="{612227EF-73A2-4F60-AADC-AB3869A840A3}">
      <dgm:prSet phldrT="[Текст]" custT="1"/>
      <dgm:spPr>
        <a:solidFill>
          <a:schemeClr val="accent2">
            <a:lumMod val="40000"/>
            <a:lumOff val="60000"/>
          </a:schemeClr>
        </a:solidFill>
      </dgm:spPr>
      <dgm:t>
        <a:bodyPr/>
        <a:lstStyle/>
        <a:p>
          <a:r>
            <a:rPr lang="ru-RU" sz="1800" baseline="0" dirty="0" smtClean="0">
              <a:solidFill>
                <a:schemeClr val="accent6">
                  <a:lumMod val="50000"/>
                </a:schemeClr>
              </a:solidFill>
            </a:rPr>
            <a:t>творческий</a:t>
          </a:r>
          <a:endParaRPr lang="ru-RU" sz="1800" baseline="0" dirty="0">
            <a:solidFill>
              <a:schemeClr val="accent6">
                <a:lumMod val="50000"/>
              </a:schemeClr>
            </a:solidFill>
          </a:endParaRPr>
        </a:p>
      </dgm:t>
    </dgm:pt>
    <dgm:pt modelId="{117392D2-14E9-41AC-86B8-6101E108B2AC}" type="parTrans" cxnId="{D03AA032-F3AC-4D85-BE18-7BA1E6D872B6}">
      <dgm:prSet/>
      <dgm:spPr/>
      <dgm:t>
        <a:bodyPr/>
        <a:lstStyle/>
        <a:p>
          <a:endParaRPr lang="ru-RU"/>
        </a:p>
      </dgm:t>
    </dgm:pt>
    <dgm:pt modelId="{2AEA93D8-480F-4D13-9B7F-1C50D2032821}" type="sibTrans" cxnId="{D03AA032-F3AC-4D85-BE18-7BA1E6D872B6}">
      <dgm:prSet/>
      <dgm:spPr>
        <a:solidFill>
          <a:srgbClr val="C00000"/>
        </a:solidFill>
        <a:ln w="28575">
          <a:solidFill>
            <a:srgbClr val="7030A0"/>
          </a:solidFill>
        </a:ln>
      </dgm:spPr>
      <dgm:t>
        <a:bodyPr/>
        <a:lstStyle/>
        <a:p>
          <a:endParaRPr lang="ru-RU"/>
        </a:p>
      </dgm:t>
    </dgm:pt>
    <dgm:pt modelId="{9130B140-2C1B-490F-87C5-E0DB2E02A9B5}">
      <dgm:prSet phldrT="[Текст]" custT="1"/>
      <dgm:spPr>
        <a:solidFill>
          <a:srgbClr val="FF0000"/>
        </a:solidFill>
      </dgm:spPr>
      <dgm:t>
        <a:bodyPr/>
        <a:lstStyle/>
        <a:p>
          <a:r>
            <a:rPr lang="ru-RU" sz="2000" baseline="0" dirty="0" err="1" smtClean="0">
              <a:solidFill>
                <a:srgbClr val="FFFF00"/>
              </a:solidFill>
            </a:rPr>
            <a:t>ролево</a:t>
          </a:r>
          <a:r>
            <a:rPr lang="ru-RU" sz="2000" baseline="0" dirty="0" smtClean="0">
              <a:solidFill>
                <a:srgbClr val="FFFF00"/>
              </a:solidFill>
            </a:rPr>
            <a:t>– игровой</a:t>
          </a:r>
          <a:endParaRPr lang="ru-RU" sz="2000" baseline="0" dirty="0">
            <a:solidFill>
              <a:srgbClr val="FFFF00"/>
            </a:solidFill>
          </a:endParaRPr>
        </a:p>
      </dgm:t>
    </dgm:pt>
    <dgm:pt modelId="{289B5420-2A81-4630-9E8F-29DCCE6F001D}" type="parTrans" cxnId="{D60CCBD1-29AC-410B-B5A1-31E3E1C3FFAE}">
      <dgm:prSet/>
      <dgm:spPr/>
      <dgm:t>
        <a:bodyPr/>
        <a:lstStyle/>
        <a:p>
          <a:endParaRPr lang="ru-RU"/>
        </a:p>
      </dgm:t>
    </dgm:pt>
    <dgm:pt modelId="{17D0C109-C67D-4021-8E17-7F3CE3BF9269}" type="sibTrans" cxnId="{D60CCBD1-29AC-410B-B5A1-31E3E1C3FFAE}">
      <dgm:prSet/>
      <dgm:spPr>
        <a:solidFill>
          <a:srgbClr val="C00000"/>
        </a:solidFill>
        <a:ln w="28575">
          <a:solidFill>
            <a:srgbClr val="7030A0"/>
          </a:solidFill>
        </a:ln>
      </dgm:spPr>
      <dgm:t>
        <a:bodyPr/>
        <a:lstStyle/>
        <a:p>
          <a:endParaRPr lang="ru-RU"/>
        </a:p>
      </dgm:t>
    </dgm:pt>
    <dgm:pt modelId="{264E037A-61AE-495C-AB98-CC983D2C7349}">
      <dgm:prSet phldrT="[Текст]" custT="1"/>
      <dgm:spPr>
        <a:solidFill>
          <a:srgbClr val="FFC000"/>
        </a:solidFill>
      </dgm:spPr>
      <dgm:t>
        <a:bodyPr/>
        <a:lstStyle/>
        <a:p>
          <a:r>
            <a:rPr lang="ru-RU" sz="1800" dirty="0" smtClean="0">
              <a:solidFill>
                <a:srgbClr val="C00000"/>
              </a:solidFill>
            </a:rPr>
            <a:t>информационный</a:t>
          </a:r>
          <a:endParaRPr lang="ru-RU" sz="1800" dirty="0">
            <a:solidFill>
              <a:srgbClr val="C00000"/>
            </a:solidFill>
          </a:endParaRPr>
        </a:p>
      </dgm:t>
    </dgm:pt>
    <dgm:pt modelId="{B8118A6A-778B-4385-A4D6-D531A3A8BFB4}" type="parTrans" cxnId="{B8D06AD7-843D-4460-860B-1D295055C23B}">
      <dgm:prSet/>
      <dgm:spPr/>
      <dgm:t>
        <a:bodyPr/>
        <a:lstStyle/>
        <a:p>
          <a:endParaRPr lang="ru-RU"/>
        </a:p>
      </dgm:t>
    </dgm:pt>
    <dgm:pt modelId="{6EE2FD5A-D505-4A58-ABD9-5446EA663F04}" type="sibTrans" cxnId="{B8D06AD7-843D-4460-860B-1D295055C23B}">
      <dgm:prSet/>
      <dgm:spPr>
        <a:solidFill>
          <a:srgbClr val="C00000"/>
        </a:solidFill>
        <a:ln w="28575">
          <a:solidFill>
            <a:srgbClr val="7030A0"/>
          </a:solidFill>
        </a:ln>
      </dgm:spPr>
      <dgm:t>
        <a:bodyPr/>
        <a:lstStyle/>
        <a:p>
          <a:endParaRPr lang="ru-RU"/>
        </a:p>
      </dgm:t>
    </dgm:pt>
    <dgm:pt modelId="{10ED92B5-D066-49D9-865C-FAE9AE8CAD4D}">
      <dgm:prSet phldrT="[Текст]" custT="1"/>
      <dgm:spPr>
        <a:solidFill>
          <a:schemeClr val="accent2"/>
        </a:solidFill>
      </dgm:spPr>
      <dgm:t>
        <a:bodyPr/>
        <a:lstStyle/>
        <a:p>
          <a:r>
            <a:rPr lang="ru-RU" sz="2000" dirty="0" err="1" smtClean="0">
              <a:solidFill>
                <a:schemeClr val="bg1"/>
              </a:solidFill>
            </a:rPr>
            <a:t>практико</a:t>
          </a:r>
          <a:r>
            <a:rPr lang="ru-RU" sz="2000" dirty="0" smtClean="0"/>
            <a:t> - </a:t>
          </a:r>
          <a:r>
            <a:rPr lang="ru-RU" sz="2000" dirty="0" smtClean="0">
              <a:solidFill>
                <a:schemeClr val="bg1"/>
              </a:solidFill>
            </a:rPr>
            <a:t>ориентированный</a:t>
          </a:r>
          <a:endParaRPr lang="ru-RU" sz="2000" dirty="0">
            <a:solidFill>
              <a:schemeClr val="bg1"/>
            </a:solidFill>
          </a:endParaRPr>
        </a:p>
      </dgm:t>
    </dgm:pt>
    <dgm:pt modelId="{92A459E5-57F2-4F64-9BF5-6DD46B7383DE}" type="parTrans" cxnId="{1476C3CC-753E-4BD2-8B20-7E8DAA09903E}">
      <dgm:prSet/>
      <dgm:spPr/>
      <dgm:t>
        <a:bodyPr/>
        <a:lstStyle/>
        <a:p>
          <a:endParaRPr lang="ru-RU"/>
        </a:p>
      </dgm:t>
    </dgm:pt>
    <dgm:pt modelId="{619D3214-3B73-444F-AD3D-542627F9F5B8}" type="sibTrans" cxnId="{1476C3CC-753E-4BD2-8B20-7E8DAA09903E}">
      <dgm:prSet/>
      <dgm:spPr>
        <a:solidFill>
          <a:srgbClr val="C00000"/>
        </a:solidFill>
        <a:ln w="28575">
          <a:solidFill>
            <a:srgbClr val="7030A0"/>
          </a:solidFill>
        </a:ln>
      </dgm:spPr>
      <dgm:t>
        <a:bodyPr/>
        <a:lstStyle/>
        <a:p>
          <a:endParaRPr lang="ru-RU"/>
        </a:p>
      </dgm:t>
    </dgm:pt>
    <dgm:pt modelId="{54625E6F-4A7D-47D1-BCE0-31096987B0D2}" type="pres">
      <dgm:prSet presAssocID="{44516CAA-48BC-4484-AD44-0C9DFA726175}" presName="cycle" presStyleCnt="0">
        <dgm:presLayoutVars>
          <dgm:dir/>
          <dgm:resizeHandles val="exact"/>
        </dgm:presLayoutVars>
      </dgm:prSet>
      <dgm:spPr/>
      <dgm:t>
        <a:bodyPr/>
        <a:lstStyle/>
        <a:p>
          <a:endParaRPr lang="ru-RU"/>
        </a:p>
      </dgm:t>
    </dgm:pt>
    <dgm:pt modelId="{B91D765C-1BA9-4FD5-9296-C07D6E9ADF7C}" type="pres">
      <dgm:prSet presAssocID="{7A03C591-C2F5-4704-9712-372D130D372D}" presName="node" presStyleLbl="node1" presStyleIdx="0" presStyleCnt="5" custScaleX="143770" custScaleY="122700">
        <dgm:presLayoutVars>
          <dgm:bulletEnabled val="1"/>
        </dgm:presLayoutVars>
      </dgm:prSet>
      <dgm:spPr/>
      <dgm:t>
        <a:bodyPr/>
        <a:lstStyle/>
        <a:p>
          <a:endParaRPr lang="ru-RU"/>
        </a:p>
      </dgm:t>
    </dgm:pt>
    <dgm:pt modelId="{7D763FC7-1E7F-4F9B-9F48-51439409ABB0}" type="pres">
      <dgm:prSet presAssocID="{F489D94C-1F7B-4B00-9C93-5DB3AE36F25C}" presName="sibTrans" presStyleLbl="sibTrans2D1" presStyleIdx="0" presStyleCnt="5"/>
      <dgm:spPr/>
      <dgm:t>
        <a:bodyPr/>
        <a:lstStyle/>
        <a:p>
          <a:endParaRPr lang="ru-RU"/>
        </a:p>
      </dgm:t>
    </dgm:pt>
    <dgm:pt modelId="{C576C41C-8AC7-4205-B0BD-A1AD61C4E047}" type="pres">
      <dgm:prSet presAssocID="{F489D94C-1F7B-4B00-9C93-5DB3AE36F25C}" presName="connectorText" presStyleLbl="sibTrans2D1" presStyleIdx="0" presStyleCnt="5"/>
      <dgm:spPr/>
      <dgm:t>
        <a:bodyPr/>
        <a:lstStyle/>
        <a:p>
          <a:endParaRPr lang="ru-RU"/>
        </a:p>
      </dgm:t>
    </dgm:pt>
    <dgm:pt modelId="{FED82900-091A-45EA-8CA5-E32625698330}" type="pres">
      <dgm:prSet presAssocID="{612227EF-73A2-4F60-AADC-AB3869A840A3}" presName="node" presStyleLbl="node1" presStyleIdx="1" presStyleCnt="5" custScaleX="126547" custScaleY="117834" custRadScaleRad="144046" custRadScaleInc="12263">
        <dgm:presLayoutVars>
          <dgm:bulletEnabled val="1"/>
        </dgm:presLayoutVars>
      </dgm:prSet>
      <dgm:spPr/>
      <dgm:t>
        <a:bodyPr/>
        <a:lstStyle/>
        <a:p>
          <a:endParaRPr lang="ru-RU"/>
        </a:p>
      </dgm:t>
    </dgm:pt>
    <dgm:pt modelId="{DA61B493-CBDC-4214-88FB-525A3785BCE9}" type="pres">
      <dgm:prSet presAssocID="{2AEA93D8-480F-4D13-9B7F-1C50D2032821}" presName="sibTrans" presStyleLbl="sibTrans2D1" presStyleIdx="1" presStyleCnt="5"/>
      <dgm:spPr/>
      <dgm:t>
        <a:bodyPr/>
        <a:lstStyle/>
        <a:p>
          <a:endParaRPr lang="ru-RU"/>
        </a:p>
      </dgm:t>
    </dgm:pt>
    <dgm:pt modelId="{1AFD08E3-75EA-471A-BF22-5ABE37E0E063}" type="pres">
      <dgm:prSet presAssocID="{2AEA93D8-480F-4D13-9B7F-1C50D2032821}" presName="connectorText" presStyleLbl="sibTrans2D1" presStyleIdx="1" presStyleCnt="5"/>
      <dgm:spPr/>
      <dgm:t>
        <a:bodyPr/>
        <a:lstStyle/>
        <a:p>
          <a:endParaRPr lang="ru-RU"/>
        </a:p>
      </dgm:t>
    </dgm:pt>
    <dgm:pt modelId="{EDB9787E-69BF-4A64-ADFC-2B2FBD2C514B}" type="pres">
      <dgm:prSet presAssocID="{9130B140-2C1B-490F-87C5-E0DB2E02A9B5}" presName="node" presStyleLbl="node1" presStyleIdx="2" presStyleCnt="5" custScaleX="132221" custScaleY="115351" custRadScaleRad="101552" custRadScaleInc="-15029">
        <dgm:presLayoutVars>
          <dgm:bulletEnabled val="1"/>
        </dgm:presLayoutVars>
      </dgm:prSet>
      <dgm:spPr/>
      <dgm:t>
        <a:bodyPr/>
        <a:lstStyle/>
        <a:p>
          <a:endParaRPr lang="ru-RU"/>
        </a:p>
      </dgm:t>
    </dgm:pt>
    <dgm:pt modelId="{2F61EEEF-C14F-4B19-8270-853CE274D453}" type="pres">
      <dgm:prSet presAssocID="{17D0C109-C67D-4021-8E17-7F3CE3BF9269}" presName="sibTrans" presStyleLbl="sibTrans2D1" presStyleIdx="2" presStyleCnt="5"/>
      <dgm:spPr/>
      <dgm:t>
        <a:bodyPr/>
        <a:lstStyle/>
        <a:p>
          <a:endParaRPr lang="ru-RU"/>
        </a:p>
      </dgm:t>
    </dgm:pt>
    <dgm:pt modelId="{9A0E332F-CEBA-4BAE-A858-228513B58C54}" type="pres">
      <dgm:prSet presAssocID="{17D0C109-C67D-4021-8E17-7F3CE3BF9269}" presName="connectorText" presStyleLbl="sibTrans2D1" presStyleIdx="2" presStyleCnt="5"/>
      <dgm:spPr/>
      <dgm:t>
        <a:bodyPr/>
        <a:lstStyle/>
        <a:p>
          <a:endParaRPr lang="ru-RU"/>
        </a:p>
      </dgm:t>
    </dgm:pt>
    <dgm:pt modelId="{3E8E5FFA-7D38-4D12-8F31-8FD79BB49700}" type="pres">
      <dgm:prSet presAssocID="{264E037A-61AE-495C-AB98-CC983D2C7349}" presName="node" presStyleLbl="node1" presStyleIdx="3" presStyleCnt="5" custScaleX="133084" custScaleY="123733" custRadScaleRad="101998" custRadScaleInc="25582">
        <dgm:presLayoutVars>
          <dgm:bulletEnabled val="1"/>
        </dgm:presLayoutVars>
      </dgm:prSet>
      <dgm:spPr/>
      <dgm:t>
        <a:bodyPr/>
        <a:lstStyle/>
        <a:p>
          <a:endParaRPr lang="ru-RU"/>
        </a:p>
      </dgm:t>
    </dgm:pt>
    <dgm:pt modelId="{FDBBB893-B819-4750-9A24-B1A100F982F2}" type="pres">
      <dgm:prSet presAssocID="{6EE2FD5A-D505-4A58-ABD9-5446EA663F04}" presName="sibTrans" presStyleLbl="sibTrans2D1" presStyleIdx="3" presStyleCnt="5" custScaleX="152128"/>
      <dgm:spPr/>
      <dgm:t>
        <a:bodyPr/>
        <a:lstStyle/>
        <a:p>
          <a:endParaRPr lang="ru-RU"/>
        </a:p>
      </dgm:t>
    </dgm:pt>
    <dgm:pt modelId="{66FA5819-3708-41AF-A697-0B9184BE67C4}" type="pres">
      <dgm:prSet presAssocID="{6EE2FD5A-D505-4A58-ABD9-5446EA663F04}" presName="connectorText" presStyleLbl="sibTrans2D1" presStyleIdx="3" presStyleCnt="5"/>
      <dgm:spPr/>
      <dgm:t>
        <a:bodyPr/>
        <a:lstStyle/>
        <a:p>
          <a:endParaRPr lang="ru-RU"/>
        </a:p>
      </dgm:t>
    </dgm:pt>
    <dgm:pt modelId="{7F34FCD7-85A1-4434-981C-26FC051FF3F0}" type="pres">
      <dgm:prSet presAssocID="{10ED92B5-D066-49D9-865C-FAE9AE8CAD4D}" presName="node" presStyleLbl="node1" presStyleIdx="4" presStyleCnt="5" custScaleX="143771" custScaleY="126095" custRadScaleRad="146167" custRadScaleInc="-9010">
        <dgm:presLayoutVars>
          <dgm:bulletEnabled val="1"/>
        </dgm:presLayoutVars>
      </dgm:prSet>
      <dgm:spPr/>
      <dgm:t>
        <a:bodyPr/>
        <a:lstStyle/>
        <a:p>
          <a:endParaRPr lang="ru-RU"/>
        </a:p>
      </dgm:t>
    </dgm:pt>
    <dgm:pt modelId="{B15C2A46-9E61-4E05-8E8F-C390B7E09056}" type="pres">
      <dgm:prSet presAssocID="{619D3214-3B73-444F-AD3D-542627F9F5B8}" presName="sibTrans" presStyleLbl="sibTrans2D1" presStyleIdx="4" presStyleCnt="5"/>
      <dgm:spPr/>
      <dgm:t>
        <a:bodyPr/>
        <a:lstStyle/>
        <a:p>
          <a:endParaRPr lang="ru-RU"/>
        </a:p>
      </dgm:t>
    </dgm:pt>
    <dgm:pt modelId="{86CA4551-EF32-491E-89ED-209F6BBCD1D8}" type="pres">
      <dgm:prSet presAssocID="{619D3214-3B73-444F-AD3D-542627F9F5B8}" presName="connectorText" presStyleLbl="sibTrans2D1" presStyleIdx="4" presStyleCnt="5"/>
      <dgm:spPr/>
      <dgm:t>
        <a:bodyPr/>
        <a:lstStyle/>
        <a:p>
          <a:endParaRPr lang="ru-RU"/>
        </a:p>
      </dgm:t>
    </dgm:pt>
  </dgm:ptLst>
  <dgm:cxnLst>
    <dgm:cxn modelId="{11022EB1-2547-4D50-AE42-5C4B557ACC74}" type="presOf" srcId="{612227EF-73A2-4F60-AADC-AB3869A840A3}" destId="{FED82900-091A-45EA-8CA5-E32625698330}" srcOrd="0" destOrd="0" presId="urn:microsoft.com/office/officeart/2005/8/layout/cycle2"/>
    <dgm:cxn modelId="{C1DB3B39-11ED-44A2-8F04-D7A8C47CD847}" type="presOf" srcId="{10ED92B5-D066-49D9-865C-FAE9AE8CAD4D}" destId="{7F34FCD7-85A1-4434-981C-26FC051FF3F0}" srcOrd="0" destOrd="0" presId="urn:microsoft.com/office/officeart/2005/8/layout/cycle2"/>
    <dgm:cxn modelId="{A79FBDB1-3FF0-4794-B0A9-0056348FE947}" type="presOf" srcId="{9130B140-2C1B-490F-87C5-E0DB2E02A9B5}" destId="{EDB9787E-69BF-4A64-ADFC-2B2FBD2C514B}" srcOrd="0" destOrd="0" presId="urn:microsoft.com/office/officeart/2005/8/layout/cycle2"/>
    <dgm:cxn modelId="{DD03728A-07C0-4F54-A4F8-E17A25F22F4D}" type="presOf" srcId="{2AEA93D8-480F-4D13-9B7F-1C50D2032821}" destId="{1AFD08E3-75EA-471A-BF22-5ABE37E0E063}" srcOrd="1" destOrd="0" presId="urn:microsoft.com/office/officeart/2005/8/layout/cycle2"/>
    <dgm:cxn modelId="{1CC96E75-E7A8-4DD3-A160-5225142CD7E3}" srcId="{44516CAA-48BC-4484-AD44-0C9DFA726175}" destId="{7A03C591-C2F5-4704-9712-372D130D372D}" srcOrd="0" destOrd="0" parTransId="{8D9BBB58-5AED-40BB-8808-3BA8728F1F6F}" sibTransId="{F489D94C-1F7B-4B00-9C93-5DB3AE36F25C}"/>
    <dgm:cxn modelId="{B8D06AD7-843D-4460-860B-1D295055C23B}" srcId="{44516CAA-48BC-4484-AD44-0C9DFA726175}" destId="{264E037A-61AE-495C-AB98-CC983D2C7349}" srcOrd="3" destOrd="0" parTransId="{B8118A6A-778B-4385-A4D6-D531A3A8BFB4}" sibTransId="{6EE2FD5A-D505-4A58-ABD9-5446EA663F04}"/>
    <dgm:cxn modelId="{7133E9E7-E71C-44A7-8F3E-FF95C0649A26}" type="presOf" srcId="{17D0C109-C67D-4021-8E17-7F3CE3BF9269}" destId="{2F61EEEF-C14F-4B19-8270-853CE274D453}" srcOrd="0" destOrd="0" presId="urn:microsoft.com/office/officeart/2005/8/layout/cycle2"/>
    <dgm:cxn modelId="{49E61A75-16FF-4389-A5BB-8212C98E9E9F}" type="presOf" srcId="{619D3214-3B73-444F-AD3D-542627F9F5B8}" destId="{86CA4551-EF32-491E-89ED-209F6BBCD1D8}" srcOrd="1" destOrd="0" presId="urn:microsoft.com/office/officeart/2005/8/layout/cycle2"/>
    <dgm:cxn modelId="{E821F09C-EBC2-4CB4-ABA3-22B4C14DDF9B}" type="presOf" srcId="{6EE2FD5A-D505-4A58-ABD9-5446EA663F04}" destId="{FDBBB893-B819-4750-9A24-B1A100F982F2}" srcOrd="0" destOrd="0" presId="urn:microsoft.com/office/officeart/2005/8/layout/cycle2"/>
    <dgm:cxn modelId="{B4C2F993-0AB3-45B4-B145-B78F5982025A}" type="presOf" srcId="{619D3214-3B73-444F-AD3D-542627F9F5B8}" destId="{B15C2A46-9E61-4E05-8E8F-C390B7E09056}" srcOrd="0" destOrd="0" presId="urn:microsoft.com/office/officeart/2005/8/layout/cycle2"/>
    <dgm:cxn modelId="{15AF2DB1-4B57-4673-BCA3-13582F3A5757}" type="presOf" srcId="{2AEA93D8-480F-4D13-9B7F-1C50D2032821}" destId="{DA61B493-CBDC-4214-88FB-525A3785BCE9}" srcOrd="0" destOrd="0" presId="urn:microsoft.com/office/officeart/2005/8/layout/cycle2"/>
    <dgm:cxn modelId="{D03AA032-F3AC-4D85-BE18-7BA1E6D872B6}" srcId="{44516CAA-48BC-4484-AD44-0C9DFA726175}" destId="{612227EF-73A2-4F60-AADC-AB3869A840A3}" srcOrd="1" destOrd="0" parTransId="{117392D2-14E9-41AC-86B8-6101E108B2AC}" sibTransId="{2AEA93D8-480F-4D13-9B7F-1C50D2032821}"/>
    <dgm:cxn modelId="{201B41AB-2A9B-47C0-9849-5C4CC8125804}" type="presOf" srcId="{F489D94C-1F7B-4B00-9C93-5DB3AE36F25C}" destId="{7D763FC7-1E7F-4F9B-9F48-51439409ABB0}" srcOrd="0" destOrd="0" presId="urn:microsoft.com/office/officeart/2005/8/layout/cycle2"/>
    <dgm:cxn modelId="{A70851CC-FB57-4EBC-AE97-FD5FD5577769}" type="presOf" srcId="{7A03C591-C2F5-4704-9712-372D130D372D}" destId="{B91D765C-1BA9-4FD5-9296-C07D6E9ADF7C}" srcOrd="0" destOrd="0" presId="urn:microsoft.com/office/officeart/2005/8/layout/cycle2"/>
    <dgm:cxn modelId="{9E214866-37A5-44FC-9F23-B22BEAAB2146}" type="presOf" srcId="{6EE2FD5A-D505-4A58-ABD9-5446EA663F04}" destId="{66FA5819-3708-41AF-A697-0B9184BE67C4}" srcOrd="1" destOrd="0" presId="urn:microsoft.com/office/officeart/2005/8/layout/cycle2"/>
    <dgm:cxn modelId="{D60CCBD1-29AC-410B-B5A1-31E3E1C3FFAE}" srcId="{44516CAA-48BC-4484-AD44-0C9DFA726175}" destId="{9130B140-2C1B-490F-87C5-E0DB2E02A9B5}" srcOrd="2" destOrd="0" parTransId="{289B5420-2A81-4630-9E8F-29DCCE6F001D}" sibTransId="{17D0C109-C67D-4021-8E17-7F3CE3BF9269}"/>
    <dgm:cxn modelId="{F5139063-CFC3-47AF-8DAB-40FE70C3B851}" type="presOf" srcId="{44516CAA-48BC-4484-AD44-0C9DFA726175}" destId="{54625E6F-4A7D-47D1-BCE0-31096987B0D2}" srcOrd="0" destOrd="0" presId="urn:microsoft.com/office/officeart/2005/8/layout/cycle2"/>
    <dgm:cxn modelId="{6FC5B068-DEE6-4EC6-B135-4D84D0EA0018}" type="presOf" srcId="{17D0C109-C67D-4021-8E17-7F3CE3BF9269}" destId="{9A0E332F-CEBA-4BAE-A858-228513B58C54}" srcOrd="1" destOrd="0" presId="urn:microsoft.com/office/officeart/2005/8/layout/cycle2"/>
    <dgm:cxn modelId="{1476C3CC-753E-4BD2-8B20-7E8DAA09903E}" srcId="{44516CAA-48BC-4484-AD44-0C9DFA726175}" destId="{10ED92B5-D066-49D9-865C-FAE9AE8CAD4D}" srcOrd="4" destOrd="0" parTransId="{92A459E5-57F2-4F64-9BF5-6DD46B7383DE}" sibTransId="{619D3214-3B73-444F-AD3D-542627F9F5B8}"/>
    <dgm:cxn modelId="{94082412-5FB0-4231-B524-DA2F96CC8030}" type="presOf" srcId="{F489D94C-1F7B-4B00-9C93-5DB3AE36F25C}" destId="{C576C41C-8AC7-4205-B0BD-A1AD61C4E047}" srcOrd="1" destOrd="0" presId="urn:microsoft.com/office/officeart/2005/8/layout/cycle2"/>
    <dgm:cxn modelId="{284F15D9-DCC8-4353-B6FC-6683DC042680}" type="presOf" srcId="{264E037A-61AE-495C-AB98-CC983D2C7349}" destId="{3E8E5FFA-7D38-4D12-8F31-8FD79BB49700}" srcOrd="0" destOrd="0" presId="urn:microsoft.com/office/officeart/2005/8/layout/cycle2"/>
    <dgm:cxn modelId="{6B2EEACB-CC22-4A85-8CB2-6BAD1A8BFAED}" type="presParOf" srcId="{54625E6F-4A7D-47D1-BCE0-31096987B0D2}" destId="{B91D765C-1BA9-4FD5-9296-C07D6E9ADF7C}" srcOrd="0" destOrd="0" presId="urn:microsoft.com/office/officeart/2005/8/layout/cycle2"/>
    <dgm:cxn modelId="{B01CC97B-B29F-4917-AB5D-6AAEE78DEF8A}" type="presParOf" srcId="{54625E6F-4A7D-47D1-BCE0-31096987B0D2}" destId="{7D763FC7-1E7F-4F9B-9F48-51439409ABB0}" srcOrd="1" destOrd="0" presId="urn:microsoft.com/office/officeart/2005/8/layout/cycle2"/>
    <dgm:cxn modelId="{F5FDCCDA-0F86-4EC9-82BD-C75646F85943}" type="presParOf" srcId="{7D763FC7-1E7F-4F9B-9F48-51439409ABB0}" destId="{C576C41C-8AC7-4205-B0BD-A1AD61C4E047}" srcOrd="0" destOrd="0" presId="urn:microsoft.com/office/officeart/2005/8/layout/cycle2"/>
    <dgm:cxn modelId="{C7C095EF-DF4F-4087-BF54-58F1B95778CD}" type="presParOf" srcId="{54625E6F-4A7D-47D1-BCE0-31096987B0D2}" destId="{FED82900-091A-45EA-8CA5-E32625698330}" srcOrd="2" destOrd="0" presId="urn:microsoft.com/office/officeart/2005/8/layout/cycle2"/>
    <dgm:cxn modelId="{862A5843-EBEB-404F-AF66-C990E23DE4CC}" type="presParOf" srcId="{54625E6F-4A7D-47D1-BCE0-31096987B0D2}" destId="{DA61B493-CBDC-4214-88FB-525A3785BCE9}" srcOrd="3" destOrd="0" presId="urn:microsoft.com/office/officeart/2005/8/layout/cycle2"/>
    <dgm:cxn modelId="{83043904-E15B-4AED-9F96-659842A5205C}" type="presParOf" srcId="{DA61B493-CBDC-4214-88FB-525A3785BCE9}" destId="{1AFD08E3-75EA-471A-BF22-5ABE37E0E063}" srcOrd="0" destOrd="0" presId="urn:microsoft.com/office/officeart/2005/8/layout/cycle2"/>
    <dgm:cxn modelId="{D343DBDA-5762-474C-9DC4-7BF003805D5E}" type="presParOf" srcId="{54625E6F-4A7D-47D1-BCE0-31096987B0D2}" destId="{EDB9787E-69BF-4A64-ADFC-2B2FBD2C514B}" srcOrd="4" destOrd="0" presId="urn:microsoft.com/office/officeart/2005/8/layout/cycle2"/>
    <dgm:cxn modelId="{2DD9D7A8-6AE9-46E4-BD61-5D4A69D7C92D}" type="presParOf" srcId="{54625E6F-4A7D-47D1-BCE0-31096987B0D2}" destId="{2F61EEEF-C14F-4B19-8270-853CE274D453}" srcOrd="5" destOrd="0" presId="urn:microsoft.com/office/officeart/2005/8/layout/cycle2"/>
    <dgm:cxn modelId="{72603CAB-92E9-400B-AC97-EC1CB130DBA3}" type="presParOf" srcId="{2F61EEEF-C14F-4B19-8270-853CE274D453}" destId="{9A0E332F-CEBA-4BAE-A858-228513B58C54}" srcOrd="0" destOrd="0" presId="urn:microsoft.com/office/officeart/2005/8/layout/cycle2"/>
    <dgm:cxn modelId="{76FE1149-7B3E-4886-9D76-B22160309939}" type="presParOf" srcId="{54625E6F-4A7D-47D1-BCE0-31096987B0D2}" destId="{3E8E5FFA-7D38-4D12-8F31-8FD79BB49700}" srcOrd="6" destOrd="0" presId="urn:microsoft.com/office/officeart/2005/8/layout/cycle2"/>
    <dgm:cxn modelId="{1A30729C-6B0D-4007-B0C7-B58477E5EF52}" type="presParOf" srcId="{54625E6F-4A7D-47D1-BCE0-31096987B0D2}" destId="{FDBBB893-B819-4750-9A24-B1A100F982F2}" srcOrd="7" destOrd="0" presId="urn:microsoft.com/office/officeart/2005/8/layout/cycle2"/>
    <dgm:cxn modelId="{BA522115-2A9F-48D5-946B-BA89163696D6}" type="presParOf" srcId="{FDBBB893-B819-4750-9A24-B1A100F982F2}" destId="{66FA5819-3708-41AF-A697-0B9184BE67C4}" srcOrd="0" destOrd="0" presId="urn:microsoft.com/office/officeart/2005/8/layout/cycle2"/>
    <dgm:cxn modelId="{552265CB-EAEB-4F32-B205-18C134A5C9CC}" type="presParOf" srcId="{54625E6F-4A7D-47D1-BCE0-31096987B0D2}" destId="{7F34FCD7-85A1-4434-981C-26FC051FF3F0}" srcOrd="8" destOrd="0" presId="urn:microsoft.com/office/officeart/2005/8/layout/cycle2"/>
    <dgm:cxn modelId="{706A63C1-F46E-48BC-94BE-DDBD21F076E4}" type="presParOf" srcId="{54625E6F-4A7D-47D1-BCE0-31096987B0D2}" destId="{B15C2A46-9E61-4E05-8E8F-C390B7E09056}" srcOrd="9" destOrd="0" presId="urn:microsoft.com/office/officeart/2005/8/layout/cycle2"/>
    <dgm:cxn modelId="{DDF4FCF6-2CFB-451A-87A9-7DBE75BB0434}" type="presParOf" srcId="{B15C2A46-9E61-4E05-8E8F-C390B7E09056}" destId="{86CA4551-EF32-491E-89ED-209F6BBCD1D8}"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4AE593-D0FC-456D-8E23-9779092BF1B3}"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ru-RU"/>
        </a:p>
      </dgm:t>
    </dgm:pt>
    <dgm:pt modelId="{3FED482B-D639-4933-B35A-51BC4D9A47E4}">
      <dgm:prSet phldrT="[Текст]"/>
      <dgm:spPr>
        <a:solidFill>
          <a:srgbClr val="FF0000"/>
        </a:solidFill>
      </dgm:spPr>
      <dgm:t>
        <a:bodyPr/>
        <a:lstStyle/>
        <a:p>
          <a:r>
            <a:rPr lang="ru-RU" dirty="0" smtClean="0">
              <a:solidFill>
                <a:schemeClr val="bg1"/>
              </a:solidFill>
            </a:rPr>
            <a:t>Подготовка</a:t>
          </a:r>
          <a:endParaRPr lang="ru-RU" dirty="0">
            <a:solidFill>
              <a:schemeClr val="bg1"/>
            </a:solidFill>
          </a:endParaRPr>
        </a:p>
      </dgm:t>
    </dgm:pt>
    <dgm:pt modelId="{8CBEBD66-780F-43B3-8DE2-DBD7A01D517A}" type="parTrans" cxnId="{448406D3-8EA1-417B-9A3C-6BA5AE6C9121}">
      <dgm:prSet/>
      <dgm:spPr/>
      <dgm:t>
        <a:bodyPr/>
        <a:lstStyle/>
        <a:p>
          <a:endParaRPr lang="ru-RU"/>
        </a:p>
      </dgm:t>
    </dgm:pt>
    <dgm:pt modelId="{FE3C66AC-B51E-450A-AC26-B50DCED63213}" type="sibTrans" cxnId="{448406D3-8EA1-417B-9A3C-6BA5AE6C9121}">
      <dgm:prSet/>
      <dgm:spPr>
        <a:solidFill>
          <a:schemeClr val="accent6">
            <a:alpha val="90000"/>
          </a:schemeClr>
        </a:solidFill>
      </dgm:spPr>
      <dgm:t>
        <a:bodyPr/>
        <a:lstStyle/>
        <a:p>
          <a:endParaRPr lang="ru-RU"/>
        </a:p>
      </dgm:t>
    </dgm:pt>
    <dgm:pt modelId="{7EC0B7C4-3A92-4F81-9BFB-DACB0E8E11E3}">
      <dgm:prSet phldrT="[Текст]"/>
      <dgm:spPr>
        <a:solidFill>
          <a:srgbClr val="99CCFF"/>
        </a:solidFill>
      </dgm:spPr>
      <dgm:t>
        <a:bodyPr/>
        <a:lstStyle/>
        <a:p>
          <a:r>
            <a:rPr lang="ru-RU" dirty="0" smtClean="0">
              <a:solidFill>
                <a:schemeClr val="bg1"/>
              </a:solidFill>
            </a:rPr>
            <a:t>Презентация</a:t>
          </a:r>
          <a:r>
            <a:rPr lang="ru-RU" dirty="0" smtClean="0"/>
            <a:t> </a:t>
          </a:r>
          <a:endParaRPr lang="ru-RU" dirty="0"/>
        </a:p>
      </dgm:t>
    </dgm:pt>
    <dgm:pt modelId="{4536E76B-85BD-447D-B9E9-B7A08BACF6E0}" type="parTrans" cxnId="{4BB39201-42B6-4AEE-9515-924F2F53E177}">
      <dgm:prSet/>
      <dgm:spPr/>
      <dgm:t>
        <a:bodyPr/>
        <a:lstStyle/>
        <a:p>
          <a:endParaRPr lang="ru-RU"/>
        </a:p>
      </dgm:t>
    </dgm:pt>
    <dgm:pt modelId="{78A36510-C1D7-4566-B4E5-DE4658BB7E3A}" type="sibTrans" cxnId="{4BB39201-42B6-4AEE-9515-924F2F53E177}">
      <dgm:prSet/>
      <dgm:spPr>
        <a:solidFill>
          <a:schemeClr val="accent6">
            <a:alpha val="90000"/>
          </a:schemeClr>
        </a:solidFill>
      </dgm:spPr>
      <dgm:t>
        <a:bodyPr/>
        <a:lstStyle/>
        <a:p>
          <a:endParaRPr lang="ru-RU"/>
        </a:p>
      </dgm:t>
    </dgm:pt>
    <dgm:pt modelId="{61FED848-206C-4123-937E-D123C9EDCB3A}">
      <dgm:prSet phldrT="[Текст]"/>
      <dgm:spPr>
        <a:solidFill>
          <a:schemeClr val="bg2">
            <a:lumMod val="40000"/>
            <a:lumOff val="60000"/>
          </a:schemeClr>
        </a:solidFill>
      </dgm:spPr>
      <dgm:t>
        <a:bodyPr/>
        <a:lstStyle/>
        <a:p>
          <a:r>
            <a:rPr lang="ru-RU" dirty="0" smtClean="0">
              <a:solidFill>
                <a:schemeClr val="bg1"/>
              </a:solidFill>
            </a:rPr>
            <a:t>Подведение</a:t>
          </a:r>
          <a:r>
            <a:rPr lang="ru-RU" dirty="0" smtClean="0"/>
            <a:t> </a:t>
          </a:r>
          <a:r>
            <a:rPr lang="ru-RU" dirty="0" smtClean="0">
              <a:solidFill>
                <a:schemeClr val="bg1"/>
              </a:solidFill>
            </a:rPr>
            <a:t>итогов</a:t>
          </a:r>
          <a:endParaRPr lang="ru-RU" dirty="0">
            <a:solidFill>
              <a:schemeClr val="bg1"/>
            </a:solidFill>
          </a:endParaRPr>
        </a:p>
      </dgm:t>
    </dgm:pt>
    <dgm:pt modelId="{21B1708A-55B9-4D39-9F65-EA6151C63EF9}" type="parTrans" cxnId="{6D6D85CB-33B9-45D2-B130-C3E7DE2042F4}">
      <dgm:prSet/>
      <dgm:spPr/>
      <dgm:t>
        <a:bodyPr/>
        <a:lstStyle/>
        <a:p>
          <a:endParaRPr lang="ru-RU"/>
        </a:p>
      </dgm:t>
    </dgm:pt>
    <dgm:pt modelId="{F852A150-5E93-4F78-BB02-28F47981D89F}" type="sibTrans" cxnId="{6D6D85CB-33B9-45D2-B130-C3E7DE2042F4}">
      <dgm:prSet/>
      <dgm:spPr/>
      <dgm:t>
        <a:bodyPr/>
        <a:lstStyle/>
        <a:p>
          <a:endParaRPr lang="ru-RU"/>
        </a:p>
      </dgm:t>
    </dgm:pt>
    <dgm:pt modelId="{87DBDBCE-BFFD-45E3-95C6-F6D43DD94A79}">
      <dgm:prSet phldrT="[Текст]"/>
      <dgm:spPr>
        <a:solidFill>
          <a:srgbClr val="FFC000"/>
        </a:solidFill>
      </dgm:spPr>
      <dgm:t>
        <a:bodyPr/>
        <a:lstStyle/>
        <a:p>
          <a:r>
            <a:rPr lang="ru-RU" dirty="0" smtClean="0">
              <a:solidFill>
                <a:schemeClr val="bg1"/>
              </a:solidFill>
            </a:rPr>
            <a:t>Организация</a:t>
          </a:r>
          <a:r>
            <a:rPr lang="ru-RU" dirty="0" smtClean="0"/>
            <a:t> </a:t>
          </a:r>
          <a:r>
            <a:rPr lang="ru-RU" dirty="0" smtClean="0">
              <a:solidFill>
                <a:schemeClr val="bg1"/>
              </a:solidFill>
            </a:rPr>
            <a:t>участников</a:t>
          </a:r>
          <a:endParaRPr lang="ru-RU" dirty="0">
            <a:solidFill>
              <a:schemeClr val="bg1"/>
            </a:solidFill>
          </a:endParaRPr>
        </a:p>
      </dgm:t>
    </dgm:pt>
    <dgm:pt modelId="{395E8BB8-41FB-469C-B054-37F46BA6A8F0}" type="parTrans" cxnId="{C020BF6C-CE7E-4CE6-B37E-7A8ABD725AEB}">
      <dgm:prSet/>
      <dgm:spPr/>
      <dgm:t>
        <a:bodyPr/>
        <a:lstStyle/>
        <a:p>
          <a:endParaRPr lang="ru-RU"/>
        </a:p>
      </dgm:t>
    </dgm:pt>
    <dgm:pt modelId="{4FC15F0E-FB0B-455A-B732-B03A40ADB0D4}" type="sibTrans" cxnId="{C020BF6C-CE7E-4CE6-B37E-7A8ABD725AEB}">
      <dgm:prSet/>
      <dgm:spPr>
        <a:solidFill>
          <a:schemeClr val="accent6">
            <a:alpha val="90000"/>
          </a:schemeClr>
        </a:solidFill>
      </dgm:spPr>
      <dgm:t>
        <a:bodyPr/>
        <a:lstStyle/>
        <a:p>
          <a:endParaRPr lang="ru-RU"/>
        </a:p>
      </dgm:t>
    </dgm:pt>
    <dgm:pt modelId="{93A37070-737B-4792-A7D1-05DC43C840FA}">
      <dgm:prSet phldrT="[Текст]"/>
      <dgm:spPr>
        <a:solidFill>
          <a:srgbClr val="92D050"/>
        </a:solidFill>
      </dgm:spPr>
      <dgm:t>
        <a:bodyPr/>
        <a:lstStyle/>
        <a:p>
          <a:r>
            <a:rPr lang="ru-RU" dirty="0" smtClean="0">
              <a:solidFill>
                <a:schemeClr val="bg1"/>
              </a:solidFill>
            </a:rPr>
            <a:t>Выполнение</a:t>
          </a:r>
          <a:r>
            <a:rPr lang="ru-RU" dirty="0" smtClean="0"/>
            <a:t> </a:t>
          </a:r>
          <a:r>
            <a:rPr lang="ru-RU" dirty="0" smtClean="0">
              <a:solidFill>
                <a:schemeClr val="bg1"/>
              </a:solidFill>
            </a:rPr>
            <a:t>проекта</a:t>
          </a:r>
          <a:endParaRPr lang="ru-RU" dirty="0">
            <a:solidFill>
              <a:schemeClr val="bg1"/>
            </a:solidFill>
          </a:endParaRPr>
        </a:p>
      </dgm:t>
    </dgm:pt>
    <dgm:pt modelId="{6A2ECEE4-9277-4FC7-A4FC-1ED577A7A042}" type="parTrans" cxnId="{63F669AA-3316-46EF-BED1-2FC1B129FC60}">
      <dgm:prSet/>
      <dgm:spPr/>
      <dgm:t>
        <a:bodyPr/>
        <a:lstStyle/>
        <a:p>
          <a:endParaRPr lang="ru-RU"/>
        </a:p>
      </dgm:t>
    </dgm:pt>
    <dgm:pt modelId="{F42D6EE9-6854-4B1C-85B5-562D8AC4942F}" type="sibTrans" cxnId="{63F669AA-3316-46EF-BED1-2FC1B129FC60}">
      <dgm:prSet/>
      <dgm:spPr>
        <a:solidFill>
          <a:schemeClr val="accent6">
            <a:alpha val="90000"/>
          </a:schemeClr>
        </a:solidFill>
      </dgm:spPr>
      <dgm:t>
        <a:bodyPr/>
        <a:lstStyle/>
        <a:p>
          <a:endParaRPr lang="ru-RU"/>
        </a:p>
      </dgm:t>
    </dgm:pt>
    <dgm:pt modelId="{C368E248-434B-4617-91BE-DADF67ECF4A2}" type="pres">
      <dgm:prSet presAssocID="{7C4AE593-D0FC-456D-8E23-9779092BF1B3}" presName="Name0" presStyleCnt="0">
        <dgm:presLayoutVars>
          <dgm:dir/>
          <dgm:animLvl val="lvl"/>
          <dgm:resizeHandles val="exact"/>
        </dgm:presLayoutVars>
      </dgm:prSet>
      <dgm:spPr/>
      <dgm:t>
        <a:bodyPr/>
        <a:lstStyle/>
        <a:p>
          <a:endParaRPr lang="ru-RU"/>
        </a:p>
      </dgm:t>
    </dgm:pt>
    <dgm:pt modelId="{F9154945-CAA5-4970-B668-4E758936A19A}" type="pres">
      <dgm:prSet presAssocID="{61FED848-206C-4123-937E-D123C9EDCB3A}" presName="boxAndChildren" presStyleCnt="0"/>
      <dgm:spPr/>
    </dgm:pt>
    <dgm:pt modelId="{688C1E6C-0A9D-4A79-B505-C59F5BC9F7AF}" type="pres">
      <dgm:prSet presAssocID="{61FED848-206C-4123-937E-D123C9EDCB3A}" presName="parentTextBox" presStyleLbl="node1" presStyleIdx="0" presStyleCnt="5"/>
      <dgm:spPr/>
      <dgm:t>
        <a:bodyPr/>
        <a:lstStyle/>
        <a:p>
          <a:endParaRPr lang="ru-RU"/>
        </a:p>
      </dgm:t>
    </dgm:pt>
    <dgm:pt modelId="{193D5B70-CA90-48E2-9E62-1BE82F8D61D3}" type="pres">
      <dgm:prSet presAssocID="{78A36510-C1D7-4566-B4E5-DE4658BB7E3A}" presName="sp" presStyleCnt="0"/>
      <dgm:spPr/>
    </dgm:pt>
    <dgm:pt modelId="{4E731719-BE5E-488B-B16F-675178BB14DF}" type="pres">
      <dgm:prSet presAssocID="{7EC0B7C4-3A92-4F81-9BFB-DACB0E8E11E3}" presName="arrowAndChildren" presStyleCnt="0"/>
      <dgm:spPr/>
    </dgm:pt>
    <dgm:pt modelId="{A606CD55-4137-4B8C-A494-57EAF54820FF}" type="pres">
      <dgm:prSet presAssocID="{7EC0B7C4-3A92-4F81-9BFB-DACB0E8E11E3}" presName="parentTextArrow" presStyleLbl="node1" presStyleIdx="1" presStyleCnt="5"/>
      <dgm:spPr/>
      <dgm:t>
        <a:bodyPr/>
        <a:lstStyle/>
        <a:p>
          <a:endParaRPr lang="ru-RU"/>
        </a:p>
      </dgm:t>
    </dgm:pt>
    <dgm:pt modelId="{585594F4-479D-4E37-8819-4FC19ECE0297}" type="pres">
      <dgm:prSet presAssocID="{F42D6EE9-6854-4B1C-85B5-562D8AC4942F}" presName="sp" presStyleCnt="0"/>
      <dgm:spPr/>
    </dgm:pt>
    <dgm:pt modelId="{7C7EDFA4-1C0F-4033-925D-B455E5F35A68}" type="pres">
      <dgm:prSet presAssocID="{93A37070-737B-4792-A7D1-05DC43C840FA}" presName="arrowAndChildren" presStyleCnt="0"/>
      <dgm:spPr/>
    </dgm:pt>
    <dgm:pt modelId="{0ED0A0B0-03CB-4EE4-9F39-40AAFD1A5934}" type="pres">
      <dgm:prSet presAssocID="{93A37070-737B-4792-A7D1-05DC43C840FA}" presName="parentTextArrow" presStyleLbl="node1" presStyleIdx="2" presStyleCnt="5"/>
      <dgm:spPr/>
      <dgm:t>
        <a:bodyPr/>
        <a:lstStyle/>
        <a:p>
          <a:endParaRPr lang="ru-RU"/>
        </a:p>
      </dgm:t>
    </dgm:pt>
    <dgm:pt modelId="{DC77D6D4-99D1-4B3D-A4B4-3DB5F282D63E}" type="pres">
      <dgm:prSet presAssocID="{4FC15F0E-FB0B-455A-B732-B03A40ADB0D4}" presName="sp" presStyleCnt="0"/>
      <dgm:spPr/>
    </dgm:pt>
    <dgm:pt modelId="{818C3014-8E32-4FCA-9E8D-1B70CCD27C16}" type="pres">
      <dgm:prSet presAssocID="{87DBDBCE-BFFD-45E3-95C6-F6D43DD94A79}" presName="arrowAndChildren" presStyleCnt="0"/>
      <dgm:spPr/>
    </dgm:pt>
    <dgm:pt modelId="{1F9D76A1-95E7-49D6-81D0-276F0F15B705}" type="pres">
      <dgm:prSet presAssocID="{87DBDBCE-BFFD-45E3-95C6-F6D43DD94A79}" presName="parentTextArrow" presStyleLbl="node1" presStyleIdx="3" presStyleCnt="5"/>
      <dgm:spPr/>
      <dgm:t>
        <a:bodyPr/>
        <a:lstStyle/>
        <a:p>
          <a:endParaRPr lang="ru-RU"/>
        </a:p>
      </dgm:t>
    </dgm:pt>
    <dgm:pt modelId="{7B5960B4-DB28-49AD-BF3D-02B8FDA5866D}" type="pres">
      <dgm:prSet presAssocID="{FE3C66AC-B51E-450A-AC26-B50DCED63213}" presName="sp" presStyleCnt="0"/>
      <dgm:spPr/>
    </dgm:pt>
    <dgm:pt modelId="{704F9689-0DB6-4AE4-83E2-7F2B23DD10F9}" type="pres">
      <dgm:prSet presAssocID="{3FED482B-D639-4933-B35A-51BC4D9A47E4}" presName="arrowAndChildren" presStyleCnt="0"/>
      <dgm:spPr/>
    </dgm:pt>
    <dgm:pt modelId="{FC0448F8-186C-45B0-8CC7-4083CA4BC373}" type="pres">
      <dgm:prSet presAssocID="{3FED482B-D639-4933-B35A-51BC4D9A47E4}" presName="parentTextArrow" presStyleLbl="node1" presStyleIdx="4" presStyleCnt="5"/>
      <dgm:spPr/>
      <dgm:t>
        <a:bodyPr/>
        <a:lstStyle/>
        <a:p>
          <a:endParaRPr lang="ru-RU"/>
        </a:p>
      </dgm:t>
    </dgm:pt>
  </dgm:ptLst>
  <dgm:cxnLst>
    <dgm:cxn modelId="{C5AA207E-3395-4896-9F33-9F41AD434680}" type="presOf" srcId="{87DBDBCE-BFFD-45E3-95C6-F6D43DD94A79}" destId="{1F9D76A1-95E7-49D6-81D0-276F0F15B705}" srcOrd="0" destOrd="0" presId="urn:microsoft.com/office/officeart/2005/8/layout/process4"/>
    <dgm:cxn modelId="{4BB39201-42B6-4AEE-9515-924F2F53E177}" srcId="{7C4AE593-D0FC-456D-8E23-9779092BF1B3}" destId="{7EC0B7C4-3A92-4F81-9BFB-DACB0E8E11E3}" srcOrd="3" destOrd="0" parTransId="{4536E76B-85BD-447D-B9E9-B7A08BACF6E0}" sibTransId="{78A36510-C1D7-4566-B4E5-DE4658BB7E3A}"/>
    <dgm:cxn modelId="{A2CF5871-8DA1-46A2-BD20-50C6E3544468}" type="presOf" srcId="{7C4AE593-D0FC-456D-8E23-9779092BF1B3}" destId="{C368E248-434B-4617-91BE-DADF67ECF4A2}" srcOrd="0" destOrd="0" presId="urn:microsoft.com/office/officeart/2005/8/layout/process4"/>
    <dgm:cxn modelId="{4CB085AF-BFF8-415D-A502-BF5DB2624DF9}" type="presOf" srcId="{7EC0B7C4-3A92-4F81-9BFB-DACB0E8E11E3}" destId="{A606CD55-4137-4B8C-A494-57EAF54820FF}" srcOrd="0" destOrd="0" presId="urn:microsoft.com/office/officeart/2005/8/layout/process4"/>
    <dgm:cxn modelId="{448406D3-8EA1-417B-9A3C-6BA5AE6C9121}" srcId="{7C4AE593-D0FC-456D-8E23-9779092BF1B3}" destId="{3FED482B-D639-4933-B35A-51BC4D9A47E4}" srcOrd="0" destOrd="0" parTransId="{8CBEBD66-780F-43B3-8DE2-DBD7A01D517A}" sibTransId="{FE3C66AC-B51E-450A-AC26-B50DCED63213}"/>
    <dgm:cxn modelId="{8AB6782C-4222-43A7-9E55-B5070CD47F96}" type="presOf" srcId="{3FED482B-D639-4933-B35A-51BC4D9A47E4}" destId="{FC0448F8-186C-45B0-8CC7-4083CA4BC373}" srcOrd="0" destOrd="0" presId="urn:microsoft.com/office/officeart/2005/8/layout/process4"/>
    <dgm:cxn modelId="{D49BBDC8-5443-49E5-B750-8699A10E3B10}" type="presOf" srcId="{61FED848-206C-4123-937E-D123C9EDCB3A}" destId="{688C1E6C-0A9D-4A79-B505-C59F5BC9F7AF}" srcOrd="0" destOrd="0" presId="urn:microsoft.com/office/officeart/2005/8/layout/process4"/>
    <dgm:cxn modelId="{6D6D85CB-33B9-45D2-B130-C3E7DE2042F4}" srcId="{7C4AE593-D0FC-456D-8E23-9779092BF1B3}" destId="{61FED848-206C-4123-937E-D123C9EDCB3A}" srcOrd="4" destOrd="0" parTransId="{21B1708A-55B9-4D39-9F65-EA6151C63EF9}" sibTransId="{F852A150-5E93-4F78-BB02-28F47981D89F}"/>
    <dgm:cxn modelId="{2C940F08-7791-4B18-8BD8-6EF7685B4DC4}" type="presOf" srcId="{93A37070-737B-4792-A7D1-05DC43C840FA}" destId="{0ED0A0B0-03CB-4EE4-9F39-40AAFD1A5934}" srcOrd="0" destOrd="0" presId="urn:microsoft.com/office/officeart/2005/8/layout/process4"/>
    <dgm:cxn modelId="{C020BF6C-CE7E-4CE6-B37E-7A8ABD725AEB}" srcId="{7C4AE593-D0FC-456D-8E23-9779092BF1B3}" destId="{87DBDBCE-BFFD-45E3-95C6-F6D43DD94A79}" srcOrd="1" destOrd="0" parTransId="{395E8BB8-41FB-469C-B054-37F46BA6A8F0}" sibTransId="{4FC15F0E-FB0B-455A-B732-B03A40ADB0D4}"/>
    <dgm:cxn modelId="{63F669AA-3316-46EF-BED1-2FC1B129FC60}" srcId="{7C4AE593-D0FC-456D-8E23-9779092BF1B3}" destId="{93A37070-737B-4792-A7D1-05DC43C840FA}" srcOrd="2" destOrd="0" parTransId="{6A2ECEE4-9277-4FC7-A4FC-1ED577A7A042}" sibTransId="{F42D6EE9-6854-4B1C-85B5-562D8AC4942F}"/>
    <dgm:cxn modelId="{B607C992-96A2-496C-A248-0A9B73DF0C1E}" type="presParOf" srcId="{C368E248-434B-4617-91BE-DADF67ECF4A2}" destId="{F9154945-CAA5-4970-B668-4E758936A19A}" srcOrd="0" destOrd="0" presId="urn:microsoft.com/office/officeart/2005/8/layout/process4"/>
    <dgm:cxn modelId="{3768CF17-7F89-4AF4-B515-3D4F03EB3804}" type="presParOf" srcId="{F9154945-CAA5-4970-B668-4E758936A19A}" destId="{688C1E6C-0A9D-4A79-B505-C59F5BC9F7AF}" srcOrd="0" destOrd="0" presId="urn:microsoft.com/office/officeart/2005/8/layout/process4"/>
    <dgm:cxn modelId="{67DB3A80-8ED2-47BD-AAA6-0D9A5C8D049D}" type="presParOf" srcId="{C368E248-434B-4617-91BE-DADF67ECF4A2}" destId="{193D5B70-CA90-48E2-9E62-1BE82F8D61D3}" srcOrd="1" destOrd="0" presId="urn:microsoft.com/office/officeart/2005/8/layout/process4"/>
    <dgm:cxn modelId="{FA2B84E5-1D5C-449E-A13A-3E4789963248}" type="presParOf" srcId="{C368E248-434B-4617-91BE-DADF67ECF4A2}" destId="{4E731719-BE5E-488B-B16F-675178BB14DF}" srcOrd="2" destOrd="0" presId="urn:microsoft.com/office/officeart/2005/8/layout/process4"/>
    <dgm:cxn modelId="{7F21D556-EC8B-4C38-B459-19CDEC7F7249}" type="presParOf" srcId="{4E731719-BE5E-488B-B16F-675178BB14DF}" destId="{A606CD55-4137-4B8C-A494-57EAF54820FF}" srcOrd="0" destOrd="0" presId="urn:microsoft.com/office/officeart/2005/8/layout/process4"/>
    <dgm:cxn modelId="{1AC9555E-163A-41A6-8ADD-A1D41DFAC7AC}" type="presParOf" srcId="{C368E248-434B-4617-91BE-DADF67ECF4A2}" destId="{585594F4-479D-4E37-8819-4FC19ECE0297}" srcOrd="3" destOrd="0" presId="urn:microsoft.com/office/officeart/2005/8/layout/process4"/>
    <dgm:cxn modelId="{7293A807-E0EB-42E3-8AAC-CAFBF425B511}" type="presParOf" srcId="{C368E248-434B-4617-91BE-DADF67ECF4A2}" destId="{7C7EDFA4-1C0F-4033-925D-B455E5F35A68}" srcOrd="4" destOrd="0" presId="urn:microsoft.com/office/officeart/2005/8/layout/process4"/>
    <dgm:cxn modelId="{C372D7A6-FB05-4978-A04C-0AFD6F97F1C1}" type="presParOf" srcId="{7C7EDFA4-1C0F-4033-925D-B455E5F35A68}" destId="{0ED0A0B0-03CB-4EE4-9F39-40AAFD1A5934}" srcOrd="0" destOrd="0" presId="urn:microsoft.com/office/officeart/2005/8/layout/process4"/>
    <dgm:cxn modelId="{5CB5B09E-B28C-4539-BA1F-721A3B04D991}" type="presParOf" srcId="{C368E248-434B-4617-91BE-DADF67ECF4A2}" destId="{DC77D6D4-99D1-4B3D-A4B4-3DB5F282D63E}" srcOrd="5" destOrd="0" presId="urn:microsoft.com/office/officeart/2005/8/layout/process4"/>
    <dgm:cxn modelId="{BA7289D3-F447-4DED-97D0-1996035A9006}" type="presParOf" srcId="{C368E248-434B-4617-91BE-DADF67ECF4A2}" destId="{818C3014-8E32-4FCA-9E8D-1B70CCD27C16}" srcOrd="6" destOrd="0" presId="urn:microsoft.com/office/officeart/2005/8/layout/process4"/>
    <dgm:cxn modelId="{273A0B97-F334-441E-BDB8-EC82A17EAEDC}" type="presParOf" srcId="{818C3014-8E32-4FCA-9E8D-1B70CCD27C16}" destId="{1F9D76A1-95E7-49D6-81D0-276F0F15B705}" srcOrd="0" destOrd="0" presId="urn:microsoft.com/office/officeart/2005/8/layout/process4"/>
    <dgm:cxn modelId="{342A9539-4BF4-48F6-AFF4-D04BD5501198}" type="presParOf" srcId="{C368E248-434B-4617-91BE-DADF67ECF4A2}" destId="{7B5960B4-DB28-49AD-BF3D-02B8FDA5866D}" srcOrd="7" destOrd="0" presId="urn:microsoft.com/office/officeart/2005/8/layout/process4"/>
    <dgm:cxn modelId="{8B4832DE-D24D-442E-9BDE-3CB741BA7C9F}" type="presParOf" srcId="{C368E248-434B-4617-91BE-DADF67ECF4A2}" destId="{704F9689-0DB6-4AE4-83E2-7F2B23DD10F9}" srcOrd="8" destOrd="0" presId="urn:microsoft.com/office/officeart/2005/8/layout/process4"/>
    <dgm:cxn modelId="{2951B9DB-CC2D-4096-963A-9DEA7966D6B5}" type="presParOf" srcId="{704F9689-0DB6-4AE4-83E2-7F2B23DD10F9}" destId="{FC0448F8-186C-45B0-8CC7-4083CA4BC373}"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D765C-1BA9-4FD5-9296-C07D6E9ADF7C}">
      <dsp:nvSpPr>
        <dsp:cNvPr id="0" name=""/>
        <dsp:cNvSpPr/>
      </dsp:nvSpPr>
      <dsp:spPr>
        <a:xfrm>
          <a:off x="3213877" y="-189324"/>
          <a:ext cx="2357458" cy="2011964"/>
        </a:xfrm>
        <a:prstGeom prst="ellipse">
          <a:avLst/>
        </a:prstGeom>
        <a:solidFill>
          <a:srgbClr val="FF99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ru-RU" sz="1800" kern="1200" baseline="0" dirty="0" smtClean="0">
              <a:solidFill>
                <a:schemeClr val="tx1"/>
              </a:solidFill>
            </a:rPr>
            <a:t>исследовательский</a:t>
          </a:r>
          <a:endParaRPr lang="ru-RU" sz="1800" kern="1200" baseline="0" dirty="0">
            <a:solidFill>
              <a:schemeClr val="tx1"/>
            </a:solidFill>
          </a:endParaRPr>
        </a:p>
      </dsp:txBody>
      <dsp:txXfrm>
        <a:off x="3559119" y="105321"/>
        <a:ext cx="1666974" cy="1422674"/>
      </dsp:txXfrm>
    </dsp:sp>
    <dsp:sp modelId="{7D763FC7-1E7F-4F9B-9F48-51439409ABB0}">
      <dsp:nvSpPr>
        <dsp:cNvPr id="0" name=""/>
        <dsp:cNvSpPr/>
      </dsp:nvSpPr>
      <dsp:spPr>
        <a:xfrm rot="1517587">
          <a:off x="5610928" y="1250720"/>
          <a:ext cx="571575" cy="553413"/>
        </a:xfrm>
        <a:prstGeom prst="rightArrow">
          <a:avLst>
            <a:gd name="adj1" fmla="val 60000"/>
            <a:gd name="adj2" fmla="val 50000"/>
          </a:avLst>
        </a:prstGeom>
        <a:solidFill>
          <a:srgbClr val="C00000"/>
        </a:solidFill>
        <a:ln w="28575">
          <a:solidFill>
            <a:srgbClr val="7030A0"/>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11250">
            <a:lnSpc>
              <a:spcPct val="90000"/>
            </a:lnSpc>
            <a:spcBef>
              <a:spcPct val="0"/>
            </a:spcBef>
            <a:spcAft>
              <a:spcPct val="35000"/>
            </a:spcAft>
          </a:pPr>
          <a:endParaRPr lang="ru-RU" sz="2500" kern="1200"/>
        </a:p>
      </dsp:txBody>
      <dsp:txXfrm>
        <a:off x="5618886" y="1325936"/>
        <a:ext cx="405551" cy="332047"/>
      </dsp:txXfrm>
    </dsp:sp>
    <dsp:sp modelId="{FED82900-091A-45EA-8CA5-E32625698330}">
      <dsp:nvSpPr>
        <dsp:cNvPr id="0" name=""/>
        <dsp:cNvSpPr/>
      </dsp:nvSpPr>
      <dsp:spPr>
        <a:xfrm>
          <a:off x="6286547" y="1235836"/>
          <a:ext cx="2075045" cy="1932174"/>
        </a:xfrm>
        <a:prstGeom prst="ellipse">
          <a:avLst/>
        </a:prstGeom>
        <a:solidFill>
          <a:schemeClr val="accent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ru-RU" sz="1800" kern="1200" baseline="0" dirty="0" smtClean="0">
              <a:solidFill>
                <a:schemeClr val="accent6">
                  <a:lumMod val="50000"/>
                </a:schemeClr>
              </a:solidFill>
            </a:rPr>
            <a:t>творческий</a:t>
          </a:r>
          <a:endParaRPr lang="ru-RU" sz="1800" kern="1200" baseline="0" dirty="0">
            <a:solidFill>
              <a:schemeClr val="accent6">
                <a:lumMod val="50000"/>
              </a:schemeClr>
            </a:solidFill>
          </a:endParaRPr>
        </a:p>
      </dsp:txBody>
      <dsp:txXfrm>
        <a:off x="6590430" y="1518796"/>
        <a:ext cx="1467279" cy="1366254"/>
      </dsp:txXfrm>
    </dsp:sp>
    <dsp:sp modelId="{DA61B493-CBDC-4214-88FB-525A3785BCE9}">
      <dsp:nvSpPr>
        <dsp:cNvPr id="0" name=""/>
        <dsp:cNvSpPr/>
      </dsp:nvSpPr>
      <dsp:spPr>
        <a:xfrm rot="7410825">
          <a:off x="6356605" y="3068505"/>
          <a:ext cx="420689" cy="553413"/>
        </a:xfrm>
        <a:prstGeom prst="rightArrow">
          <a:avLst>
            <a:gd name="adj1" fmla="val 60000"/>
            <a:gd name="adj2" fmla="val 50000"/>
          </a:avLst>
        </a:prstGeom>
        <a:solidFill>
          <a:srgbClr val="C00000"/>
        </a:solidFill>
        <a:ln w="28575">
          <a:solidFill>
            <a:srgbClr val="7030A0"/>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11250">
            <a:lnSpc>
              <a:spcPct val="90000"/>
            </a:lnSpc>
            <a:spcBef>
              <a:spcPct val="0"/>
            </a:spcBef>
            <a:spcAft>
              <a:spcPct val="35000"/>
            </a:spcAft>
          </a:pPr>
          <a:endParaRPr lang="ru-RU" sz="2500" kern="1200"/>
        </a:p>
      </dsp:txBody>
      <dsp:txXfrm rot="10800000">
        <a:off x="6454550" y="3126575"/>
        <a:ext cx="294482" cy="332047"/>
      </dsp:txXfrm>
    </dsp:sp>
    <dsp:sp modelId="{EDB9787E-69BF-4A64-ADFC-2B2FBD2C514B}">
      <dsp:nvSpPr>
        <dsp:cNvPr id="0" name=""/>
        <dsp:cNvSpPr/>
      </dsp:nvSpPr>
      <dsp:spPr>
        <a:xfrm>
          <a:off x="4714909" y="3559195"/>
          <a:ext cx="2168084" cy="1891459"/>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u-RU" sz="2000" kern="1200" baseline="0" dirty="0" err="1" smtClean="0">
              <a:solidFill>
                <a:srgbClr val="FFFF00"/>
              </a:solidFill>
            </a:rPr>
            <a:t>ролево</a:t>
          </a:r>
          <a:r>
            <a:rPr lang="ru-RU" sz="2000" kern="1200" baseline="0" dirty="0" smtClean="0">
              <a:solidFill>
                <a:srgbClr val="FFFF00"/>
              </a:solidFill>
            </a:rPr>
            <a:t>– игровой</a:t>
          </a:r>
          <a:endParaRPr lang="ru-RU" sz="2000" kern="1200" baseline="0" dirty="0">
            <a:solidFill>
              <a:srgbClr val="FFFF00"/>
            </a:solidFill>
          </a:endParaRPr>
        </a:p>
      </dsp:txBody>
      <dsp:txXfrm>
        <a:off x="5032418" y="3836193"/>
        <a:ext cx="1533066" cy="1337463"/>
      </dsp:txXfrm>
    </dsp:sp>
    <dsp:sp modelId="{2F61EEEF-C14F-4B19-8270-853CE274D453}">
      <dsp:nvSpPr>
        <dsp:cNvPr id="0" name=""/>
        <dsp:cNvSpPr/>
      </dsp:nvSpPr>
      <dsp:spPr>
        <a:xfrm rot="10905982">
          <a:off x="4154492" y="4183621"/>
          <a:ext cx="396628" cy="553413"/>
        </a:xfrm>
        <a:prstGeom prst="rightArrow">
          <a:avLst>
            <a:gd name="adj1" fmla="val 60000"/>
            <a:gd name="adj2" fmla="val 50000"/>
          </a:avLst>
        </a:prstGeom>
        <a:solidFill>
          <a:srgbClr val="C00000"/>
        </a:solidFill>
        <a:ln w="28575">
          <a:solidFill>
            <a:srgbClr val="7030A0"/>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11250">
            <a:lnSpc>
              <a:spcPct val="90000"/>
            </a:lnSpc>
            <a:spcBef>
              <a:spcPct val="0"/>
            </a:spcBef>
            <a:spcAft>
              <a:spcPct val="35000"/>
            </a:spcAft>
          </a:pPr>
          <a:endParaRPr lang="ru-RU" sz="2500" kern="1200"/>
        </a:p>
      </dsp:txBody>
      <dsp:txXfrm rot="10800000">
        <a:off x="4273452" y="4296138"/>
        <a:ext cx="277640" cy="332047"/>
      </dsp:txXfrm>
    </dsp:sp>
    <dsp:sp modelId="{3E8E5FFA-7D38-4D12-8F31-8FD79BB49700}">
      <dsp:nvSpPr>
        <dsp:cNvPr id="0" name=""/>
        <dsp:cNvSpPr/>
      </dsp:nvSpPr>
      <dsp:spPr>
        <a:xfrm>
          <a:off x="1785951" y="3400366"/>
          <a:ext cx="2182235" cy="2028902"/>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ru-RU" sz="1800" kern="1200" dirty="0" smtClean="0">
              <a:solidFill>
                <a:srgbClr val="C00000"/>
              </a:solidFill>
            </a:rPr>
            <a:t>информационный</a:t>
          </a:r>
          <a:endParaRPr lang="ru-RU" sz="1800" kern="1200" dirty="0">
            <a:solidFill>
              <a:srgbClr val="C00000"/>
            </a:solidFill>
          </a:endParaRPr>
        </a:p>
      </dsp:txBody>
      <dsp:txXfrm>
        <a:off x="2105532" y="3697492"/>
        <a:ext cx="1543073" cy="1434650"/>
      </dsp:txXfrm>
    </dsp:sp>
    <dsp:sp modelId="{FDBBB893-B819-4750-9A24-B1A100F982F2}">
      <dsp:nvSpPr>
        <dsp:cNvPr id="0" name=""/>
        <dsp:cNvSpPr/>
      </dsp:nvSpPr>
      <dsp:spPr>
        <a:xfrm rot="14262094">
          <a:off x="1928357" y="3018488"/>
          <a:ext cx="481917" cy="553413"/>
        </a:xfrm>
        <a:prstGeom prst="rightArrow">
          <a:avLst>
            <a:gd name="adj1" fmla="val 60000"/>
            <a:gd name="adj2" fmla="val 50000"/>
          </a:avLst>
        </a:prstGeom>
        <a:solidFill>
          <a:srgbClr val="C00000"/>
        </a:solidFill>
        <a:ln w="28575">
          <a:solidFill>
            <a:srgbClr val="7030A0"/>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11250">
            <a:lnSpc>
              <a:spcPct val="90000"/>
            </a:lnSpc>
            <a:spcBef>
              <a:spcPct val="0"/>
            </a:spcBef>
            <a:spcAft>
              <a:spcPct val="35000"/>
            </a:spcAft>
          </a:pPr>
          <a:endParaRPr lang="ru-RU" sz="2500" kern="1200"/>
        </a:p>
      </dsp:txBody>
      <dsp:txXfrm rot="10800000">
        <a:off x="2039270" y="3190274"/>
        <a:ext cx="337342" cy="332047"/>
      </dsp:txXfrm>
    </dsp:sp>
    <dsp:sp modelId="{7F34FCD7-85A1-4434-981C-26FC051FF3F0}">
      <dsp:nvSpPr>
        <dsp:cNvPr id="0" name=""/>
        <dsp:cNvSpPr/>
      </dsp:nvSpPr>
      <dsp:spPr>
        <a:xfrm>
          <a:off x="254553" y="1097031"/>
          <a:ext cx="2357474" cy="2067633"/>
        </a:xfrm>
        <a:prstGeom prst="ellipse">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u-RU" sz="2000" kern="1200" dirty="0" err="1" smtClean="0">
              <a:solidFill>
                <a:schemeClr val="bg1"/>
              </a:solidFill>
            </a:rPr>
            <a:t>практико</a:t>
          </a:r>
          <a:r>
            <a:rPr lang="ru-RU" sz="2000" kern="1200" dirty="0" smtClean="0"/>
            <a:t> - </a:t>
          </a:r>
          <a:r>
            <a:rPr lang="ru-RU" sz="2000" kern="1200" dirty="0" smtClean="0">
              <a:solidFill>
                <a:schemeClr val="bg1"/>
              </a:solidFill>
            </a:rPr>
            <a:t>ориентированный</a:t>
          </a:r>
          <a:endParaRPr lang="ru-RU" sz="2000" kern="1200" dirty="0">
            <a:solidFill>
              <a:schemeClr val="bg1"/>
            </a:solidFill>
          </a:endParaRPr>
        </a:p>
      </dsp:txBody>
      <dsp:txXfrm>
        <a:off x="599797" y="1399829"/>
        <a:ext cx="1666986" cy="1462037"/>
      </dsp:txXfrm>
    </dsp:sp>
    <dsp:sp modelId="{B15C2A46-9E61-4E05-8E8F-C390B7E09056}">
      <dsp:nvSpPr>
        <dsp:cNvPr id="0" name=""/>
        <dsp:cNvSpPr/>
      </dsp:nvSpPr>
      <dsp:spPr>
        <a:xfrm rot="20163280">
          <a:off x="2653045" y="1201462"/>
          <a:ext cx="499917" cy="553413"/>
        </a:xfrm>
        <a:prstGeom prst="rightArrow">
          <a:avLst>
            <a:gd name="adj1" fmla="val 60000"/>
            <a:gd name="adj2" fmla="val 50000"/>
          </a:avLst>
        </a:prstGeom>
        <a:solidFill>
          <a:srgbClr val="C00000"/>
        </a:solidFill>
        <a:ln w="28575">
          <a:solidFill>
            <a:srgbClr val="7030A0"/>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11250">
            <a:lnSpc>
              <a:spcPct val="90000"/>
            </a:lnSpc>
            <a:spcBef>
              <a:spcPct val="0"/>
            </a:spcBef>
            <a:spcAft>
              <a:spcPct val="35000"/>
            </a:spcAft>
          </a:pPr>
          <a:endParaRPr lang="ru-RU" sz="2500" kern="1200"/>
        </a:p>
      </dsp:txBody>
      <dsp:txXfrm>
        <a:off x="2659499" y="1342580"/>
        <a:ext cx="349942" cy="3320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8C1E6C-0A9D-4A79-B505-C59F5BC9F7AF}">
      <dsp:nvSpPr>
        <dsp:cNvPr id="0" name=""/>
        <dsp:cNvSpPr/>
      </dsp:nvSpPr>
      <dsp:spPr>
        <a:xfrm>
          <a:off x="0" y="4293830"/>
          <a:ext cx="6143668" cy="704438"/>
        </a:xfrm>
        <a:prstGeom prst="rect">
          <a:avLst/>
        </a:prstGeom>
        <a:solidFill>
          <a:schemeClr val="bg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ru-RU" sz="2500" kern="1200" dirty="0" smtClean="0">
              <a:solidFill>
                <a:schemeClr val="bg1"/>
              </a:solidFill>
            </a:rPr>
            <a:t>Подведение</a:t>
          </a:r>
          <a:r>
            <a:rPr lang="ru-RU" sz="2500" kern="1200" dirty="0" smtClean="0"/>
            <a:t> </a:t>
          </a:r>
          <a:r>
            <a:rPr lang="ru-RU" sz="2500" kern="1200" dirty="0" smtClean="0">
              <a:solidFill>
                <a:schemeClr val="bg1"/>
              </a:solidFill>
            </a:rPr>
            <a:t>итогов</a:t>
          </a:r>
          <a:endParaRPr lang="ru-RU" sz="2500" kern="1200" dirty="0">
            <a:solidFill>
              <a:schemeClr val="bg1"/>
            </a:solidFill>
          </a:endParaRPr>
        </a:p>
      </dsp:txBody>
      <dsp:txXfrm>
        <a:off x="0" y="4293830"/>
        <a:ext cx="6143668" cy="704438"/>
      </dsp:txXfrm>
    </dsp:sp>
    <dsp:sp modelId="{A606CD55-4137-4B8C-A494-57EAF54820FF}">
      <dsp:nvSpPr>
        <dsp:cNvPr id="0" name=""/>
        <dsp:cNvSpPr/>
      </dsp:nvSpPr>
      <dsp:spPr>
        <a:xfrm rot="10800000">
          <a:off x="0" y="3220970"/>
          <a:ext cx="6143668" cy="1083426"/>
        </a:xfrm>
        <a:prstGeom prst="upArrowCallout">
          <a:avLst/>
        </a:prstGeom>
        <a:solidFill>
          <a:srgbClr val="99CC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ru-RU" sz="2500" kern="1200" dirty="0" smtClean="0">
              <a:solidFill>
                <a:schemeClr val="bg1"/>
              </a:solidFill>
            </a:rPr>
            <a:t>Презентация</a:t>
          </a:r>
          <a:r>
            <a:rPr lang="ru-RU" sz="2500" kern="1200" dirty="0" smtClean="0"/>
            <a:t> </a:t>
          </a:r>
          <a:endParaRPr lang="ru-RU" sz="2500" kern="1200" dirty="0"/>
        </a:p>
      </dsp:txBody>
      <dsp:txXfrm rot="10800000">
        <a:off x="0" y="3220970"/>
        <a:ext cx="6143668" cy="703978"/>
      </dsp:txXfrm>
    </dsp:sp>
    <dsp:sp modelId="{0ED0A0B0-03CB-4EE4-9F39-40AAFD1A5934}">
      <dsp:nvSpPr>
        <dsp:cNvPr id="0" name=""/>
        <dsp:cNvSpPr/>
      </dsp:nvSpPr>
      <dsp:spPr>
        <a:xfrm rot="10800000">
          <a:off x="0" y="2148110"/>
          <a:ext cx="6143668" cy="1083426"/>
        </a:xfrm>
        <a:prstGeom prst="upArrowCallou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ru-RU" sz="2500" kern="1200" dirty="0" smtClean="0">
              <a:solidFill>
                <a:schemeClr val="bg1"/>
              </a:solidFill>
            </a:rPr>
            <a:t>Выполнение</a:t>
          </a:r>
          <a:r>
            <a:rPr lang="ru-RU" sz="2500" kern="1200" dirty="0" smtClean="0"/>
            <a:t> </a:t>
          </a:r>
          <a:r>
            <a:rPr lang="ru-RU" sz="2500" kern="1200" dirty="0" smtClean="0">
              <a:solidFill>
                <a:schemeClr val="bg1"/>
              </a:solidFill>
            </a:rPr>
            <a:t>проекта</a:t>
          </a:r>
          <a:endParaRPr lang="ru-RU" sz="2500" kern="1200" dirty="0">
            <a:solidFill>
              <a:schemeClr val="bg1"/>
            </a:solidFill>
          </a:endParaRPr>
        </a:p>
      </dsp:txBody>
      <dsp:txXfrm rot="10800000">
        <a:off x="0" y="2148110"/>
        <a:ext cx="6143668" cy="703978"/>
      </dsp:txXfrm>
    </dsp:sp>
    <dsp:sp modelId="{1F9D76A1-95E7-49D6-81D0-276F0F15B705}">
      <dsp:nvSpPr>
        <dsp:cNvPr id="0" name=""/>
        <dsp:cNvSpPr/>
      </dsp:nvSpPr>
      <dsp:spPr>
        <a:xfrm rot="10800000">
          <a:off x="0" y="1075250"/>
          <a:ext cx="6143668" cy="1083426"/>
        </a:xfrm>
        <a:prstGeom prst="upArrowCallou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ru-RU" sz="2500" kern="1200" dirty="0" smtClean="0">
              <a:solidFill>
                <a:schemeClr val="bg1"/>
              </a:solidFill>
            </a:rPr>
            <a:t>Организация</a:t>
          </a:r>
          <a:r>
            <a:rPr lang="ru-RU" sz="2500" kern="1200" dirty="0" smtClean="0"/>
            <a:t> </a:t>
          </a:r>
          <a:r>
            <a:rPr lang="ru-RU" sz="2500" kern="1200" dirty="0" smtClean="0">
              <a:solidFill>
                <a:schemeClr val="bg1"/>
              </a:solidFill>
            </a:rPr>
            <a:t>участников</a:t>
          </a:r>
          <a:endParaRPr lang="ru-RU" sz="2500" kern="1200" dirty="0">
            <a:solidFill>
              <a:schemeClr val="bg1"/>
            </a:solidFill>
          </a:endParaRPr>
        </a:p>
      </dsp:txBody>
      <dsp:txXfrm rot="10800000">
        <a:off x="0" y="1075250"/>
        <a:ext cx="6143668" cy="703978"/>
      </dsp:txXfrm>
    </dsp:sp>
    <dsp:sp modelId="{FC0448F8-186C-45B0-8CC7-4083CA4BC373}">
      <dsp:nvSpPr>
        <dsp:cNvPr id="0" name=""/>
        <dsp:cNvSpPr/>
      </dsp:nvSpPr>
      <dsp:spPr>
        <a:xfrm rot="10800000">
          <a:off x="0" y="2390"/>
          <a:ext cx="6143668" cy="1083426"/>
        </a:xfrm>
        <a:prstGeom prst="upArrowCallou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ru-RU" sz="2500" kern="1200" dirty="0" smtClean="0">
              <a:solidFill>
                <a:schemeClr val="bg1"/>
              </a:solidFill>
            </a:rPr>
            <a:t>Подготовка</a:t>
          </a:r>
          <a:endParaRPr lang="ru-RU" sz="2500" kern="1200" dirty="0">
            <a:solidFill>
              <a:schemeClr val="bg1"/>
            </a:solidFill>
          </a:endParaRPr>
        </a:p>
      </dsp:txBody>
      <dsp:txXfrm rot="10800000">
        <a:off x="0" y="2390"/>
        <a:ext cx="6143668" cy="703978"/>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image" Target="../media/image31.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image" Target="../media/image3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ru-RU"/>
          </a:p>
        </p:txBody>
      </p:sp>
      <p:sp>
        <p:nvSpPr>
          <p:cNvPr id="1331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ru-RU"/>
          </a:p>
        </p:txBody>
      </p:sp>
      <p:sp>
        <p:nvSpPr>
          <p:cNvPr id="1331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ru-RU"/>
          </a:p>
        </p:txBody>
      </p:sp>
      <p:sp>
        <p:nvSpPr>
          <p:cNvPr id="1331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8F5F49D3-F0C3-492B-9BA2-614A752BD2DC}" type="slidenum">
              <a:rPr lang="ru-RU"/>
              <a:pPr>
                <a:defRPr/>
              </a:pPr>
              <a:t>‹#›</a:t>
            </a:fld>
            <a:endParaRPr lang="ru-RU"/>
          </a:p>
        </p:txBody>
      </p:sp>
    </p:spTree>
    <p:extLst>
      <p:ext uri="{BB962C8B-B14F-4D97-AF65-F5344CB8AC3E}">
        <p14:creationId xmlns:p14="http://schemas.microsoft.com/office/powerpoint/2010/main" val="12068041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00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ru-RU"/>
          </a:p>
        </p:txBody>
      </p:sp>
      <p:sp>
        <p:nvSpPr>
          <p:cNvPr id="1300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ru-RU"/>
          </a:p>
        </p:txBody>
      </p:sp>
      <p:sp>
        <p:nvSpPr>
          <p:cNvPr id="276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1300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ru-RU"/>
          </a:p>
        </p:txBody>
      </p:sp>
      <p:sp>
        <p:nvSpPr>
          <p:cNvPr id="130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F0585CC4-F706-4398-B6A3-28E06F527B6F}" type="slidenum">
              <a:rPr lang="ru-RU"/>
              <a:pPr>
                <a:defRPr/>
              </a:pPr>
              <a:t>‹#›</a:t>
            </a:fld>
            <a:endParaRPr lang="ru-RU"/>
          </a:p>
        </p:txBody>
      </p:sp>
    </p:spTree>
    <p:extLst>
      <p:ext uri="{BB962C8B-B14F-4D97-AF65-F5344CB8AC3E}">
        <p14:creationId xmlns:p14="http://schemas.microsoft.com/office/powerpoint/2010/main" val="3744140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smtClean="0"/>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646B697B-5E7E-416E-B633-80F6718CBA1C}" type="slidenum">
              <a:rPr lang="ru-RU" sz="1200" smtClean="0"/>
              <a:pPr/>
              <a:t>8</a:t>
            </a:fld>
            <a:endParaRPr lang="ru-RU" sz="12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Образ слайда 1"/>
          <p:cNvSpPr>
            <a:spLocks noGrp="1" noRot="1" noChangeAspect="1" noTextEdit="1"/>
          </p:cNvSpPr>
          <p:nvPr>
            <p:ph type="sldImg"/>
          </p:nvPr>
        </p:nvSpPr>
        <p:spPr>
          <a:ln/>
        </p:spPr>
      </p:sp>
      <p:sp>
        <p:nvSpPr>
          <p:cNvPr id="29699" name="Заметки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smtClean="0"/>
          </a:p>
        </p:txBody>
      </p:sp>
      <p:sp>
        <p:nvSpPr>
          <p:cNvPr id="29700" name="Номер слайда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6D84D790-A9FD-4A77-8581-4FD5EE0C8312}" type="slidenum">
              <a:rPr lang="ru-RU" sz="1200" smtClean="0"/>
              <a:pPr/>
              <a:t>9</a:t>
            </a:fld>
            <a:endParaRPr lang="ru-RU" sz="120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0594" name="Rectangle 2"/>
          <p:cNvSpPr>
            <a:spLocks noGrp="1" noChangeArrowheads="1"/>
          </p:cNvSpPr>
          <p:nvPr>
            <p:ph type="ctrTitle"/>
          </p:nvPr>
        </p:nvSpPr>
        <p:spPr>
          <a:xfrm>
            <a:off x="468313" y="4581525"/>
            <a:ext cx="8064500" cy="866775"/>
          </a:xfrm>
        </p:spPr>
        <p:txBody>
          <a:bodyPr anchor="b"/>
          <a:lstStyle>
            <a:lvl1pPr>
              <a:defRPr/>
            </a:lvl1pPr>
          </a:lstStyle>
          <a:p>
            <a:r>
              <a:rPr lang="ru-RU" smtClean="0"/>
              <a:t>Образец заголовка</a:t>
            </a:r>
            <a:endParaRPr lang="ru-RU"/>
          </a:p>
        </p:txBody>
      </p:sp>
      <p:sp>
        <p:nvSpPr>
          <p:cNvPr id="110595" name="Rectangle 3"/>
          <p:cNvSpPr>
            <a:spLocks noGrp="1" noChangeArrowheads="1"/>
          </p:cNvSpPr>
          <p:nvPr>
            <p:ph type="subTitle" idx="1"/>
          </p:nvPr>
        </p:nvSpPr>
        <p:spPr>
          <a:xfrm>
            <a:off x="468313" y="5495925"/>
            <a:ext cx="8064500" cy="685800"/>
          </a:xfrm>
        </p:spPr>
        <p:txBody>
          <a:bodyPr anchor="b"/>
          <a:lstStyle>
            <a:lvl1pPr marL="0" indent="0">
              <a:buFont typeface="Wingdings" pitchFamily="2" charset="2"/>
              <a:buNone/>
              <a:defRPr sz="3400" b="1"/>
            </a:lvl1pPr>
          </a:lstStyle>
          <a:p>
            <a:r>
              <a:rPr lang="ru-RU" smtClean="0"/>
              <a:t>Образец подзаголовка</a:t>
            </a:r>
            <a:endParaRPr lang="ru-RU"/>
          </a:p>
        </p:txBody>
      </p:sp>
      <p:sp>
        <p:nvSpPr>
          <p:cNvPr id="4" name="Rectangle 4"/>
          <p:cNvSpPr>
            <a:spLocks noGrp="1" noChangeArrowheads="1"/>
          </p:cNvSpPr>
          <p:nvPr>
            <p:ph type="dt" sz="quarter" idx="10"/>
          </p:nvPr>
        </p:nvSpPr>
        <p:spPr/>
        <p:txBody>
          <a:bodyPr/>
          <a:lstStyle>
            <a:lvl1pPr>
              <a:defRPr/>
            </a:lvl1pPr>
          </a:lstStyle>
          <a:p>
            <a:pPr>
              <a:defRPr/>
            </a:pPr>
            <a:endParaRPr lang="ru-RU"/>
          </a:p>
        </p:txBody>
      </p:sp>
      <p:sp>
        <p:nvSpPr>
          <p:cNvPr id="5" name="Rectangle 5"/>
          <p:cNvSpPr>
            <a:spLocks noGrp="1" noChangeArrowheads="1"/>
          </p:cNvSpPr>
          <p:nvPr>
            <p:ph type="ftr" sz="quarter" idx="11"/>
          </p:nvPr>
        </p:nvSpPr>
        <p:spPr/>
        <p:txBody>
          <a:bodyPr/>
          <a:lstStyle>
            <a:lvl1pPr>
              <a:defRPr/>
            </a:lvl1pPr>
          </a:lstStyle>
          <a:p>
            <a:pPr>
              <a:defRPr/>
            </a:pPr>
            <a:endParaRPr lang="ru-RU"/>
          </a:p>
        </p:txBody>
      </p:sp>
      <p:sp>
        <p:nvSpPr>
          <p:cNvPr id="6" name="Rectangle 6"/>
          <p:cNvSpPr>
            <a:spLocks noGrp="1" noChangeArrowheads="1"/>
          </p:cNvSpPr>
          <p:nvPr>
            <p:ph type="sldNum" sz="quarter" idx="12"/>
          </p:nvPr>
        </p:nvSpPr>
        <p:spPr/>
        <p:txBody>
          <a:bodyPr/>
          <a:lstStyle>
            <a:lvl1pPr>
              <a:defRPr/>
            </a:lvl1pPr>
          </a:lstStyle>
          <a:p>
            <a:pPr>
              <a:defRPr/>
            </a:pPr>
            <a:fld id="{F34DEAE6-4F80-4F07-AC79-8DDEE05FCDFA}" type="slidenum">
              <a:rPr lang="ru-RU"/>
              <a:pPr>
                <a:defRPr/>
              </a:pPr>
              <a:t>‹#›</a:t>
            </a:fld>
            <a:endParaRPr lang="ru-RU"/>
          </a:p>
        </p:txBody>
      </p:sp>
    </p:spTree>
    <p:extLst>
      <p:ext uri="{BB962C8B-B14F-4D97-AF65-F5344CB8AC3E}">
        <p14:creationId xmlns:p14="http://schemas.microsoft.com/office/powerpoint/2010/main" val="2204353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pPr>
              <a:defRPr/>
            </a:pPr>
            <a:fld id="{2FCE0050-8088-44A7-B319-DB0433B272F0}" type="slidenum">
              <a:rPr lang="ru-RU"/>
              <a:pPr>
                <a:defRPr/>
              </a:pPr>
              <a:t>‹#›</a:t>
            </a:fld>
            <a:endParaRPr lang="ru-RU"/>
          </a:p>
        </p:txBody>
      </p:sp>
    </p:spTree>
    <p:extLst>
      <p:ext uri="{BB962C8B-B14F-4D97-AF65-F5344CB8AC3E}">
        <p14:creationId xmlns:p14="http://schemas.microsoft.com/office/powerpoint/2010/main" val="1881343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pPr>
              <a:defRPr/>
            </a:pPr>
            <a:fld id="{4BD26827-EE19-4B8E-861F-CA636B6CB3BC}" type="slidenum">
              <a:rPr lang="ru-RU"/>
              <a:pPr>
                <a:defRPr/>
              </a:pPr>
              <a:t>‹#›</a:t>
            </a:fld>
            <a:endParaRPr lang="ru-RU"/>
          </a:p>
        </p:txBody>
      </p:sp>
    </p:spTree>
    <p:extLst>
      <p:ext uri="{BB962C8B-B14F-4D97-AF65-F5344CB8AC3E}">
        <p14:creationId xmlns:p14="http://schemas.microsoft.com/office/powerpoint/2010/main" val="512242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395288" y="1557338"/>
            <a:ext cx="4064000"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11688" y="1557338"/>
            <a:ext cx="4064000"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pPr>
              <a:defRPr/>
            </a:pPr>
            <a:fld id="{F53DAEFC-F357-4055-BAC1-363491E5A560}" type="slidenum">
              <a:rPr lang="ru-RU"/>
              <a:pPr>
                <a:defRPr/>
              </a:pPr>
              <a:t>‹#›</a:t>
            </a:fld>
            <a:endParaRPr lang="ru-RU"/>
          </a:p>
        </p:txBody>
      </p:sp>
    </p:spTree>
    <p:extLst>
      <p:ext uri="{BB962C8B-B14F-4D97-AF65-F5344CB8AC3E}">
        <p14:creationId xmlns:p14="http://schemas.microsoft.com/office/powerpoint/2010/main" val="1016881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5"/>
          <p:cNvSpPr>
            <a:spLocks noGrp="1" noChangeArrowheads="1"/>
          </p:cNvSpPr>
          <p:nvPr>
            <p:ph type="dt" sz="half" idx="10"/>
          </p:nvPr>
        </p:nvSpPr>
        <p:spPr>
          <a:ln/>
        </p:spPr>
        <p:txBody>
          <a:bodyPr/>
          <a:lstStyle>
            <a:lvl1pPr>
              <a:defRPr/>
            </a:lvl1pPr>
          </a:lstStyle>
          <a:p>
            <a:pPr>
              <a:defRPr/>
            </a:pPr>
            <a:endParaRPr lang="ru-RU"/>
          </a:p>
        </p:txBody>
      </p:sp>
      <p:sp>
        <p:nvSpPr>
          <p:cNvPr id="8" name="Rectangle 6"/>
          <p:cNvSpPr>
            <a:spLocks noGrp="1" noChangeArrowheads="1"/>
          </p:cNvSpPr>
          <p:nvPr>
            <p:ph type="ftr" sz="quarter" idx="11"/>
          </p:nvPr>
        </p:nvSpPr>
        <p:spPr>
          <a:ln/>
        </p:spPr>
        <p:txBody>
          <a:bodyPr/>
          <a:lstStyle>
            <a:lvl1pPr>
              <a:defRPr/>
            </a:lvl1pPr>
          </a:lstStyle>
          <a:p>
            <a:pPr>
              <a:defRPr/>
            </a:pPr>
            <a:endParaRPr lang="ru-RU"/>
          </a:p>
        </p:txBody>
      </p:sp>
      <p:sp>
        <p:nvSpPr>
          <p:cNvPr id="9" name="Rectangle 7"/>
          <p:cNvSpPr>
            <a:spLocks noGrp="1" noChangeArrowheads="1"/>
          </p:cNvSpPr>
          <p:nvPr>
            <p:ph type="sldNum" sz="quarter" idx="12"/>
          </p:nvPr>
        </p:nvSpPr>
        <p:spPr>
          <a:ln/>
        </p:spPr>
        <p:txBody>
          <a:bodyPr/>
          <a:lstStyle>
            <a:lvl1pPr>
              <a:defRPr/>
            </a:lvl1pPr>
          </a:lstStyle>
          <a:p>
            <a:pPr>
              <a:defRPr/>
            </a:pPr>
            <a:fld id="{875D98EA-81BC-4DA8-A6EB-0A6A60B27876}" type="slidenum">
              <a:rPr lang="ru-RU"/>
              <a:pPr>
                <a:defRPr/>
              </a:pPr>
              <a:t>‹#›</a:t>
            </a:fld>
            <a:endParaRPr lang="ru-RU"/>
          </a:p>
        </p:txBody>
      </p:sp>
    </p:spTree>
    <p:extLst>
      <p:ext uri="{BB962C8B-B14F-4D97-AF65-F5344CB8AC3E}">
        <p14:creationId xmlns:p14="http://schemas.microsoft.com/office/powerpoint/2010/main" val="3893307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5"/>
          <p:cNvSpPr>
            <a:spLocks noGrp="1" noChangeArrowheads="1"/>
          </p:cNvSpPr>
          <p:nvPr>
            <p:ph type="dt" sz="half" idx="10"/>
          </p:nvPr>
        </p:nvSpPr>
        <p:spPr>
          <a:ln/>
        </p:spPr>
        <p:txBody>
          <a:bodyPr/>
          <a:lstStyle>
            <a:lvl1pPr>
              <a:defRPr/>
            </a:lvl1pPr>
          </a:lstStyle>
          <a:p>
            <a:pPr>
              <a:defRPr/>
            </a:pPr>
            <a:endParaRPr lang="ru-RU"/>
          </a:p>
        </p:txBody>
      </p:sp>
      <p:sp>
        <p:nvSpPr>
          <p:cNvPr id="4" name="Rectangle 6"/>
          <p:cNvSpPr>
            <a:spLocks noGrp="1" noChangeArrowheads="1"/>
          </p:cNvSpPr>
          <p:nvPr>
            <p:ph type="ftr" sz="quarter" idx="11"/>
          </p:nvPr>
        </p:nvSpPr>
        <p:spPr>
          <a:ln/>
        </p:spPr>
        <p:txBody>
          <a:bodyPr/>
          <a:lstStyle>
            <a:lvl1pPr>
              <a:defRPr/>
            </a:lvl1pPr>
          </a:lstStyle>
          <a:p>
            <a:pPr>
              <a:defRPr/>
            </a:pPr>
            <a:endParaRPr lang="ru-RU"/>
          </a:p>
        </p:txBody>
      </p:sp>
      <p:sp>
        <p:nvSpPr>
          <p:cNvPr id="5" name="Rectangle 7"/>
          <p:cNvSpPr>
            <a:spLocks noGrp="1" noChangeArrowheads="1"/>
          </p:cNvSpPr>
          <p:nvPr>
            <p:ph type="sldNum" sz="quarter" idx="12"/>
          </p:nvPr>
        </p:nvSpPr>
        <p:spPr>
          <a:ln/>
        </p:spPr>
        <p:txBody>
          <a:bodyPr/>
          <a:lstStyle>
            <a:lvl1pPr>
              <a:defRPr/>
            </a:lvl1pPr>
          </a:lstStyle>
          <a:p>
            <a:pPr>
              <a:defRPr/>
            </a:pPr>
            <a:fld id="{12812B36-B420-42FB-98DA-9F72FD7A8FC4}" type="slidenum">
              <a:rPr lang="ru-RU"/>
              <a:pPr>
                <a:defRPr/>
              </a:pPr>
              <a:t>‹#›</a:t>
            </a:fld>
            <a:endParaRPr lang="ru-RU"/>
          </a:p>
        </p:txBody>
      </p:sp>
    </p:spTree>
    <p:extLst>
      <p:ext uri="{BB962C8B-B14F-4D97-AF65-F5344CB8AC3E}">
        <p14:creationId xmlns:p14="http://schemas.microsoft.com/office/powerpoint/2010/main" val="3155538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ru-RU"/>
          </a:p>
        </p:txBody>
      </p:sp>
      <p:sp>
        <p:nvSpPr>
          <p:cNvPr id="3" name="Rectangle 6"/>
          <p:cNvSpPr>
            <a:spLocks noGrp="1" noChangeArrowheads="1"/>
          </p:cNvSpPr>
          <p:nvPr>
            <p:ph type="ftr" sz="quarter" idx="11"/>
          </p:nvPr>
        </p:nvSpPr>
        <p:spPr>
          <a:ln/>
        </p:spPr>
        <p:txBody>
          <a:bodyPr/>
          <a:lstStyle>
            <a:lvl1pPr>
              <a:defRPr/>
            </a:lvl1pPr>
          </a:lstStyle>
          <a:p>
            <a:pPr>
              <a:defRPr/>
            </a:pPr>
            <a:endParaRPr lang="ru-RU"/>
          </a:p>
        </p:txBody>
      </p:sp>
      <p:sp>
        <p:nvSpPr>
          <p:cNvPr id="4" name="Rectangle 7"/>
          <p:cNvSpPr>
            <a:spLocks noGrp="1" noChangeArrowheads="1"/>
          </p:cNvSpPr>
          <p:nvPr>
            <p:ph type="sldNum" sz="quarter" idx="12"/>
          </p:nvPr>
        </p:nvSpPr>
        <p:spPr>
          <a:ln/>
        </p:spPr>
        <p:txBody>
          <a:bodyPr/>
          <a:lstStyle>
            <a:lvl1pPr>
              <a:defRPr/>
            </a:lvl1pPr>
          </a:lstStyle>
          <a:p>
            <a:pPr>
              <a:defRPr/>
            </a:pPr>
            <a:fld id="{AC157643-2BFF-48FE-A8A0-C2DF3901994A}" type="slidenum">
              <a:rPr lang="ru-RU"/>
              <a:pPr>
                <a:defRPr/>
              </a:pPr>
              <a:t>‹#›</a:t>
            </a:fld>
            <a:endParaRPr lang="ru-RU"/>
          </a:p>
        </p:txBody>
      </p:sp>
    </p:spTree>
    <p:extLst>
      <p:ext uri="{BB962C8B-B14F-4D97-AF65-F5344CB8AC3E}">
        <p14:creationId xmlns:p14="http://schemas.microsoft.com/office/powerpoint/2010/main" val="1745767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pPr>
              <a:defRPr/>
            </a:pPr>
            <a:fld id="{8F4BD7D8-25A1-4550-A4D0-738195DC1B5A}" type="slidenum">
              <a:rPr lang="ru-RU"/>
              <a:pPr>
                <a:defRPr/>
              </a:pPr>
              <a:t>‹#›</a:t>
            </a:fld>
            <a:endParaRPr lang="ru-RU"/>
          </a:p>
        </p:txBody>
      </p:sp>
    </p:spTree>
    <p:extLst>
      <p:ext uri="{BB962C8B-B14F-4D97-AF65-F5344CB8AC3E}">
        <p14:creationId xmlns:p14="http://schemas.microsoft.com/office/powerpoint/2010/main" val="2123712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pPr>
              <a:defRPr/>
            </a:pPr>
            <a:fld id="{39E1A111-DB76-4EEA-96FF-15631CFBD4D8}" type="slidenum">
              <a:rPr lang="ru-RU"/>
              <a:pPr>
                <a:defRPr/>
              </a:pPr>
              <a:t>‹#›</a:t>
            </a:fld>
            <a:endParaRPr lang="ru-RU"/>
          </a:p>
        </p:txBody>
      </p:sp>
    </p:spTree>
    <p:extLst>
      <p:ext uri="{BB962C8B-B14F-4D97-AF65-F5344CB8AC3E}">
        <p14:creationId xmlns:p14="http://schemas.microsoft.com/office/powerpoint/2010/main" val="3296966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pPr>
              <a:defRPr/>
            </a:pPr>
            <a:fld id="{42C605C1-974B-4C4C-9EE4-C7659F9ACC54}" type="slidenum">
              <a:rPr lang="ru-RU"/>
              <a:pPr>
                <a:defRPr/>
              </a:pPr>
              <a:t>‹#›</a:t>
            </a:fld>
            <a:endParaRPr lang="ru-RU"/>
          </a:p>
        </p:txBody>
      </p:sp>
    </p:spTree>
    <p:extLst>
      <p:ext uri="{BB962C8B-B14F-4D97-AF65-F5344CB8AC3E}">
        <p14:creationId xmlns:p14="http://schemas.microsoft.com/office/powerpoint/2010/main" val="514913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05588" y="476250"/>
            <a:ext cx="2070100" cy="59055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395288" y="476250"/>
            <a:ext cx="6057900" cy="59055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pPr>
              <a:defRPr/>
            </a:pPr>
            <a:fld id="{B1A5C872-7396-4A41-9DC5-CC26AA0C6DE6}" type="slidenum">
              <a:rPr lang="ru-RU"/>
              <a:pPr>
                <a:defRPr/>
              </a:pPr>
              <a:t>‹#›</a:t>
            </a:fld>
            <a:endParaRPr lang="ru-RU"/>
          </a:p>
        </p:txBody>
      </p:sp>
    </p:spTree>
    <p:extLst>
      <p:ext uri="{BB962C8B-B14F-4D97-AF65-F5344CB8AC3E}">
        <p14:creationId xmlns:p14="http://schemas.microsoft.com/office/powerpoint/2010/main" val="34668429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 сверху, смешанная с подписями">
    <p:spTree>
      <p:nvGrpSpPr>
        <p:cNvPr id="1" name=""/>
        <p:cNvGrpSpPr/>
        <p:nvPr/>
      </p:nvGrpSpPr>
      <p:grpSpPr>
        <a:xfrm>
          <a:off x="0" y="0"/>
          <a:ext cx="0" cy="0"/>
          <a:chOff x="0" y="0"/>
          <a:chExt cx="0" cy="0"/>
        </a:xfrm>
      </p:grpSpPr>
      <p:sp>
        <p:nvSpPr>
          <p:cNvPr id="24" name="Picture Placeholder 23"/>
          <p:cNvSpPr>
            <a:spLocks noGrp="1" noChangeAspect="1"/>
          </p:cNvSpPr>
          <p:nvPr>
            <p:ph type="pic" sz="quarter" idx="11"/>
          </p:nvPr>
        </p:nvSpPr>
        <p:spPr>
          <a:xfrm>
            <a:off x="4724401" y="225552"/>
            <a:ext cx="3694176" cy="2770632"/>
          </a:xfr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smtClean="0"/>
              <a:t>Вставка рисунка</a:t>
            </a:r>
            <a:endParaRPr lang="ru-RU" noProof="0"/>
          </a:p>
        </p:txBody>
      </p:sp>
      <p:sp>
        <p:nvSpPr>
          <p:cNvPr id="21" name="Picture Placeholder 20"/>
          <p:cNvSpPr>
            <a:spLocks noGrp="1" noChangeAspect="1"/>
          </p:cNvSpPr>
          <p:nvPr>
            <p:ph type="pic" sz="quarter" idx="12"/>
          </p:nvPr>
        </p:nvSpPr>
        <p:spPr>
          <a:xfrm>
            <a:off x="152400" y="222504"/>
            <a:ext cx="4368557" cy="5824743"/>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smtClean="0"/>
              <a:t>Вставка рисунка</a:t>
            </a:r>
            <a:endParaRPr lang="ru-RU" noProof="0"/>
          </a:p>
        </p:txBody>
      </p:sp>
      <p:sp>
        <p:nvSpPr>
          <p:cNvPr id="9" name="Text Placeholder 8"/>
          <p:cNvSpPr>
            <a:spLocks noGrp="1"/>
          </p:cNvSpPr>
          <p:nvPr>
            <p:ph type="body" sz="quarter" idx="13"/>
          </p:nvPr>
        </p:nvSpPr>
        <p:spPr>
          <a:xfrm>
            <a:off x="4724400" y="3124200"/>
            <a:ext cx="3694177" cy="2983987"/>
          </a:xfrm>
        </p:spPr>
        <p:txBody>
          <a:bodyPr/>
          <a:lstStyle>
            <a:lvl1pPr marL="0" marR="0" indent="0" algn="l" eaLnBrk="1" latinLnBrk="0" hangingPunct="1">
              <a:buFontTx/>
              <a:buNone/>
              <a:defRPr kumimoji="0" lang="ru-RU" sz="2000" i="0"/>
            </a:lvl1pPr>
            <a:extLst/>
          </a:lstStyle>
          <a:p>
            <a:pPr lvl="0"/>
            <a:r>
              <a:rPr lang="ru-RU" smtClean="0"/>
              <a:t>Образец текста</a:t>
            </a:r>
          </a:p>
        </p:txBody>
      </p:sp>
      <p:sp>
        <p:nvSpPr>
          <p:cNvPr id="5" name="Rectangle 4"/>
          <p:cNvSpPr>
            <a:spLocks noGrp="1"/>
          </p:cNvSpPr>
          <p:nvPr>
            <p:ph type="dt" sz="half" idx="14"/>
          </p:nvPr>
        </p:nvSpPr>
        <p:spPr/>
        <p:txBody>
          <a:bodyPr/>
          <a:lstStyle>
            <a:lvl1pPr algn="r">
              <a:defRPr>
                <a:solidFill>
                  <a:schemeClr val="bg1"/>
                </a:solidFill>
              </a:defRPr>
            </a:lvl1pPr>
            <a:extLst/>
          </a:lstStyle>
          <a:p>
            <a:pPr>
              <a:defRPr/>
            </a:pPr>
            <a:fld id="{76E91217-13DD-411F-9010-135C7ABD138E}" type="datetimeFigureOut">
              <a:rPr lang="ru-RU"/>
              <a:pPr>
                <a:defRPr/>
              </a:pPr>
              <a:t>06.01.2019</a:t>
            </a:fld>
            <a:endParaRPr lang="ru-RU">
              <a:solidFill>
                <a:schemeClr val="tx1"/>
              </a:solidFill>
            </a:endParaRPr>
          </a:p>
        </p:txBody>
      </p:sp>
      <p:sp>
        <p:nvSpPr>
          <p:cNvPr id="6" name="Rectangle 5"/>
          <p:cNvSpPr>
            <a:spLocks noGrp="1"/>
          </p:cNvSpPr>
          <p:nvPr>
            <p:ph type="sldNum" sz="quarter" idx="15"/>
          </p:nvPr>
        </p:nvSpPr>
        <p:spPr/>
        <p:txBody>
          <a:bodyPr/>
          <a:lstStyle>
            <a:lvl1pPr>
              <a:defRPr>
                <a:solidFill>
                  <a:srgbClr val="FFFFFF"/>
                </a:solidFill>
              </a:defRPr>
            </a:lvl1pPr>
            <a:extLst/>
          </a:lstStyle>
          <a:p>
            <a:pPr>
              <a:defRPr/>
            </a:pPr>
            <a:fld id="{42669B23-6A15-4CC6-A3BC-9C71130C6D94}" type="slidenum">
              <a:rPr lang="ru-RU"/>
              <a:pPr>
                <a:defRPr/>
              </a:pPr>
              <a:t>‹#›</a:t>
            </a:fld>
            <a:endParaRPr lang="ru-RU">
              <a:solidFill>
                <a:schemeClr val="tx1"/>
              </a:solidFill>
            </a:endParaRPr>
          </a:p>
        </p:txBody>
      </p:sp>
      <p:sp>
        <p:nvSpPr>
          <p:cNvPr id="7" name="Rectangle 6"/>
          <p:cNvSpPr>
            <a:spLocks noGrp="1"/>
          </p:cNvSpPr>
          <p:nvPr>
            <p:ph type="ftr" sz="quarter" idx="16"/>
          </p:nvPr>
        </p:nvSpPr>
        <p:spPr/>
        <p:txBody>
          <a:bodyPr/>
          <a:lstStyle>
            <a:lvl1pPr>
              <a:defRPr/>
            </a:lvl1pPr>
            <a:extLst/>
          </a:lstStyle>
          <a:p>
            <a:pPr>
              <a:defRPr/>
            </a:pPr>
            <a:endParaRPr lang="ru-RU"/>
          </a:p>
        </p:txBody>
      </p:sp>
    </p:spTree>
    <p:extLst>
      <p:ext uri="{BB962C8B-B14F-4D97-AF65-F5344CB8AC3E}">
        <p14:creationId xmlns:p14="http://schemas.microsoft.com/office/powerpoint/2010/main" val="3818700582"/>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 сверху, альбомная с подписью">
    <p:spTree>
      <p:nvGrpSpPr>
        <p:cNvPr id="1" name=""/>
        <p:cNvGrpSpPr/>
        <p:nvPr/>
      </p:nvGrpSpPr>
      <p:grpSpPr>
        <a:xfrm>
          <a:off x="0" y="0"/>
          <a:ext cx="0" cy="0"/>
          <a:chOff x="0" y="0"/>
          <a:chExt cx="0" cy="0"/>
        </a:xfrm>
      </p:grpSpPr>
      <p:sp>
        <p:nvSpPr>
          <p:cNvPr id="11" name="Picture Placeholder 10"/>
          <p:cNvSpPr>
            <a:spLocks noGrp="1" noChangeAspect="1"/>
          </p:cNvSpPr>
          <p:nvPr>
            <p:ph type="pic" sz="quarter" idx="11"/>
          </p:nvPr>
        </p:nvSpPr>
        <p:spPr>
          <a:xfrm>
            <a:off x="4343400" y="3352800"/>
            <a:ext cx="3947160" cy="296037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normAutofit/>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smtClean="0"/>
              <a:t>Вставка рисунка</a:t>
            </a:r>
            <a:endParaRPr lang="ru-RU" noProof="0"/>
          </a:p>
        </p:txBody>
      </p:sp>
      <p:sp>
        <p:nvSpPr>
          <p:cNvPr id="26" name="Picture Placeholder 25"/>
          <p:cNvSpPr>
            <a:spLocks noGrp="1" noChangeAspect="1"/>
          </p:cNvSpPr>
          <p:nvPr>
            <p:ph type="pic" sz="quarter" idx="12"/>
          </p:nvPr>
        </p:nvSpPr>
        <p:spPr>
          <a:xfrm>
            <a:off x="228600" y="3352800"/>
            <a:ext cx="3947160" cy="296037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normAutofit/>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smtClean="0"/>
              <a:t>Вставка рисунка</a:t>
            </a:r>
            <a:endParaRPr lang="ru-RU" noProof="0"/>
          </a:p>
        </p:txBody>
      </p:sp>
      <p:sp>
        <p:nvSpPr>
          <p:cNvPr id="13" name="Picture Placeholder 12"/>
          <p:cNvSpPr>
            <a:spLocks noGrp="1" noChangeAspect="1"/>
          </p:cNvSpPr>
          <p:nvPr>
            <p:ph type="pic" sz="quarter" idx="13"/>
          </p:nvPr>
        </p:nvSpPr>
        <p:spPr>
          <a:xfrm>
            <a:off x="4343400" y="228600"/>
            <a:ext cx="3947160" cy="296037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smtClean="0"/>
              <a:t>Вставка рисунка</a:t>
            </a:r>
            <a:endParaRPr lang="ru-RU" noProof="0"/>
          </a:p>
        </p:txBody>
      </p:sp>
      <p:sp>
        <p:nvSpPr>
          <p:cNvPr id="12" name="Text Placeholder 11"/>
          <p:cNvSpPr>
            <a:spLocks noGrp="1"/>
          </p:cNvSpPr>
          <p:nvPr>
            <p:ph type="body" sz="quarter" idx="14"/>
          </p:nvPr>
        </p:nvSpPr>
        <p:spPr>
          <a:xfrm>
            <a:off x="228600" y="228600"/>
            <a:ext cx="3947160" cy="2960370"/>
          </a:xfrm>
        </p:spPr>
        <p:txBody>
          <a:bodyPr anchor="b"/>
          <a:lstStyle>
            <a:lvl1pPr marL="0" marR="0" indent="0" algn="r" eaLnBrk="1" latinLnBrk="0" hangingPunct="1">
              <a:buFontTx/>
              <a:buNone/>
              <a:defRPr kumimoji="0" lang="ru-RU" sz="2000" i="0"/>
            </a:lvl1pPr>
            <a:extLst/>
          </a:lstStyle>
          <a:p>
            <a:pPr lvl="0"/>
            <a:r>
              <a:rPr lang="ru-RU" smtClean="0"/>
              <a:t>Образец текста</a:t>
            </a:r>
          </a:p>
        </p:txBody>
      </p:sp>
      <p:sp>
        <p:nvSpPr>
          <p:cNvPr id="6" name="Rectangle 5"/>
          <p:cNvSpPr>
            <a:spLocks noGrp="1"/>
          </p:cNvSpPr>
          <p:nvPr>
            <p:ph type="dt" sz="half" idx="15"/>
          </p:nvPr>
        </p:nvSpPr>
        <p:spPr/>
        <p:txBody>
          <a:bodyPr/>
          <a:lstStyle>
            <a:lvl1pPr algn="r">
              <a:defRPr>
                <a:solidFill>
                  <a:schemeClr val="bg1"/>
                </a:solidFill>
              </a:defRPr>
            </a:lvl1pPr>
            <a:extLst/>
          </a:lstStyle>
          <a:p>
            <a:pPr>
              <a:defRPr/>
            </a:pPr>
            <a:fld id="{C7CC120A-CA7D-49A8-98C0-1D38DCEB562C}" type="datetimeFigureOut">
              <a:rPr lang="ru-RU"/>
              <a:pPr>
                <a:defRPr/>
              </a:pPr>
              <a:t>06.01.2019</a:t>
            </a:fld>
            <a:endParaRPr lang="ru-RU">
              <a:solidFill>
                <a:schemeClr val="tx1"/>
              </a:solidFill>
            </a:endParaRPr>
          </a:p>
        </p:txBody>
      </p:sp>
      <p:sp>
        <p:nvSpPr>
          <p:cNvPr id="7" name="Rectangle 6"/>
          <p:cNvSpPr>
            <a:spLocks noGrp="1"/>
          </p:cNvSpPr>
          <p:nvPr>
            <p:ph type="sldNum" sz="quarter" idx="16"/>
          </p:nvPr>
        </p:nvSpPr>
        <p:spPr/>
        <p:txBody>
          <a:bodyPr/>
          <a:lstStyle>
            <a:lvl1pPr>
              <a:defRPr>
                <a:solidFill>
                  <a:srgbClr val="FFFFFF"/>
                </a:solidFill>
              </a:defRPr>
            </a:lvl1pPr>
            <a:extLst/>
          </a:lstStyle>
          <a:p>
            <a:pPr>
              <a:defRPr/>
            </a:pPr>
            <a:fld id="{087665D6-FBD3-4308-88E0-F47FEB5EF658}" type="slidenum">
              <a:rPr lang="ru-RU"/>
              <a:pPr>
                <a:defRPr/>
              </a:pPr>
              <a:t>‹#›</a:t>
            </a:fld>
            <a:endParaRPr lang="ru-RU">
              <a:solidFill>
                <a:schemeClr val="tx1"/>
              </a:solidFill>
            </a:endParaRPr>
          </a:p>
        </p:txBody>
      </p:sp>
      <p:sp>
        <p:nvSpPr>
          <p:cNvPr id="8" name="Rectangle 7"/>
          <p:cNvSpPr>
            <a:spLocks noGrp="1"/>
          </p:cNvSpPr>
          <p:nvPr>
            <p:ph type="ftr" sz="quarter" idx="17"/>
          </p:nvPr>
        </p:nvSpPr>
        <p:spPr/>
        <p:txBody>
          <a:bodyPr/>
          <a:lstStyle>
            <a:lvl1pPr>
              <a:defRPr/>
            </a:lvl1pPr>
            <a:extLst/>
          </a:lstStyle>
          <a:p>
            <a:pPr>
              <a:defRPr/>
            </a:pPr>
            <a:endParaRPr lang="ru-RU"/>
          </a:p>
        </p:txBody>
      </p:sp>
    </p:spTree>
    <p:extLst>
      <p:ext uri="{BB962C8B-B14F-4D97-AF65-F5344CB8AC3E}">
        <p14:creationId xmlns:p14="http://schemas.microsoft.com/office/powerpoint/2010/main" val="3521854452"/>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 сверху, книжная с подписями">
    <p:spTree>
      <p:nvGrpSpPr>
        <p:cNvPr id="1" name=""/>
        <p:cNvGrpSpPr/>
        <p:nvPr/>
      </p:nvGrpSpPr>
      <p:grpSpPr>
        <a:xfrm>
          <a:off x="0" y="0"/>
          <a:ext cx="0" cy="0"/>
          <a:chOff x="0" y="0"/>
          <a:chExt cx="0" cy="0"/>
        </a:xfrm>
      </p:grpSpPr>
      <p:sp>
        <p:nvSpPr>
          <p:cNvPr id="20" name="Picture Placeholder 19"/>
          <p:cNvSpPr>
            <a:spLocks noGrp="1" noChangeAspect="1"/>
          </p:cNvSpPr>
          <p:nvPr>
            <p:ph type="pic" sz="quarter" idx="10"/>
          </p:nvPr>
        </p:nvSpPr>
        <p:spPr>
          <a:xfrm>
            <a:off x="228600" y="533400"/>
            <a:ext cx="2590800" cy="34544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dirty="0" smtClean="0"/>
              <a:t>Вставка рисунка</a:t>
            </a:r>
            <a:endParaRPr lang="ru-RU" noProof="0"/>
          </a:p>
        </p:txBody>
      </p:sp>
      <p:sp>
        <p:nvSpPr>
          <p:cNvPr id="29" name="Picture Placeholder 28"/>
          <p:cNvSpPr>
            <a:spLocks noGrp="1" noChangeAspect="1"/>
          </p:cNvSpPr>
          <p:nvPr>
            <p:ph type="pic" sz="quarter" idx="11"/>
          </p:nvPr>
        </p:nvSpPr>
        <p:spPr>
          <a:xfrm>
            <a:off x="3048000" y="533400"/>
            <a:ext cx="2590800" cy="34544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dirty="0" smtClean="0"/>
              <a:t>Вставка рисунка</a:t>
            </a:r>
            <a:endParaRPr lang="ru-RU" noProof="0"/>
          </a:p>
        </p:txBody>
      </p:sp>
      <p:sp>
        <p:nvSpPr>
          <p:cNvPr id="10" name="Picture Placeholder 9"/>
          <p:cNvSpPr>
            <a:spLocks noGrp="1" noChangeAspect="1"/>
          </p:cNvSpPr>
          <p:nvPr>
            <p:ph type="pic" sz="quarter" idx="12"/>
          </p:nvPr>
        </p:nvSpPr>
        <p:spPr>
          <a:xfrm>
            <a:off x="5867400" y="533400"/>
            <a:ext cx="2590800" cy="34544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dirty="0" smtClean="0"/>
              <a:t>Вставка рисунка</a:t>
            </a:r>
            <a:endParaRPr lang="ru-RU" noProof="0"/>
          </a:p>
        </p:txBody>
      </p:sp>
      <p:sp>
        <p:nvSpPr>
          <p:cNvPr id="2" name="Text Placeholder 1"/>
          <p:cNvSpPr>
            <a:spLocks noGrp="1"/>
          </p:cNvSpPr>
          <p:nvPr>
            <p:ph type="body" sz="quarter" idx="13"/>
          </p:nvPr>
        </p:nvSpPr>
        <p:spPr>
          <a:xfrm>
            <a:off x="228600" y="4343400"/>
            <a:ext cx="2590800" cy="1676400"/>
          </a:xfrm>
        </p:spPr>
        <p:txBody>
          <a:bodyPr>
            <a:noAutofit/>
          </a:bodyPr>
          <a:lstStyle>
            <a:lvl1pPr marL="0" marR="0" indent="0" algn="l" eaLnBrk="1" latinLnBrk="0" hangingPunct="1">
              <a:buFontTx/>
              <a:buNone/>
              <a:defRPr kumimoji="0" lang="ru-RU" sz="2000" baseline="0"/>
            </a:lvl1pPr>
            <a:extLst/>
          </a:lstStyle>
          <a:p>
            <a:pPr lvl="0"/>
            <a:r>
              <a:rPr lang="ru-RU" smtClean="0"/>
              <a:t>Образец текста</a:t>
            </a:r>
          </a:p>
        </p:txBody>
      </p:sp>
      <p:sp>
        <p:nvSpPr>
          <p:cNvPr id="15" name="Text Placeholder 14"/>
          <p:cNvSpPr>
            <a:spLocks noGrp="1"/>
          </p:cNvSpPr>
          <p:nvPr>
            <p:ph type="body" sz="quarter" idx="14"/>
          </p:nvPr>
        </p:nvSpPr>
        <p:spPr>
          <a:xfrm>
            <a:off x="3048000" y="4343400"/>
            <a:ext cx="2590800" cy="1676400"/>
          </a:xfrm>
        </p:spPr>
        <p:txBody>
          <a:bodyPr>
            <a:noAutofit/>
          </a:bodyPr>
          <a:lstStyle>
            <a:lvl1pPr marL="0" marR="0" indent="0" algn="l" eaLnBrk="1" latinLnBrk="0" hangingPunct="1">
              <a:buFontTx/>
              <a:buNone/>
              <a:defRPr kumimoji="0" lang="ru-RU" sz="2000" baseline="0"/>
            </a:lvl1pPr>
            <a:extLst/>
          </a:lstStyle>
          <a:p>
            <a:pPr lvl="0"/>
            <a:r>
              <a:rPr lang="ru-RU" smtClean="0"/>
              <a:t>Образец текста</a:t>
            </a:r>
          </a:p>
        </p:txBody>
      </p:sp>
      <p:sp>
        <p:nvSpPr>
          <p:cNvPr id="13" name="Text Placeholder 12"/>
          <p:cNvSpPr>
            <a:spLocks noGrp="1"/>
          </p:cNvSpPr>
          <p:nvPr>
            <p:ph type="body" sz="quarter" idx="15"/>
          </p:nvPr>
        </p:nvSpPr>
        <p:spPr>
          <a:xfrm>
            <a:off x="5867400" y="4343400"/>
            <a:ext cx="2590800" cy="1676400"/>
          </a:xfrm>
        </p:spPr>
        <p:txBody>
          <a:bodyPr>
            <a:noAutofit/>
          </a:bodyPr>
          <a:lstStyle>
            <a:lvl1pPr marL="0" marR="0" indent="0" algn="l" eaLnBrk="1" latinLnBrk="0" hangingPunct="1">
              <a:buFontTx/>
              <a:buNone/>
              <a:defRPr kumimoji="0" lang="ru-RU" sz="2000" baseline="0"/>
            </a:lvl1pPr>
            <a:extLst/>
          </a:lstStyle>
          <a:p>
            <a:pPr lvl="0"/>
            <a:r>
              <a:rPr lang="ru-RU" smtClean="0"/>
              <a:t>Образец текста</a:t>
            </a:r>
          </a:p>
        </p:txBody>
      </p:sp>
      <p:sp>
        <p:nvSpPr>
          <p:cNvPr id="8" name="Rectangle 8"/>
          <p:cNvSpPr>
            <a:spLocks noGrp="1"/>
          </p:cNvSpPr>
          <p:nvPr>
            <p:ph type="dt" sz="half" idx="16"/>
          </p:nvPr>
        </p:nvSpPr>
        <p:spPr/>
        <p:txBody>
          <a:bodyPr/>
          <a:lstStyle>
            <a:lvl1pPr algn="r">
              <a:defRPr>
                <a:solidFill>
                  <a:schemeClr val="bg1"/>
                </a:solidFill>
              </a:defRPr>
            </a:lvl1pPr>
            <a:extLst/>
          </a:lstStyle>
          <a:p>
            <a:pPr>
              <a:defRPr/>
            </a:pPr>
            <a:fld id="{057814E2-554F-45B7-B5B0-9BAF9286CEB8}" type="datetimeFigureOut">
              <a:rPr lang="ru-RU"/>
              <a:pPr>
                <a:defRPr/>
              </a:pPr>
              <a:t>06.01.2019</a:t>
            </a:fld>
            <a:endParaRPr lang="ru-RU" dirty="0">
              <a:solidFill>
                <a:schemeClr val="tx1"/>
              </a:solidFill>
            </a:endParaRPr>
          </a:p>
        </p:txBody>
      </p:sp>
      <p:sp>
        <p:nvSpPr>
          <p:cNvPr id="9" name="Rectangle 10"/>
          <p:cNvSpPr>
            <a:spLocks noGrp="1"/>
          </p:cNvSpPr>
          <p:nvPr>
            <p:ph type="sldNum" sz="quarter" idx="17"/>
          </p:nvPr>
        </p:nvSpPr>
        <p:spPr/>
        <p:txBody>
          <a:bodyPr/>
          <a:lstStyle>
            <a:lvl1pPr>
              <a:defRPr>
                <a:solidFill>
                  <a:srgbClr val="FFFFFF"/>
                </a:solidFill>
              </a:defRPr>
            </a:lvl1pPr>
            <a:extLst/>
          </a:lstStyle>
          <a:p>
            <a:pPr>
              <a:defRPr/>
            </a:pPr>
            <a:fld id="{51A03BD9-447A-4D72-9AD4-71418B8C3C34}" type="slidenum">
              <a:rPr lang="ru-RU"/>
              <a:pPr>
                <a:defRPr/>
              </a:pPr>
              <a:t>‹#›</a:t>
            </a:fld>
            <a:endParaRPr lang="ru-RU" dirty="0">
              <a:solidFill>
                <a:schemeClr val="tx1"/>
              </a:solidFill>
            </a:endParaRPr>
          </a:p>
        </p:txBody>
      </p:sp>
      <p:sp>
        <p:nvSpPr>
          <p:cNvPr id="11" name="Rectangle 11"/>
          <p:cNvSpPr>
            <a:spLocks noGrp="1"/>
          </p:cNvSpPr>
          <p:nvPr>
            <p:ph type="ftr" sz="quarter" idx="18"/>
          </p:nvPr>
        </p:nvSpPr>
        <p:spPr/>
        <p:txBody>
          <a:bodyPr/>
          <a:lstStyle>
            <a:lvl1pPr>
              <a:defRPr/>
            </a:lvl1pPr>
            <a:extLst/>
          </a:lstStyle>
          <a:p>
            <a:pPr>
              <a:defRPr/>
            </a:pPr>
            <a:endParaRPr lang="ru-RU"/>
          </a:p>
        </p:txBody>
      </p:sp>
    </p:spTree>
    <p:extLst>
      <p:ext uri="{BB962C8B-B14F-4D97-AF65-F5344CB8AC3E}">
        <p14:creationId xmlns:p14="http://schemas.microsoft.com/office/powerpoint/2010/main" val="925431302"/>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4" name="Прямоугольник 3"/>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ая соединительная линия 4"/>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a:defRPr/>
            </a:pPr>
            <a:endParaRPr lang="en-US"/>
          </a:p>
        </p:txBody>
      </p:sp>
      <p:sp>
        <p:nvSpPr>
          <p:cNvPr id="12" name="Заголовок 11"/>
          <p:cNvSpPr>
            <a:spLocks noGrp="1"/>
          </p:cNvSpPr>
          <p:nvPr>
            <p:ph type="ctrTitle"/>
          </p:nvPr>
        </p:nvSpPr>
        <p:spPr>
          <a:xfrm>
            <a:off x="3366868" y="533400"/>
            <a:ext cx="5105400" cy="2868168"/>
          </a:xfrm>
        </p:spPr>
        <p:txBody>
          <a:bodyPr>
            <a:noAutofit/>
          </a:bodyPr>
          <a:lstStyle>
            <a:lvl1pPr algn="r">
              <a:defRPr sz="4200" b="1"/>
            </a:lvl1pPr>
            <a:extLst/>
          </a:lstStyle>
          <a:p>
            <a:r>
              <a:rPr lang="ru-RU" smtClean="0"/>
              <a:t>Образец заголовка</a:t>
            </a:r>
            <a:endParaRPr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30"/>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ru-RU"/>
          </a:p>
        </p:txBody>
      </p:sp>
      <p:sp>
        <p:nvSpPr>
          <p:cNvPr id="7" name="Нижний колонтитул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ru-RU"/>
          </a:p>
        </p:txBody>
      </p:sp>
      <p:sp>
        <p:nvSpPr>
          <p:cNvPr id="8" name="Номер слайда 28"/>
          <p:cNvSpPr>
            <a:spLocks noGrp="1"/>
          </p:cNvSpPr>
          <p:nvPr>
            <p:ph type="sldNum" sz="quarter" idx="12"/>
          </p:nvPr>
        </p:nvSpPr>
        <p:spPr>
          <a:xfrm>
            <a:off x="7880350" y="6556375"/>
            <a:ext cx="588963" cy="228600"/>
          </a:xfrm>
        </p:spPr>
        <p:txBody>
          <a:bodyPr/>
          <a:lstStyle>
            <a:lvl1pPr>
              <a:defRPr lang="en-US">
                <a:solidFill>
                  <a:srgbClr val="FFFFFF"/>
                </a:solidFill>
              </a:defRPr>
            </a:lvl1pPr>
            <a:extLst/>
          </a:lstStyle>
          <a:p>
            <a:pPr>
              <a:defRPr/>
            </a:pPr>
            <a:fld id="{460170EB-8E5D-4F1F-BF28-B2C326EA083A}" type="slidenum">
              <a:rPr lang="ru-RU"/>
              <a:pPr>
                <a:defRPr/>
              </a:pPr>
              <a:t>‹#›</a:t>
            </a:fld>
            <a:endParaRPr lang="ru-RU"/>
          </a:p>
        </p:txBody>
      </p:sp>
    </p:spTree>
    <p:extLst>
      <p:ext uri="{BB962C8B-B14F-4D97-AF65-F5344CB8AC3E}">
        <p14:creationId xmlns:p14="http://schemas.microsoft.com/office/powerpoint/2010/main" val="1456817211"/>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BBBC5F9B-ED81-475D-9B43-4FAA6EDF5F82}" type="slidenum">
              <a:rPr lang="ru-RU"/>
              <a:pPr>
                <a:defRPr/>
              </a:pPr>
              <a:t>‹#›</a:t>
            </a:fld>
            <a:endParaRPr lang="ru-RU"/>
          </a:p>
        </p:txBody>
      </p:sp>
    </p:spTree>
    <p:extLst>
      <p:ext uri="{BB962C8B-B14F-4D97-AF65-F5344CB8AC3E}">
        <p14:creationId xmlns:p14="http://schemas.microsoft.com/office/powerpoint/2010/main" val="27934764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anchor="t"/>
          <a:lstStyle>
            <a:lvl1pPr algn="r">
              <a:buNone/>
              <a:defRPr sz="4200" b="1" cap="all"/>
            </a:lvl1pPr>
            <a:extLst/>
          </a:lstStyle>
          <a:p>
            <a:r>
              <a:rPr lang="ru-RU" smtClean="0"/>
              <a:t>Образец заголовка</a:t>
            </a:r>
            <a:endParaRPr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4" name="Дата 3"/>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4175" y="6554788"/>
            <a:ext cx="587375" cy="228600"/>
          </a:xfrm>
        </p:spPr>
        <p:txBody>
          <a:bodyPr/>
          <a:lstStyle>
            <a:lvl1pPr>
              <a:defRPr/>
            </a:lvl1pPr>
            <a:extLst/>
          </a:lstStyle>
          <a:p>
            <a:pPr>
              <a:defRPr/>
            </a:pPr>
            <a:fld id="{707B0A25-56E7-4196-9F43-4F2393F60CB0}" type="slidenum">
              <a:rPr lang="ru-RU"/>
              <a:pPr>
                <a:defRPr/>
              </a:pPr>
              <a:t>‹#›</a:t>
            </a:fld>
            <a:endParaRPr lang="ru-RU"/>
          </a:p>
        </p:txBody>
      </p:sp>
    </p:spTree>
    <p:extLst>
      <p:ext uri="{BB962C8B-B14F-4D97-AF65-F5344CB8AC3E}">
        <p14:creationId xmlns:p14="http://schemas.microsoft.com/office/powerpoint/2010/main" val="1869228525"/>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FB93E222-2FAE-4CD0-B68A-FF797BD8BECB}" type="slidenum">
              <a:rPr lang="ru-RU"/>
              <a:pPr>
                <a:defRPr/>
              </a:pPr>
              <a:t>‹#›</a:t>
            </a:fld>
            <a:endParaRPr lang="ru-RU"/>
          </a:p>
        </p:txBody>
      </p:sp>
    </p:spTree>
    <p:extLst>
      <p:ext uri="{BB962C8B-B14F-4D97-AF65-F5344CB8AC3E}">
        <p14:creationId xmlns:p14="http://schemas.microsoft.com/office/powerpoint/2010/main" val="5634023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6"/>
          <p:cNvSpPr>
            <a:spLocks noGrp="1"/>
          </p:cNvSpPr>
          <p:nvPr>
            <p:ph type="dt" sz="half" idx="10"/>
          </p:nvPr>
        </p:nvSpPr>
        <p:spPr/>
        <p:txBody>
          <a:bodyPr/>
          <a:lstStyle>
            <a:lvl1pPr>
              <a:defRPr/>
            </a:lvl1pPr>
          </a:lstStyle>
          <a:p>
            <a:pPr>
              <a:defRPr/>
            </a:pPr>
            <a:endParaRPr lang="ru-RU"/>
          </a:p>
        </p:txBody>
      </p:sp>
      <p:sp>
        <p:nvSpPr>
          <p:cNvPr id="8" name="Нижний колонтитул 3"/>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92A6EB8F-7D98-4D7F-A143-C1062D1A3143}" type="slidenum">
              <a:rPr lang="ru-RU"/>
              <a:pPr>
                <a:defRPr/>
              </a:pPr>
              <a:t>‹#›</a:t>
            </a:fld>
            <a:endParaRPr lang="ru-RU"/>
          </a:p>
        </p:txBody>
      </p:sp>
    </p:spTree>
    <p:extLst>
      <p:ext uri="{BB962C8B-B14F-4D97-AF65-F5344CB8AC3E}">
        <p14:creationId xmlns:p14="http://schemas.microsoft.com/office/powerpoint/2010/main" val="40883958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Дата 26"/>
          <p:cNvSpPr>
            <a:spLocks noGrp="1"/>
          </p:cNvSpPr>
          <p:nvPr>
            <p:ph type="dt" sz="half" idx="10"/>
          </p:nvPr>
        </p:nvSpPr>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15"/>
          <p:cNvSpPr>
            <a:spLocks noGrp="1"/>
          </p:cNvSpPr>
          <p:nvPr>
            <p:ph type="sldNum" sz="quarter" idx="12"/>
          </p:nvPr>
        </p:nvSpPr>
        <p:spPr/>
        <p:txBody>
          <a:bodyPr/>
          <a:lstStyle>
            <a:lvl1pPr>
              <a:defRPr/>
            </a:lvl1pPr>
          </a:lstStyle>
          <a:p>
            <a:pPr>
              <a:defRPr/>
            </a:pPr>
            <a:fld id="{9E8689C0-B42B-47C5-8CA3-1E9D04DB60F0}" type="slidenum">
              <a:rPr lang="ru-RU"/>
              <a:pPr>
                <a:defRPr/>
              </a:pPr>
              <a:t>‹#›</a:t>
            </a:fld>
            <a:endParaRPr lang="ru-RU"/>
          </a:p>
        </p:txBody>
      </p:sp>
    </p:spTree>
    <p:extLst>
      <p:ext uri="{BB962C8B-B14F-4D97-AF65-F5344CB8AC3E}">
        <p14:creationId xmlns:p14="http://schemas.microsoft.com/office/powerpoint/2010/main" val="294708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26"/>
          <p:cNvSpPr>
            <a:spLocks noGrp="1"/>
          </p:cNvSpPr>
          <p:nvPr>
            <p:ph type="dt" sz="half" idx="10"/>
          </p:nvPr>
        </p:nvSpPr>
        <p:spPr/>
        <p:txBody>
          <a:bodyPr/>
          <a:lstStyle>
            <a:lvl1pPr>
              <a:defRPr/>
            </a:lvl1pPr>
          </a:lstStyle>
          <a:p>
            <a:pPr>
              <a:defRPr/>
            </a:pPr>
            <a:endParaRPr lang="ru-RU"/>
          </a:p>
        </p:txBody>
      </p:sp>
      <p:sp>
        <p:nvSpPr>
          <p:cNvPr id="3" name="Нижний колонтитул 3"/>
          <p:cNvSpPr>
            <a:spLocks noGrp="1"/>
          </p:cNvSpPr>
          <p:nvPr>
            <p:ph type="ftr" sz="quarter" idx="11"/>
          </p:nvPr>
        </p:nvSpPr>
        <p:spPr/>
        <p:txBody>
          <a:bodyPr/>
          <a:lstStyle>
            <a:lvl1pPr>
              <a:defRPr/>
            </a:lvl1pPr>
          </a:lstStyle>
          <a:p>
            <a:pPr>
              <a:defRPr/>
            </a:pPr>
            <a:endParaRPr lang="ru-RU"/>
          </a:p>
        </p:txBody>
      </p:sp>
      <p:sp>
        <p:nvSpPr>
          <p:cNvPr id="4" name="Номер слайда 15"/>
          <p:cNvSpPr>
            <a:spLocks noGrp="1"/>
          </p:cNvSpPr>
          <p:nvPr>
            <p:ph type="sldNum" sz="quarter" idx="12"/>
          </p:nvPr>
        </p:nvSpPr>
        <p:spPr/>
        <p:txBody>
          <a:bodyPr/>
          <a:lstStyle>
            <a:lvl1pPr>
              <a:defRPr/>
            </a:lvl1pPr>
          </a:lstStyle>
          <a:p>
            <a:pPr>
              <a:defRPr/>
            </a:pPr>
            <a:fld id="{9B2B1BDD-2364-47DD-84F5-9E89BCFAB96C}" type="slidenum">
              <a:rPr lang="ru-RU"/>
              <a:pPr>
                <a:defRPr/>
              </a:pPr>
              <a:t>‹#›</a:t>
            </a:fld>
            <a:endParaRPr lang="ru-RU"/>
          </a:p>
        </p:txBody>
      </p:sp>
    </p:spTree>
    <p:extLst>
      <p:ext uri="{BB962C8B-B14F-4D97-AF65-F5344CB8AC3E}">
        <p14:creationId xmlns:p14="http://schemas.microsoft.com/office/powerpoint/2010/main" val="38128005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ru-RU" smtClean="0"/>
              <a:t>Образец заголовка</a:t>
            </a:r>
            <a:endParaRPr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0E9941E3-42E7-4A37-8AF0-0EDC29C16F89}" type="slidenum">
              <a:rPr lang="ru-RU"/>
              <a:pPr>
                <a:defRPr/>
              </a:pPr>
              <a:t>‹#›</a:t>
            </a:fld>
            <a:endParaRPr lang="ru-RU"/>
          </a:p>
        </p:txBody>
      </p:sp>
    </p:spTree>
    <p:extLst>
      <p:ext uri="{BB962C8B-B14F-4D97-AF65-F5344CB8AC3E}">
        <p14:creationId xmlns:p14="http://schemas.microsoft.com/office/powerpoint/2010/main" val="8711404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5" name="Прямоугольник 4"/>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6" name="Прямоугольник 5"/>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ru-RU" smtClean="0"/>
              <a:t>Образец заголовка</a:t>
            </a:r>
            <a:endParaRPr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7" name="Дата 4"/>
          <p:cNvSpPr>
            <a:spLocks noGrp="1"/>
          </p:cNvSpPr>
          <p:nvPr>
            <p:ph type="dt" sz="half" idx="10"/>
          </p:nvPr>
        </p:nvSpPr>
        <p:spPr/>
        <p:txBody>
          <a:bodyPr/>
          <a:lstStyle>
            <a:lvl1pPr>
              <a:defRPr/>
            </a:lvl1pPr>
            <a:extLst/>
          </a:lstStyle>
          <a:p>
            <a:pPr>
              <a:defRPr/>
            </a:pPr>
            <a:endParaRPr lang="ru-RU"/>
          </a:p>
        </p:txBody>
      </p:sp>
      <p:sp>
        <p:nvSpPr>
          <p:cNvPr id="8" name="Нижний колонтитул 5"/>
          <p:cNvSpPr>
            <a:spLocks noGrp="1"/>
          </p:cNvSpPr>
          <p:nvPr>
            <p:ph type="ftr" sz="quarter" idx="11"/>
          </p:nvPr>
        </p:nvSpPr>
        <p:spPr/>
        <p:txBody>
          <a:bodyPr/>
          <a:lstStyle>
            <a:lvl1pPr>
              <a:defRPr/>
            </a:lvl1pPr>
            <a:extLst/>
          </a:lstStyle>
          <a:p>
            <a:pPr>
              <a:defRPr/>
            </a:pPr>
            <a:endParaRPr lang="ru-RU"/>
          </a:p>
        </p:txBody>
      </p:sp>
      <p:sp>
        <p:nvSpPr>
          <p:cNvPr id="9" name="Номер слайда 6"/>
          <p:cNvSpPr>
            <a:spLocks noGrp="1"/>
          </p:cNvSpPr>
          <p:nvPr>
            <p:ph type="sldNum" sz="quarter" idx="12"/>
          </p:nvPr>
        </p:nvSpPr>
        <p:spPr/>
        <p:txBody>
          <a:bodyPr/>
          <a:lstStyle>
            <a:lvl1pPr>
              <a:defRPr/>
            </a:lvl1pPr>
            <a:extLst/>
          </a:lstStyle>
          <a:p>
            <a:pPr>
              <a:defRPr/>
            </a:pPr>
            <a:fld id="{D10ADEB7-B969-4650-9CEA-A0CD4E0B2626}" type="slidenum">
              <a:rPr lang="ru-RU"/>
              <a:pPr>
                <a:defRPr/>
              </a:pPr>
              <a:t>‹#›</a:t>
            </a:fld>
            <a:endParaRPr lang="ru-RU"/>
          </a:p>
        </p:txBody>
      </p:sp>
    </p:spTree>
    <p:extLst>
      <p:ext uri="{BB962C8B-B14F-4D97-AF65-F5344CB8AC3E}">
        <p14:creationId xmlns:p14="http://schemas.microsoft.com/office/powerpoint/2010/main" val="441670030"/>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4A82CA5F-9FD4-47BE-BBAA-174DB36BA843}" type="slidenum">
              <a:rPr lang="ru-RU"/>
              <a:pPr>
                <a:defRPr/>
              </a:pPr>
              <a:t>‹#›</a:t>
            </a:fld>
            <a:endParaRPr lang="ru-RU"/>
          </a:p>
        </p:txBody>
      </p:sp>
    </p:spTree>
    <p:extLst>
      <p:ext uri="{BB962C8B-B14F-4D97-AF65-F5344CB8AC3E}">
        <p14:creationId xmlns:p14="http://schemas.microsoft.com/office/powerpoint/2010/main" val="35442907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243388" y="6557963"/>
            <a:ext cx="2001837" cy="227012"/>
          </a:xfrm>
        </p:spPr>
        <p:txBody>
          <a:bodyPr/>
          <a:lstStyle>
            <a:lvl1pPr>
              <a:defRPr/>
            </a:lvl1pPr>
            <a:extLst/>
          </a:lstStyle>
          <a:p>
            <a:pPr>
              <a:defRPr/>
            </a:pPr>
            <a:endParaRPr lang="ru-RU"/>
          </a:p>
        </p:txBody>
      </p:sp>
      <p:sp>
        <p:nvSpPr>
          <p:cNvPr id="5" name="Нижний колонтитул 4"/>
          <p:cNvSpPr>
            <a:spLocks noGrp="1"/>
          </p:cNvSpPr>
          <p:nvPr>
            <p:ph type="ftr" sz="quarter" idx="11"/>
          </p:nvPr>
        </p:nvSpPr>
        <p:spPr>
          <a:xfrm>
            <a:off x="457200" y="6556375"/>
            <a:ext cx="3657600" cy="228600"/>
          </a:xfrm>
        </p:spPr>
        <p:txBody>
          <a:bodyPr/>
          <a:lstStyle>
            <a:lvl1pPr>
              <a:defRPr/>
            </a:lvl1pPr>
            <a:extLst/>
          </a:lstStyle>
          <a:p>
            <a:pPr>
              <a:defRPr/>
            </a:pPr>
            <a:endParaRPr lang="ru-RU"/>
          </a:p>
        </p:txBody>
      </p:sp>
      <p:sp>
        <p:nvSpPr>
          <p:cNvPr id="6" name="Номер слайда 5"/>
          <p:cNvSpPr>
            <a:spLocks noGrp="1"/>
          </p:cNvSpPr>
          <p:nvPr>
            <p:ph type="sldNum" sz="quarter" idx="12"/>
          </p:nvPr>
        </p:nvSpPr>
        <p:spPr>
          <a:xfrm>
            <a:off x="6254750" y="6553200"/>
            <a:ext cx="587375" cy="228600"/>
          </a:xfrm>
        </p:spPr>
        <p:txBody>
          <a:bodyPr/>
          <a:lstStyle>
            <a:lvl1pPr>
              <a:defRPr>
                <a:solidFill>
                  <a:schemeClr val="tx2"/>
                </a:solidFill>
              </a:defRPr>
            </a:lvl1pPr>
            <a:extLst/>
          </a:lstStyle>
          <a:p>
            <a:pPr>
              <a:defRPr/>
            </a:pPr>
            <a:fld id="{03CF6DC3-855F-42CD-A8B8-C961BC0B67E3}" type="slidenum">
              <a:rPr lang="ru-RU"/>
              <a:pPr>
                <a:defRPr/>
              </a:pPr>
              <a:t>‹#›</a:t>
            </a:fld>
            <a:endParaRPr lang="ru-RU"/>
          </a:p>
        </p:txBody>
      </p:sp>
    </p:spTree>
    <p:extLst>
      <p:ext uri="{BB962C8B-B14F-4D97-AF65-F5344CB8AC3E}">
        <p14:creationId xmlns:p14="http://schemas.microsoft.com/office/powerpoint/2010/main" val="32501543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3 сверху, альбомная с подписью">
    <p:spTree>
      <p:nvGrpSpPr>
        <p:cNvPr id="1" name=""/>
        <p:cNvGrpSpPr/>
        <p:nvPr/>
      </p:nvGrpSpPr>
      <p:grpSpPr>
        <a:xfrm>
          <a:off x="0" y="0"/>
          <a:ext cx="0" cy="0"/>
          <a:chOff x="0" y="0"/>
          <a:chExt cx="0" cy="0"/>
        </a:xfrm>
      </p:grpSpPr>
      <p:sp>
        <p:nvSpPr>
          <p:cNvPr id="11" name="Picture Placeholder 10"/>
          <p:cNvSpPr>
            <a:spLocks noGrp="1" noChangeAspect="1"/>
          </p:cNvSpPr>
          <p:nvPr>
            <p:ph type="pic" sz="quarter" idx="11"/>
          </p:nvPr>
        </p:nvSpPr>
        <p:spPr>
          <a:xfrm>
            <a:off x="4343400" y="3352800"/>
            <a:ext cx="3947160" cy="296037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normAutofit/>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smtClean="0"/>
              <a:t>Вставка рисунка</a:t>
            </a:r>
            <a:endParaRPr lang="ru-RU" noProof="0"/>
          </a:p>
        </p:txBody>
      </p:sp>
      <p:sp>
        <p:nvSpPr>
          <p:cNvPr id="26" name="Picture Placeholder 25"/>
          <p:cNvSpPr>
            <a:spLocks noGrp="1" noChangeAspect="1"/>
          </p:cNvSpPr>
          <p:nvPr>
            <p:ph type="pic" sz="quarter" idx="12"/>
          </p:nvPr>
        </p:nvSpPr>
        <p:spPr>
          <a:xfrm>
            <a:off x="228600" y="3352800"/>
            <a:ext cx="3947160" cy="296037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normAutofit/>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smtClean="0"/>
              <a:t>Вставка рисунка</a:t>
            </a:r>
            <a:endParaRPr lang="ru-RU" noProof="0"/>
          </a:p>
        </p:txBody>
      </p:sp>
      <p:sp>
        <p:nvSpPr>
          <p:cNvPr id="13" name="Picture Placeholder 12"/>
          <p:cNvSpPr>
            <a:spLocks noGrp="1" noChangeAspect="1"/>
          </p:cNvSpPr>
          <p:nvPr>
            <p:ph type="pic" sz="quarter" idx="13"/>
          </p:nvPr>
        </p:nvSpPr>
        <p:spPr>
          <a:xfrm>
            <a:off x="4343400" y="228600"/>
            <a:ext cx="3947160" cy="296037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normAutofit/>
          </a:bodyPr>
          <a:lstStyle>
            <a:lvl1pPr marL="342900" indent="-342900" algn="ctr" rtl="0" eaLnBrk="1" latinLnBrk="0" hangingPunct="1">
              <a:spcBef>
                <a:spcPct val="20000"/>
              </a:spcBef>
              <a:defRPr kumimoji="0" lang="ru-RU" sz="2000">
                <a:solidFill>
                  <a:schemeClr val="tx2"/>
                </a:solidFill>
                <a:latin typeface="+mn-lt"/>
                <a:ea typeface="+mn-ea"/>
                <a:cs typeface="+mn-cs"/>
              </a:defRPr>
            </a:lvl1pPr>
            <a:extLst/>
          </a:lstStyle>
          <a:p>
            <a:pPr lvl="0"/>
            <a:r>
              <a:rPr lang="ru-RU" noProof="0" smtClean="0"/>
              <a:t>Вставка рисунка</a:t>
            </a:r>
            <a:endParaRPr lang="ru-RU" noProof="0"/>
          </a:p>
        </p:txBody>
      </p:sp>
      <p:sp>
        <p:nvSpPr>
          <p:cNvPr id="12" name="Text Placeholder 11"/>
          <p:cNvSpPr>
            <a:spLocks noGrp="1"/>
          </p:cNvSpPr>
          <p:nvPr>
            <p:ph type="body" sz="quarter" idx="14"/>
          </p:nvPr>
        </p:nvSpPr>
        <p:spPr>
          <a:xfrm>
            <a:off x="228600" y="228600"/>
            <a:ext cx="3947160" cy="2960370"/>
          </a:xfrm>
        </p:spPr>
        <p:txBody>
          <a:bodyPr anchor="b"/>
          <a:lstStyle>
            <a:lvl1pPr marL="0" marR="0" indent="0" algn="r" eaLnBrk="1" latinLnBrk="0" hangingPunct="1">
              <a:buFontTx/>
              <a:buNone/>
              <a:defRPr kumimoji="0" lang="ru-RU" sz="2000" i="0"/>
            </a:lvl1pPr>
            <a:extLst/>
          </a:lstStyle>
          <a:p>
            <a:pPr lvl="0"/>
            <a:r>
              <a:rPr lang="ru-RU" smtClean="0"/>
              <a:t>Образец текста</a:t>
            </a:r>
          </a:p>
        </p:txBody>
      </p:sp>
      <p:sp>
        <p:nvSpPr>
          <p:cNvPr id="6" name="Rectangle 5"/>
          <p:cNvSpPr>
            <a:spLocks noGrp="1"/>
          </p:cNvSpPr>
          <p:nvPr>
            <p:ph type="dt" sz="half" idx="15"/>
          </p:nvPr>
        </p:nvSpPr>
        <p:spPr/>
        <p:txBody>
          <a:bodyPr/>
          <a:lstStyle>
            <a:lvl1pPr algn="r">
              <a:defRPr>
                <a:solidFill>
                  <a:schemeClr val="bg1"/>
                </a:solidFill>
              </a:defRPr>
            </a:lvl1pPr>
            <a:extLst/>
          </a:lstStyle>
          <a:p>
            <a:pPr>
              <a:defRPr/>
            </a:pPr>
            <a:fld id="{0D1D17AD-C715-41B7-A4DC-4A225FBB0642}" type="datetimeFigureOut">
              <a:rPr lang="ru-RU"/>
              <a:pPr>
                <a:defRPr/>
              </a:pPr>
              <a:t>06.01.2019</a:t>
            </a:fld>
            <a:endParaRPr lang="ru-RU">
              <a:solidFill>
                <a:schemeClr val="tx2"/>
              </a:solidFill>
            </a:endParaRPr>
          </a:p>
        </p:txBody>
      </p:sp>
      <p:sp>
        <p:nvSpPr>
          <p:cNvPr id="7" name="Rectangle 6"/>
          <p:cNvSpPr>
            <a:spLocks noGrp="1"/>
          </p:cNvSpPr>
          <p:nvPr>
            <p:ph type="sldNum" sz="quarter" idx="16"/>
          </p:nvPr>
        </p:nvSpPr>
        <p:spPr/>
        <p:txBody>
          <a:bodyPr/>
          <a:lstStyle>
            <a:lvl1pPr>
              <a:defRPr>
                <a:solidFill>
                  <a:srgbClr val="FFFFFF"/>
                </a:solidFill>
              </a:defRPr>
            </a:lvl1pPr>
            <a:extLst/>
          </a:lstStyle>
          <a:p>
            <a:pPr>
              <a:defRPr/>
            </a:pPr>
            <a:fld id="{14DF612C-B4AD-4822-9F07-2C6930A16BAA}" type="slidenum">
              <a:rPr lang="ru-RU"/>
              <a:pPr>
                <a:defRPr/>
              </a:pPr>
              <a:t>‹#›</a:t>
            </a:fld>
            <a:endParaRPr lang="ru-RU">
              <a:solidFill>
                <a:schemeClr val="tx2"/>
              </a:solidFill>
            </a:endParaRPr>
          </a:p>
        </p:txBody>
      </p:sp>
      <p:sp>
        <p:nvSpPr>
          <p:cNvPr id="8" name="Rectangle 7"/>
          <p:cNvSpPr>
            <a:spLocks noGrp="1"/>
          </p:cNvSpPr>
          <p:nvPr>
            <p:ph type="ftr" sz="quarter" idx="17"/>
          </p:nvPr>
        </p:nvSpPr>
        <p:spPr/>
        <p:txBody>
          <a:bodyPr/>
          <a:lstStyle>
            <a:lvl1pPr>
              <a:defRPr/>
            </a:lvl1pPr>
            <a:extLst/>
          </a:lstStyle>
          <a:p>
            <a:pPr>
              <a:defRPr/>
            </a:pPr>
            <a:endParaRPr lang="ru-RU"/>
          </a:p>
        </p:txBody>
      </p:sp>
    </p:spTree>
    <p:extLst>
      <p:ext uri="{BB962C8B-B14F-4D97-AF65-F5344CB8AC3E}">
        <p14:creationId xmlns:p14="http://schemas.microsoft.com/office/powerpoint/2010/main" val="211190121"/>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invGray">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95288" y="476250"/>
            <a:ext cx="8280400" cy="87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Заголовок</a:t>
            </a:r>
          </a:p>
        </p:txBody>
      </p:sp>
      <p:sp>
        <p:nvSpPr>
          <p:cNvPr id="1027" name="Rectangle 3"/>
          <p:cNvSpPr>
            <a:spLocks noGrp="1" noChangeArrowheads="1"/>
          </p:cNvSpPr>
          <p:nvPr>
            <p:ph type="body" idx="1"/>
          </p:nvPr>
        </p:nvSpPr>
        <p:spPr bwMode="auto">
          <a:xfrm>
            <a:off x="395288" y="1557338"/>
            <a:ext cx="8280400"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		</a:t>
            </a:r>
          </a:p>
          <a:p>
            <a:pPr lvl="3"/>
            <a:r>
              <a:rPr lang="ru-RU" smtClean="0"/>
              <a:t>Четвертый уровень</a:t>
            </a:r>
          </a:p>
          <a:p>
            <a:pPr lvl="4"/>
            <a:r>
              <a:rPr lang="ru-RU" smtClean="0"/>
              <a:t>Пятый уровень</a:t>
            </a:r>
          </a:p>
        </p:txBody>
      </p:sp>
      <p:sp>
        <p:nvSpPr>
          <p:cNvPr id="109573" name="Rectangle 5"/>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lvl1pPr>
          </a:lstStyle>
          <a:p>
            <a:pPr>
              <a:defRPr/>
            </a:pPr>
            <a:endParaRPr lang="ru-RU"/>
          </a:p>
        </p:txBody>
      </p:sp>
      <p:sp>
        <p:nvSpPr>
          <p:cNvPr id="109574" name="Rectangle 6"/>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lvl1pPr>
          </a:lstStyle>
          <a:p>
            <a:pPr>
              <a:defRPr/>
            </a:pPr>
            <a:endParaRPr lang="ru-RU"/>
          </a:p>
        </p:txBody>
      </p:sp>
      <p:sp>
        <p:nvSpPr>
          <p:cNvPr id="109575" name="Rectangle 7"/>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vl1pPr>
          </a:lstStyle>
          <a:p>
            <a:pPr>
              <a:defRPr/>
            </a:pPr>
            <a:fld id="{BC09D14E-720B-40E6-A733-B7A880DC7C69}"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70"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71" r:id="rId12"/>
    <p:sldLayoutId id="2147483772" r:id="rId13"/>
    <p:sldLayoutId id="2147483773" r:id="rId14"/>
  </p:sldLayoutIdLst>
  <p:txStyles>
    <p:titleStyle>
      <a:lvl1pPr algn="l" rtl="0" eaLnBrk="0" fontAlgn="base" hangingPunct="0">
        <a:spcBef>
          <a:spcPct val="0"/>
        </a:spcBef>
        <a:spcAft>
          <a:spcPct val="0"/>
        </a:spcAft>
        <a:defRPr kumimoji="1" sz="4000" b="1">
          <a:solidFill>
            <a:schemeClr val="tx2"/>
          </a:solidFill>
          <a:latin typeface="+mj-lt"/>
          <a:ea typeface="+mj-ea"/>
          <a:cs typeface="+mj-cs"/>
        </a:defRPr>
      </a:lvl1pPr>
      <a:lvl2pPr algn="l" rtl="0" eaLnBrk="0" fontAlgn="base" hangingPunct="0">
        <a:spcBef>
          <a:spcPct val="0"/>
        </a:spcBef>
        <a:spcAft>
          <a:spcPct val="0"/>
        </a:spcAft>
        <a:defRPr kumimoji="1" sz="4000" b="1">
          <a:solidFill>
            <a:schemeClr val="tx2"/>
          </a:solidFill>
          <a:latin typeface="Arial" charset="0"/>
        </a:defRPr>
      </a:lvl2pPr>
      <a:lvl3pPr algn="l" rtl="0" eaLnBrk="0" fontAlgn="base" hangingPunct="0">
        <a:spcBef>
          <a:spcPct val="0"/>
        </a:spcBef>
        <a:spcAft>
          <a:spcPct val="0"/>
        </a:spcAft>
        <a:defRPr kumimoji="1" sz="4000" b="1">
          <a:solidFill>
            <a:schemeClr val="tx2"/>
          </a:solidFill>
          <a:latin typeface="Arial" charset="0"/>
        </a:defRPr>
      </a:lvl3pPr>
      <a:lvl4pPr algn="l" rtl="0" eaLnBrk="0" fontAlgn="base" hangingPunct="0">
        <a:spcBef>
          <a:spcPct val="0"/>
        </a:spcBef>
        <a:spcAft>
          <a:spcPct val="0"/>
        </a:spcAft>
        <a:defRPr kumimoji="1" sz="4000" b="1">
          <a:solidFill>
            <a:schemeClr val="tx2"/>
          </a:solidFill>
          <a:latin typeface="Arial" charset="0"/>
        </a:defRPr>
      </a:lvl4pPr>
      <a:lvl5pPr algn="l" rtl="0" eaLnBrk="0" fontAlgn="base" hangingPunct="0">
        <a:spcBef>
          <a:spcPct val="0"/>
        </a:spcBef>
        <a:spcAft>
          <a:spcPct val="0"/>
        </a:spcAft>
        <a:defRPr kumimoji="1" sz="4000" b="1">
          <a:solidFill>
            <a:schemeClr val="tx2"/>
          </a:solidFill>
          <a:latin typeface="Arial" charset="0"/>
        </a:defRPr>
      </a:lvl5pPr>
      <a:lvl6pPr marL="457200" algn="l" rtl="0" eaLnBrk="1" fontAlgn="base" hangingPunct="1">
        <a:spcBef>
          <a:spcPct val="0"/>
        </a:spcBef>
        <a:spcAft>
          <a:spcPct val="0"/>
        </a:spcAft>
        <a:defRPr kumimoji="1" sz="4000" b="1">
          <a:solidFill>
            <a:schemeClr val="tx2"/>
          </a:solidFill>
          <a:latin typeface="Arial" charset="0"/>
        </a:defRPr>
      </a:lvl6pPr>
      <a:lvl7pPr marL="914400" algn="l" rtl="0" eaLnBrk="1" fontAlgn="base" hangingPunct="1">
        <a:spcBef>
          <a:spcPct val="0"/>
        </a:spcBef>
        <a:spcAft>
          <a:spcPct val="0"/>
        </a:spcAft>
        <a:defRPr kumimoji="1" sz="4000" b="1">
          <a:solidFill>
            <a:schemeClr val="tx2"/>
          </a:solidFill>
          <a:latin typeface="Arial" charset="0"/>
        </a:defRPr>
      </a:lvl7pPr>
      <a:lvl8pPr marL="1371600" algn="l" rtl="0" eaLnBrk="1" fontAlgn="base" hangingPunct="1">
        <a:spcBef>
          <a:spcPct val="0"/>
        </a:spcBef>
        <a:spcAft>
          <a:spcPct val="0"/>
        </a:spcAft>
        <a:defRPr kumimoji="1" sz="4000" b="1">
          <a:solidFill>
            <a:schemeClr val="tx2"/>
          </a:solidFill>
          <a:latin typeface="Arial" charset="0"/>
        </a:defRPr>
      </a:lvl8pPr>
      <a:lvl9pPr marL="1828800" algn="l" rtl="0" eaLnBrk="1" fontAlgn="base" hangingPunct="1">
        <a:spcBef>
          <a:spcPct val="0"/>
        </a:spcBef>
        <a:spcAft>
          <a:spcPct val="0"/>
        </a:spcAft>
        <a:defRPr kumimoji="1" sz="4000" b="1">
          <a:solidFill>
            <a:schemeClr val="tx2"/>
          </a:solidFill>
          <a:latin typeface="Arial" charset="0"/>
        </a:defRPr>
      </a:lvl9pPr>
    </p:titleStyle>
    <p:bodyStyle>
      <a:lvl1pPr marL="342900" indent="-342900" algn="l" rtl="0" eaLnBrk="0" fontAlgn="base" hangingPunct="0">
        <a:spcBef>
          <a:spcPct val="20000"/>
        </a:spcBef>
        <a:spcAft>
          <a:spcPct val="0"/>
        </a:spcAft>
        <a:buClr>
          <a:schemeClr val="hlink"/>
        </a:buClr>
        <a:buSzPct val="75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75000"/>
        <a:buFont typeface="Wingdings" pitchFamily="2" charset="2"/>
        <a:buChar char="n"/>
        <a:defRPr kumimoji="1" sz="2800">
          <a:solidFill>
            <a:schemeClr val="tx1"/>
          </a:solidFill>
          <a:latin typeface="+mn-lt"/>
        </a:defRPr>
      </a:lvl2pPr>
      <a:lvl3pPr marL="1143000" indent="-228600" algn="l" rtl="0" eaLnBrk="0" fontAlgn="base" hangingPunct="0">
        <a:spcBef>
          <a:spcPct val="20000"/>
        </a:spcBef>
        <a:spcAft>
          <a:spcPct val="0"/>
        </a:spcAft>
        <a:buClr>
          <a:schemeClr val="hlink"/>
        </a:buClr>
        <a:buSzPct val="75000"/>
        <a:buFont typeface="Wingdings" pitchFamily="2" charset="2"/>
        <a:buChar char="n"/>
        <a:defRPr kumimoji="1" sz="2400">
          <a:solidFill>
            <a:schemeClr val="tx1"/>
          </a:solidFill>
          <a:latin typeface="+mn-lt"/>
        </a:defRPr>
      </a:lvl3pPr>
      <a:lvl4pPr marL="1600200" indent="-228600" algn="l" rtl="0" eaLnBrk="0" fontAlgn="base" hangingPunct="0">
        <a:spcBef>
          <a:spcPct val="20000"/>
        </a:spcBef>
        <a:spcAft>
          <a:spcPct val="0"/>
        </a:spcAft>
        <a:buClr>
          <a:schemeClr val="hlink"/>
        </a:buClr>
        <a:buSzPct val="75000"/>
        <a:buFont typeface="Wingdings" pitchFamily="2" charset="2"/>
        <a:buChar char="n"/>
        <a:defRPr kumimoji="1" sz="2000">
          <a:solidFill>
            <a:schemeClr val="tx1"/>
          </a:solidFill>
          <a:latin typeface="+mn-lt"/>
        </a:defRPr>
      </a:lvl4pPr>
      <a:lvl5pPr marL="2057400" indent="-228600" algn="l" rtl="0" eaLnBrk="0" fontAlgn="base" hangingPunct="0">
        <a:spcBef>
          <a:spcPct val="20000"/>
        </a:spcBef>
        <a:spcAft>
          <a:spcPct val="0"/>
        </a:spcAft>
        <a:buClr>
          <a:schemeClr val="hlink"/>
        </a:buClr>
        <a:buSzPct val="75000"/>
        <a:buFont typeface="Wingdings" pitchFamily="2" charset="2"/>
        <a:buChar char="n"/>
        <a:defRPr kumimoji="1" sz="2000">
          <a:solidFill>
            <a:schemeClr val="tx1"/>
          </a:solidFill>
          <a:latin typeface="+mn-lt"/>
        </a:defRPr>
      </a:lvl5pPr>
      <a:lvl6pPr marL="2514600" indent="-228600" algn="l" rtl="0" eaLnBrk="1" fontAlgn="base" hangingPunct="1">
        <a:spcBef>
          <a:spcPct val="20000"/>
        </a:spcBef>
        <a:spcAft>
          <a:spcPct val="0"/>
        </a:spcAft>
        <a:buClr>
          <a:schemeClr val="hlink"/>
        </a:buClr>
        <a:buSzPct val="75000"/>
        <a:buFont typeface="Wingdings" pitchFamily="2" charset="2"/>
        <a:buChar char="n"/>
        <a:defRPr kumimoji="1" sz="2000">
          <a:solidFill>
            <a:schemeClr val="tx1"/>
          </a:solidFill>
          <a:latin typeface="+mn-lt"/>
        </a:defRPr>
      </a:lvl6pPr>
      <a:lvl7pPr marL="2971800" indent="-228600" algn="l" rtl="0" eaLnBrk="1" fontAlgn="base" hangingPunct="1">
        <a:spcBef>
          <a:spcPct val="20000"/>
        </a:spcBef>
        <a:spcAft>
          <a:spcPct val="0"/>
        </a:spcAft>
        <a:buClr>
          <a:schemeClr val="hlink"/>
        </a:buClr>
        <a:buSzPct val="75000"/>
        <a:buFont typeface="Wingdings" pitchFamily="2" charset="2"/>
        <a:buChar char="n"/>
        <a:defRPr kumimoji="1" sz="2000">
          <a:solidFill>
            <a:schemeClr val="tx1"/>
          </a:solidFill>
          <a:latin typeface="+mn-lt"/>
        </a:defRPr>
      </a:lvl7pPr>
      <a:lvl8pPr marL="3429000" indent="-228600" algn="l" rtl="0" eaLnBrk="1" fontAlgn="base" hangingPunct="1">
        <a:spcBef>
          <a:spcPct val="20000"/>
        </a:spcBef>
        <a:spcAft>
          <a:spcPct val="0"/>
        </a:spcAft>
        <a:buClr>
          <a:schemeClr val="hlink"/>
        </a:buClr>
        <a:buSzPct val="75000"/>
        <a:buFont typeface="Wingdings" pitchFamily="2" charset="2"/>
        <a:buChar char="n"/>
        <a:defRPr kumimoji="1" sz="2000">
          <a:solidFill>
            <a:schemeClr val="tx1"/>
          </a:solidFill>
          <a:latin typeface="+mn-lt"/>
        </a:defRPr>
      </a:lvl8pPr>
      <a:lvl9pPr marL="3886200" indent="-228600" algn="l" rtl="0" eaLnBrk="1" fontAlgn="base" hangingPunct="1">
        <a:spcBef>
          <a:spcPct val="20000"/>
        </a:spcBef>
        <a:spcAft>
          <a:spcPct val="0"/>
        </a:spcAft>
        <a:buClr>
          <a:schemeClr val="hlink"/>
        </a:buClr>
        <a:buSzPct val="75000"/>
        <a:buFont typeface="Wingdings" pitchFamily="2" charset="2"/>
        <a:buChar char="n"/>
        <a:defRPr kumimoji="1"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4">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Заголовок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ru-RU" smtClean="0"/>
              <a:t>Образец заголовка</a:t>
            </a:r>
            <a:endParaRPr lang="en-US"/>
          </a:p>
        </p:txBody>
      </p:sp>
      <p:sp>
        <p:nvSpPr>
          <p:cNvPr id="2054" name="Текст 30"/>
          <p:cNvSpPr>
            <a:spLocks noGrp="1"/>
          </p:cNvSpPr>
          <p:nvPr>
            <p:ph type="body" idx="1"/>
          </p:nvPr>
        </p:nvSpPr>
        <p:spPr bwMode="auto">
          <a:xfrm>
            <a:off x="457200" y="1609725"/>
            <a:ext cx="7239000" cy="484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7" name="Дата 26"/>
          <p:cNvSpPr>
            <a:spLocks noGrp="1"/>
          </p:cNvSpPr>
          <p:nvPr>
            <p:ph type="dt" sz="half" idx="2"/>
          </p:nvPr>
        </p:nvSpPr>
        <p:spPr>
          <a:xfrm>
            <a:off x="4246563" y="6557963"/>
            <a:ext cx="2001837" cy="22701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63"/>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3CAE79F6-2B4D-4065-9462-481A687E0115}"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74" r:id="rId1"/>
    <p:sldLayoutId id="2147483763" r:id="rId2"/>
    <p:sldLayoutId id="2147483775" r:id="rId3"/>
    <p:sldLayoutId id="2147483764" r:id="rId4"/>
    <p:sldLayoutId id="2147483765" r:id="rId5"/>
    <p:sldLayoutId id="2147483766" r:id="rId6"/>
    <p:sldLayoutId id="2147483767" r:id="rId7"/>
    <p:sldLayoutId id="2147483768" r:id="rId8"/>
    <p:sldLayoutId id="2147483776" r:id="rId9"/>
    <p:sldLayoutId id="2147483769" r:id="rId10"/>
    <p:sldLayoutId id="2147483777" r:id="rId11"/>
    <p:sldLayoutId id="2147483778" r:id="rId12"/>
  </p:sldLayoutIdLst>
  <p:txStyles>
    <p:title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eaLnBrk="0" fontAlgn="base" hangingPunct="0">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eaLnBrk="0" fontAlgn="base" hangingPunct="0">
        <a:spcBef>
          <a:spcPts val="500"/>
        </a:spcBef>
        <a:spcAft>
          <a:spcPct val="0"/>
        </a:spcAft>
        <a:buClr>
          <a:srgbClr val="F9B639"/>
        </a:buClr>
        <a:buSzPct val="80000"/>
        <a:buFont typeface="Wingdings 2" pitchFamily="18" charset="2"/>
        <a:buChar char=""/>
        <a:defRPr sz="2300" kern="1200">
          <a:solidFill>
            <a:srgbClr val="6C6C6C"/>
          </a:solidFill>
          <a:latin typeface="+mn-lt"/>
          <a:ea typeface="+mn-ea"/>
          <a:cs typeface="+mn-cs"/>
        </a:defRPr>
      </a:lvl2pPr>
      <a:lvl3pPr marL="758825" indent="-228600" algn="l" rtl="0" eaLnBrk="0" fontAlgn="base" hangingPunct="0">
        <a:spcBef>
          <a:spcPts val="400"/>
        </a:spcBef>
        <a:spcAft>
          <a:spcPct val="0"/>
        </a:spcAft>
        <a:buClr>
          <a:srgbClr val="F9B639"/>
        </a:buClr>
        <a:buSzPct val="60000"/>
        <a:buFont typeface="Wingdings" pitchFamily="2" charset="2"/>
        <a:buChar char=""/>
        <a:defRPr sz="2000" kern="1200">
          <a:solidFill>
            <a:schemeClr val="tx1"/>
          </a:solidFill>
          <a:latin typeface="+mn-lt"/>
          <a:ea typeface="+mn-ea"/>
          <a:cs typeface="+mn-cs"/>
        </a:defRPr>
      </a:lvl3pPr>
      <a:lvl4pPr marL="1004888" indent="-228600" algn="l" rtl="0" eaLnBrk="0" fontAlgn="base" hangingPunct="0">
        <a:spcBef>
          <a:spcPct val="20000"/>
        </a:spcBef>
        <a:spcAft>
          <a:spcPct val="0"/>
        </a:spcAft>
        <a:buClr>
          <a:srgbClr val="F9B639"/>
        </a:buClr>
        <a:buSzPct val="80000"/>
        <a:buFont typeface="Wingdings 2" pitchFamily="18" charset="2"/>
        <a:buChar char=""/>
        <a:defRPr sz="2000" kern="1200">
          <a:solidFill>
            <a:srgbClr val="6C6C6C"/>
          </a:solidFill>
          <a:latin typeface="+mn-lt"/>
          <a:ea typeface="+mn-ea"/>
          <a:cs typeface="+mn-cs"/>
        </a:defRPr>
      </a:lvl4pPr>
      <a:lvl5pPr marL="1279525" indent="-228600" algn="l" rtl="0" eaLnBrk="0" fontAlgn="base" hangingPunct="0">
        <a:spcBef>
          <a:spcPts val="400"/>
        </a:spcBef>
        <a:spcAft>
          <a:spcPct val="0"/>
        </a:spcAft>
        <a:buClr>
          <a:srgbClr val="F9B639"/>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4.gif"/><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23.jpe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2.emf"/><Relationship Id="rId5" Type="http://schemas.openxmlformats.org/officeDocument/2006/relationships/oleObject" Target="../embeddings/oleObject2.bin"/><Relationship Id="rId4" Type="http://schemas.openxmlformats.org/officeDocument/2006/relationships/image" Target="../media/image31.e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34.emf"/><Relationship Id="rId5" Type="http://schemas.openxmlformats.org/officeDocument/2006/relationships/oleObject" Target="../embeddings/oleObject4.bin"/><Relationship Id="rId4" Type="http://schemas.openxmlformats.org/officeDocument/2006/relationships/image" Target="../media/image3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ctrTitle"/>
          </p:nvPr>
        </p:nvSpPr>
        <p:spPr>
          <a:xfrm>
            <a:off x="0" y="4286250"/>
            <a:ext cx="9144000" cy="1857375"/>
          </a:xfrm>
          <a:ln>
            <a:miter lim="800000"/>
            <a:headEnd/>
            <a:tailEnd/>
          </a:ln>
        </p:spPr>
        <p:txBody>
          <a:bodyPr/>
          <a:lstStyle/>
          <a:p>
            <a:pPr eaLnBrk="1" hangingPunct="1">
              <a:defRPr/>
            </a:pPr>
            <a:r>
              <a:rPr lang="ru-RU" sz="4800" spc="50" dirty="0" smtClean="0">
                <a:ln w="11430"/>
                <a:solidFill>
                  <a:srgbClr val="002060"/>
                </a:solidFill>
              </a:rPr>
              <a:t>Метод проектов </a:t>
            </a:r>
            <a:r>
              <a:rPr lang="ru-RU" sz="4800" spc="50" dirty="0">
                <a:ln w="11430"/>
                <a:solidFill>
                  <a:srgbClr val="002060"/>
                </a:solidFill>
              </a:rPr>
              <a:t>в </a:t>
            </a:r>
            <a:r>
              <a:rPr lang="ru-RU" sz="4800" spc="50" dirty="0" smtClean="0">
                <a:ln w="11430"/>
                <a:solidFill>
                  <a:srgbClr val="002060"/>
                </a:solidFill>
              </a:rPr>
              <a:t>обучении английскому языку</a:t>
            </a:r>
            <a:endParaRPr lang="ru-RU" sz="4800" dirty="0">
              <a:solidFill>
                <a:srgbClr val="002060"/>
              </a:solidFill>
            </a:endParaRPr>
          </a:p>
        </p:txBody>
      </p:sp>
      <p:sp>
        <p:nvSpPr>
          <p:cNvPr id="7" name="Прямоугольник 6"/>
          <p:cNvSpPr/>
          <p:nvPr/>
        </p:nvSpPr>
        <p:spPr bwMode="auto">
          <a:xfrm rot="21401728">
            <a:off x="2428875" y="142875"/>
            <a:ext cx="5429250" cy="4286250"/>
          </a:xfrm>
          <a:prstGeom prst="rect">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wrap="none"/>
          <a:lstStyle/>
          <a:p>
            <a:pPr>
              <a:defRPr/>
            </a:pPr>
            <a:endParaRPr lang="ru-RU">
              <a:solidFill>
                <a:schemeClr val="tx1"/>
              </a:solidFill>
              <a:latin typeface="Times New Roman" pitchFamily="18" charset="0"/>
            </a:endParaRPr>
          </a:p>
        </p:txBody>
      </p:sp>
      <p:sp>
        <p:nvSpPr>
          <p:cNvPr id="9" name="Прямоугольник 8"/>
          <p:cNvSpPr/>
          <p:nvPr/>
        </p:nvSpPr>
        <p:spPr bwMode="auto">
          <a:xfrm rot="181167">
            <a:off x="2466975" y="139700"/>
            <a:ext cx="5429250" cy="4286250"/>
          </a:xfrm>
          <a:prstGeom prst="rect">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wrap="none"/>
          <a:lstStyle/>
          <a:p>
            <a:pPr>
              <a:defRPr/>
            </a:pPr>
            <a:endParaRPr lang="ru-RU">
              <a:solidFill>
                <a:schemeClr val="tx1"/>
              </a:solidFill>
              <a:latin typeface="Times New Roman" pitchFamily="18" charset="0"/>
            </a:endParaRPr>
          </a:p>
        </p:txBody>
      </p:sp>
      <p:sp>
        <p:nvSpPr>
          <p:cNvPr id="10" name="Прямоугольник 9"/>
          <p:cNvSpPr/>
          <p:nvPr/>
        </p:nvSpPr>
        <p:spPr bwMode="auto">
          <a:xfrm>
            <a:off x="2547938" y="152400"/>
            <a:ext cx="5429250" cy="4286250"/>
          </a:xfrm>
          <a:prstGeom prst="rect">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wrap="none"/>
          <a:lstStyle/>
          <a:p>
            <a:pPr>
              <a:defRPr/>
            </a:pPr>
            <a:endParaRPr lang="ru-RU">
              <a:solidFill>
                <a:schemeClr val="tx1"/>
              </a:solidFill>
              <a:latin typeface="Times New Roman" pitchFamily="18" charset="0"/>
            </a:endParaRPr>
          </a:p>
        </p:txBody>
      </p:sp>
      <p:pic>
        <p:nvPicPr>
          <p:cNvPr id="12294" name="Picture 2" descr="F:\картинки\прект.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3188" y="214313"/>
            <a:ext cx="5180012"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28596" y="0"/>
            <a:ext cx="8229600" cy="1511288"/>
          </a:xfrm>
          <a:ln>
            <a:miter lim="800000"/>
            <a:headEnd/>
            <a:tailEnd/>
          </a:ln>
          <a:extLst/>
        </p:spPr>
        <p:txBody>
          <a:bodyPr>
            <a:normAutofit/>
          </a:bodyPr>
          <a:lstStyle/>
          <a:p>
            <a:pPr eaLnBrk="1" hangingPunct="1">
              <a:defRPr/>
            </a:pPr>
            <a:r>
              <a:rPr lang="ru-RU" dirty="0" smtClean="0">
                <a:ln w="18000">
                  <a:solidFill>
                    <a:schemeClr val="accent2">
                      <a:satMod val="140000"/>
                    </a:schemeClr>
                  </a:solidFill>
                  <a:prstDash val="solid"/>
                  <a:miter lim="800000"/>
                </a:ln>
                <a:solidFill>
                  <a:schemeClr val="bg2"/>
                </a:solidFill>
              </a:rPr>
              <a:t>Основоположник метода проектов: американская школа</a:t>
            </a:r>
            <a:endParaRPr lang="ru-RU" dirty="0">
              <a:ln w="18000">
                <a:solidFill>
                  <a:schemeClr val="accent2">
                    <a:satMod val="140000"/>
                  </a:schemeClr>
                </a:solidFill>
                <a:prstDash val="solid"/>
                <a:miter lim="800000"/>
              </a:ln>
              <a:solidFill>
                <a:schemeClr val="bg2"/>
              </a:solidFill>
            </a:endParaRPr>
          </a:p>
        </p:txBody>
      </p:sp>
      <p:pic>
        <p:nvPicPr>
          <p:cNvPr id="3074" name="Picture 2" descr="C:\Users\Бармаглот\Desktop\картинки\John_Dewey_lib.jpg"/>
          <p:cNvPicPr>
            <a:picLocks noGrp="1" noChangeAspect="1" noChangeArrowheads="1"/>
          </p:cNvPicPr>
          <p:nvPr>
            <p:ph idx="1"/>
          </p:nvPr>
        </p:nvPicPr>
        <p:blipFill>
          <a:blip r:embed="rId2"/>
          <a:stretch>
            <a:fillRect/>
          </a:stretch>
        </p:blipFill>
        <p:spPr>
          <a:xfrm>
            <a:off x="5857884" y="2357430"/>
            <a:ext cx="2857520" cy="3214710"/>
          </a:xfrm>
          <a:solidFill>
            <a:srgbClr val="FFFFFF">
              <a:shade val="85000"/>
            </a:srgbClr>
          </a:solidFill>
          <a:ln w="88900" cap="sq">
            <a:solidFill>
              <a:srgbClr val="FFFFFF"/>
            </a:solidFill>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316" name="Текст 4"/>
          <p:cNvSpPr>
            <a:spLocks noGrp="1"/>
          </p:cNvSpPr>
          <p:nvPr>
            <p:ph type="body" idx="4294967295"/>
          </p:nvPr>
        </p:nvSpPr>
        <p:spPr>
          <a:xfrm>
            <a:off x="0" y="2000250"/>
            <a:ext cx="5643563" cy="3357563"/>
          </a:xfrm>
        </p:spPr>
        <p:txBody>
          <a:bodyPr/>
          <a:lstStyle/>
          <a:p>
            <a:pPr algn="ctr" eaLnBrk="1" hangingPunct="1">
              <a:buFont typeface="Wingdings" pitchFamily="2" charset="2"/>
              <a:buNone/>
            </a:pPr>
            <a:r>
              <a:rPr lang="ru-RU" sz="2400" i="1" smtClean="0">
                <a:solidFill>
                  <a:srgbClr val="002060"/>
                </a:solidFill>
              </a:rPr>
              <a:t>Дж. Дьюи: «Знание , которое можно назвать знанием, умственное воспитание, ведущее к какой – нибудь цели – дается лишь в процессе близкого и реального участия в активностях социальной жизни.»</a:t>
            </a:r>
          </a:p>
        </p:txBody>
      </p:sp>
      <p:pic>
        <p:nvPicPr>
          <p:cNvPr id="13317" name="Picture 4" descr="NERD_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381500"/>
            <a:ext cx="1974850"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500034" y="214290"/>
            <a:ext cx="8229600" cy="1143000"/>
          </a:xfrm>
          <a:ln>
            <a:miter lim="800000"/>
            <a:headEnd/>
            <a:tailEnd/>
          </a:ln>
          <a:extLst/>
        </p:spPr>
        <p:txBody>
          <a:bodyPr>
            <a:normAutofit fontScale="90000"/>
          </a:bodyPr>
          <a:lstStyle/>
          <a:p>
            <a:pPr eaLnBrk="1" hangingPunct="1">
              <a:defRPr/>
            </a:pPr>
            <a:r>
              <a:rPr lang="ru-RU" dirty="0" smtClean="0">
                <a:ln w="18000">
                  <a:solidFill>
                    <a:schemeClr val="accent2">
                      <a:satMod val="140000"/>
                    </a:schemeClr>
                  </a:solidFill>
                  <a:prstDash val="solid"/>
                  <a:miter lim="800000"/>
                </a:ln>
                <a:solidFill>
                  <a:schemeClr val="tx1"/>
                </a:solidFill>
              </a:rPr>
              <a:t>Основоположники метода проектов: советская школа</a:t>
            </a:r>
            <a:endParaRPr lang="ru-RU" dirty="0">
              <a:ln w="18000">
                <a:solidFill>
                  <a:schemeClr val="accent2">
                    <a:satMod val="140000"/>
                  </a:schemeClr>
                </a:solidFill>
                <a:prstDash val="solid"/>
                <a:miter lim="800000"/>
              </a:ln>
              <a:solidFill>
                <a:schemeClr val="tx1"/>
              </a:solidFill>
            </a:endParaRPr>
          </a:p>
        </p:txBody>
      </p:sp>
      <p:sp>
        <p:nvSpPr>
          <p:cNvPr id="14339" name="Текст 4"/>
          <p:cNvSpPr>
            <a:spLocks noGrp="1"/>
          </p:cNvSpPr>
          <p:nvPr>
            <p:ph type="body" idx="1"/>
          </p:nvPr>
        </p:nvSpPr>
        <p:spPr>
          <a:xfrm>
            <a:off x="500063" y="1571625"/>
            <a:ext cx="4040187" cy="639763"/>
          </a:xfrm>
        </p:spPr>
        <p:txBody>
          <a:bodyPr/>
          <a:lstStyle/>
          <a:p>
            <a:pPr algn="ctr" eaLnBrk="1" hangingPunct="1"/>
            <a:r>
              <a:rPr lang="ru-RU" b="0" smtClean="0">
                <a:solidFill>
                  <a:srgbClr val="002060"/>
                </a:solidFill>
              </a:rPr>
              <a:t>С.Т.Шацкий</a:t>
            </a:r>
          </a:p>
        </p:txBody>
      </p:sp>
      <p:sp>
        <p:nvSpPr>
          <p:cNvPr id="14340" name="Текст 6"/>
          <p:cNvSpPr>
            <a:spLocks noGrp="1"/>
          </p:cNvSpPr>
          <p:nvPr>
            <p:ph type="body" sz="quarter" idx="3"/>
          </p:nvPr>
        </p:nvSpPr>
        <p:spPr/>
        <p:txBody>
          <a:bodyPr/>
          <a:lstStyle/>
          <a:p>
            <a:pPr algn="ctr" eaLnBrk="1" hangingPunct="1"/>
            <a:r>
              <a:rPr lang="ru-RU" b="0" i="1" smtClean="0">
                <a:solidFill>
                  <a:srgbClr val="002060"/>
                </a:solidFill>
              </a:rPr>
              <a:t>Н.К.Крупская</a:t>
            </a:r>
          </a:p>
        </p:txBody>
      </p:sp>
      <p:pic>
        <p:nvPicPr>
          <p:cNvPr id="1026" name="Picture 2" descr="F:\картинки\крупск.jpg"/>
          <p:cNvPicPr>
            <a:picLocks noChangeAspect="1" noChangeArrowheads="1"/>
          </p:cNvPicPr>
          <p:nvPr/>
        </p:nvPicPr>
        <p:blipFill>
          <a:blip r:embed="rId2"/>
          <a:srcRect/>
          <a:stretch>
            <a:fillRect/>
          </a:stretch>
        </p:blipFill>
        <p:spPr bwMode="auto">
          <a:xfrm flipH="1">
            <a:off x="5000628" y="2428868"/>
            <a:ext cx="2798417" cy="39290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27" name="Picture 3" descr="F:\шацкий.jpg"/>
          <p:cNvPicPr>
            <a:picLocks noChangeAspect="1" noChangeArrowheads="1"/>
          </p:cNvPicPr>
          <p:nvPr/>
        </p:nvPicPr>
        <p:blipFill>
          <a:blip r:embed="rId3"/>
          <a:srcRect/>
          <a:stretch>
            <a:fillRect/>
          </a:stretch>
        </p:blipFill>
        <p:spPr bwMode="auto">
          <a:xfrm>
            <a:off x="1000100" y="2500306"/>
            <a:ext cx="2503850" cy="38576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ln>
            <a:miter lim="800000"/>
            <a:headEnd/>
            <a:tailEnd/>
          </a:ln>
          <a:extLst/>
        </p:spPr>
        <p:txBody>
          <a:bodyPr>
            <a:normAutofit fontScale="90000"/>
          </a:bodyPr>
          <a:lstStyle/>
          <a:p>
            <a:pPr eaLnBrk="1" hangingPunct="1">
              <a:defRPr/>
            </a:pPr>
            <a:r>
              <a:rPr lang="ru-RU" dirty="0" smtClean="0">
                <a:ln w="18000">
                  <a:solidFill>
                    <a:schemeClr val="accent2">
                      <a:satMod val="140000"/>
                    </a:schemeClr>
                  </a:solidFill>
                  <a:prstDash val="solid"/>
                  <a:miter lim="800000"/>
                </a:ln>
                <a:solidFill>
                  <a:schemeClr val="tx1"/>
                </a:solidFill>
                <a:effectLst>
                  <a:outerShdw blurRad="25500" dist="23000" dir="7020000" algn="tl">
                    <a:srgbClr val="000000">
                      <a:alpha val="50000"/>
                    </a:srgbClr>
                  </a:outerShdw>
                </a:effectLst>
              </a:rPr>
              <a:t>Современный подход к методу проектов</a:t>
            </a:r>
            <a:endParaRPr lang="ru-RU" dirty="0">
              <a:ln w="18000">
                <a:solidFill>
                  <a:schemeClr val="accent2">
                    <a:satMod val="140000"/>
                  </a:schemeClr>
                </a:solidFill>
                <a:prstDash val="solid"/>
                <a:miter lim="800000"/>
              </a:ln>
              <a:solidFill>
                <a:schemeClr val="tx1"/>
              </a:solidFill>
              <a:effectLst>
                <a:outerShdw blurRad="25500" dist="23000" dir="7020000" algn="tl">
                  <a:srgbClr val="000000">
                    <a:alpha val="50000"/>
                  </a:srgbClr>
                </a:outerShdw>
              </a:effectLst>
            </a:endParaRPr>
          </a:p>
        </p:txBody>
      </p:sp>
      <p:sp>
        <p:nvSpPr>
          <p:cNvPr id="15363" name="Текст 21"/>
          <p:cNvSpPr>
            <a:spLocks noGrp="1"/>
          </p:cNvSpPr>
          <p:nvPr>
            <p:ph type="body" idx="1"/>
          </p:nvPr>
        </p:nvSpPr>
        <p:spPr/>
        <p:txBody>
          <a:bodyPr/>
          <a:lstStyle/>
          <a:p>
            <a:pPr eaLnBrk="1" hangingPunct="1"/>
            <a:r>
              <a:rPr lang="ru-RU" i="1" smtClean="0">
                <a:solidFill>
                  <a:srgbClr val="002060"/>
                </a:solidFill>
              </a:rPr>
              <a:t>Е.С.Полат</a:t>
            </a:r>
          </a:p>
        </p:txBody>
      </p:sp>
      <p:pic>
        <p:nvPicPr>
          <p:cNvPr id="1536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4750" y="1071563"/>
            <a:ext cx="2314575" cy="337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pic>
        <p:nvPicPr>
          <p:cNvPr id="1536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7938" y="1214438"/>
            <a:ext cx="2476500" cy="362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pic>
        <p:nvPicPr>
          <p:cNvPr id="1536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1813" y="3967163"/>
            <a:ext cx="2047875" cy="289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pic>
        <p:nvPicPr>
          <p:cNvPr id="1536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43563" y="3352800"/>
            <a:ext cx="236855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pic>
        <p:nvPicPr>
          <p:cNvPr id="15368"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5750" y="2286000"/>
            <a:ext cx="2860675"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428596" y="0"/>
            <a:ext cx="8229600" cy="1143000"/>
          </a:xfrm>
          <a:ln>
            <a:miter lim="800000"/>
            <a:headEnd/>
            <a:tailEnd/>
          </a:ln>
          <a:extLst/>
        </p:spPr>
        <p:txBody>
          <a:bodyPr>
            <a:normAutofit fontScale="90000"/>
          </a:bodyPr>
          <a:lstStyle/>
          <a:p>
            <a:pPr eaLnBrk="1" hangingPunct="1">
              <a:defRPr/>
            </a:pPr>
            <a:r>
              <a:rPr lang="ru-RU" dirty="0" smtClean="0">
                <a:ln w="18000">
                  <a:solidFill>
                    <a:schemeClr val="accent2">
                      <a:satMod val="140000"/>
                    </a:schemeClr>
                  </a:solidFill>
                  <a:prstDash val="solid"/>
                  <a:miter lim="800000"/>
                </a:ln>
                <a:solidFill>
                  <a:schemeClr val="tx1"/>
                </a:solidFill>
                <a:effectLst>
                  <a:outerShdw blurRad="25500" dist="23000" dir="7020000" algn="tl">
                    <a:srgbClr val="000000">
                      <a:alpha val="50000"/>
                    </a:srgbClr>
                  </a:outerShdw>
                </a:effectLst>
              </a:rPr>
              <a:t>Классификация учебных проектов</a:t>
            </a:r>
            <a:endParaRPr lang="ru-RU" dirty="0">
              <a:ln w="18000">
                <a:solidFill>
                  <a:schemeClr val="accent2">
                    <a:satMod val="140000"/>
                  </a:schemeClr>
                </a:solidFill>
                <a:prstDash val="solid"/>
                <a:miter lim="800000"/>
              </a:ln>
              <a:solidFill>
                <a:schemeClr val="tx1"/>
              </a:solidFill>
              <a:effectLst>
                <a:outerShdw blurRad="25500" dist="23000" dir="7020000" algn="tl">
                  <a:srgbClr val="000000">
                    <a:alpha val="50000"/>
                  </a:srgbClr>
                </a:outerShdw>
              </a:effectLst>
            </a:endParaRPr>
          </a:p>
        </p:txBody>
      </p:sp>
      <p:graphicFrame>
        <p:nvGraphicFramePr>
          <p:cNvPr id="12" name="Схема 11"/>
          <p:cNvGraphicFramePr/>
          <p:nvPr/>
        </p:nvGraphicFramePr>
        <p:xfrm>
          <a:off x="214282" y="1285860"/>
          <a:ext cx="8643998" cy="5429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6388" name="Picture 3" descr="C:\Documents and Settings\Наталья\Рабочий стол\кабинет МХК\к урокам МХК\3493724_a44618d1f411acb3b9656314b36ff33b.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038975" y="642938"/>
            <a:ext cx="2105025"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357166"/>
            <a:ext cx="8280400" cy="874713"/>
          </a:xfrm>
          <a:ln>
            <a:miter lim="800000"/>
            <a:headEnd/>
            <a:tailEnd/>
          </a:ln>
          <a:extLst/>
        </p:spPr>
        <p:txBody>
          <a:bodyPr/>
          <a:lstStyle/>
          <a:p>
            <a:pPr eaLnBrk="1" hangingPunct="1">
              <a:defRPr/>
            </a:pPr>
            <a:r>
              <a:rPr lang="ru-RU" dirty="0" smtClean="0">
                <a:ln w="18000">
                  <a:solidFill>
                    <a:schemeClr val="accent2">
                      <a:satMod val="140000"/>
                    </a:schemeClr>
                  </a:solidFill>
                  <a:prstDash val="solid"/>
                  <a:miter lim="800000"/>
                </a:ln>
                <a:solidFill>
                  <a:schemeClr val="tx1"/>
                </a:solidFill>
                <a:effectLst>
                  <a:outerShdw blurRad="25500" dist="23000" dir="7020000" algn="tl">
                    <a:srgbClr val="000000">
                      <a:alpha val="50000"/>
                    </a:srgbClr>
                  </a:outerShdw>
                </a:effectLst>
              </a:rPr>
              <a:t>Этапы разработки проекта</a:t>
            </a:r>
            <a:endParaRPr lang="ru-RU" dirty="0">
              <a:ln w="18000">
                <a:solidFill>
                  <a:schemeClr val="accent2">
                    <a:satMod val="140000"/>
                  </a:schemeClr>
                </a:solidFill>
                <a:prstDash val="solid"/>
                <a:miter lim="800000"/>
              </a:ln>
              <a:solidFill>
                <a:schemeClr val="tx1"/>
              </a:solidFill>
              <a:effectLst>
                <a:outerShdw blurRad="25500" dist="23000" dir="7020000" algn="tl">
                  <a:srgbClr val="000000">
                    <a:alpha val="50000"/>
                  </a:srgbClr>
                </a:outerShdw>
              </a:effectLst>
            </a:endParaRPr>
          </a:p>
        </p:txBody>
      </p:sp>
      <p:graphicFrame>
        <p:nvGraphicFramePr>
          <p:cNvPr id="4" name="Схема 3"/>
          <p:cNvGraphicFramePr/>
          <p:nvPr/>
        </p:nvGraphicFramePr>
        <p:xfrm>
          <a:off x="1571604" y="1571612"/>
          <a:ext cx="6143668" cy="5000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p:cNvPicPr>
            <a:picLocks noChangeAspect="1" noChangeArrowheads="1"/>
          </p:cNvPicPr>
          <p:nvPr/>
        </p:nvPicPr>
        <p:blipFill>
          <a:blip r:embed="rId2" cstate="print"/>
          <a:srcRect/>
          <a:stretch>
            <a:fillRect/>
          </a:stretch>
        </p:blipFill>
        <p:spPr bwMode="auto">
          <a:xfrm>
            <a:off x="3071802" y="571480"/>
            <a:ext cx="2928958" cy="21967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title"/>
          </p:nvPr>
        </p:nvSpPr>
        <p:spPr>
          <a:xfrm>
            <a:off x="785813" y="5000625"/>
            <a:ext cx="7772400" cy="1362075"/>
          </a:xfrm>
        </p:spPr>
        <p:txBody>
          <a:bodyPr>
            <a:normAutofit/>
          </a:bodyPr>
          <a:lstStyle/>
          <a:p>
            <a:pPr algn="r" eaLnBrk="1" hangingPunct="1">
              <a:defRPr/>
            </a:pPr>
            <a:r>
              <a:rPr lang="ru-RU" dirty="0" smtClean="0"/>
              <a:t>Проекты «Времена года»</a:t>
            </a:r>
            <a:br>
              <a:rPr lang="ru-RU" dirty="0" smtClean="0"/>
            </a:br>
            <a:r>
              <a:rPr lang="ru-RU" dirty="0" smtClean="0"/>
              <a:t>6 класс</a:t>
            </a:r>
            <a:endParaRPr lang="ru-RU" dirty="0"/>
          </a:p>
        </p:txBody>
      </p:sp>
      <p:pic>
        <p:nvPicPr>
          <p:cNvPr id="162817" name="Picture 1"/>
          <p:cNvPicPr>
            <a:picLocks noChangeAspect="1" noChangeArrowheads="1"/>
          </p:cNvPicPr>
          <p:nvPr/>
        </p:nvPicPr>
        <p:blipFill>
          <a:blip r:embed="rId3" cstate="print"/>
          <a:srcRect/>
          <a:stretch>
            <a:fillRect/>
          </a:stretch>
        </p:blipFill>
        <p:spPr bwMode="auto">
          <a:xfrm rot="20829672">
            <a:off x="285720" y="1071546"/>
            <a:ext cx="3286116" cy="246465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2819" name="Picture 3"/>
          <p:cNvPicPr>
            <a:picLocks noChangeAspect="1" noChangeArrowheads="1"/>
          </p:cNvPicPr>
          <p:nvPr/>
        </p:nvPicPr>
        <p:blipFill>
          <a:blip r:embed="rId4" cstate="print"/>
          <a:srcRect/>
          <a:stretch>
            <a:fillRect/>
          </a:stretch>
        </p:blipFill>
        <p:spPr bwMode="auto">
          <a:xfrm rot="1063325">
            <a:off x="5839399" y="1225753"/>
            <a:ext cx="2993467" cy="22451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2820" name="Picture 4"/>
          <p:cNvPicPr>
            <a:picLocks noChangeAspect="1" noChangeArrowheads="1"/>
          </p:cNvPicPr>
          <p:nvPr/>
        </p:nvPicPr>
        <p:blipFill>
          <a:blip r:embed="rId5" cstate="print"/>
          <a:srcRect/>
          <a:stretch>
            <a:fillRect/>
          </a:stretch>
        </p:blipFill>
        <p:spPr bwMode="auto">
          <a:xfrm>
            <a:off x="3214678" y="2500306"/>
            <a:ext cx="2908256" cy="21812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162818"/>
                                        </p:tgtEl>
                                        <p:attrNameLst>
                                          <p:attrName>style.visibility</p:attrName>
                                        </p:attrNameLst>
                                      </p:cBhvr>
                                      <p:to>
                                        <p:strVal val="visible"/>
                                      </p:to>
                                    </p:set>
                                    <p:animEffect transition="in" filter="strips(downLeft)">
                                      <p:cBhvr>
                                        <p:cTn id="7" dur="2000"/>
                                        <p:tgtEl>
                                          <p:spTgt spid="162818"/>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162817"/>
                                        </p:tgtEl>
                                        <p:attrNameLst>
                                          <p:attrName>style.visibility</p:attrName>
                                        </p:attrNameLst>
                                      </p:cBhvr>
                                      <p:to>
                                        <p:strVal val="visible"/>
                                      </p:to>
                                    </p:set>
                                    <p:animEffect transition="in" filter="strips(upLeft)">
                                      <p:cBhvr>
                                        <p:cTn id="11" dur="500"/>
                                        <p:tgtEl>
                                          <p:spTgt spid="162817"/>
                                        </p:tgtEl>
                                      </p:cBhvr>
                                    </p:animEffect>
                                  </p:childTnLst>
                                </p:cTn>
                              </p:par>
                            </p:childTnLst>
                          </p:cTn>
                        </p:par>
                        <p:par>
                          <p:cTn id="12" fill="hold" nodeType="afterGroup">
                            <p:stCondLst>
                              <p:cond delay="2500"/>
                            </p:stCondLst>
                            <p:childTnLst>
                              <p:par>
                                <p:cTn id="13" presetID="18" presetClass="entr" presetSubtype="3" fill="hold" nodeType="afterEffect">
                                  <p:stCondLst>
                                    <p:cond delay="0"/>
                                  </p:stCondLst>
                                  <p:childTnLst>
                                    <p:set>
                                      <p:cBhvr>
                                        <p:cTn id="14" dur="1" fill="hold">
                                          <p:stCondLst>
                                            <p:cond delay="0"/>
                                          </p:stCondLst>
                                        </p:cTn>
                                        <p:tgtEl>
                                          <p:spTgt spid="162819"/>
                                        </p:tgtEl>
                                        <p:attrNameLst>
                                          <p:attrName>style.visibility</p:attrName>
                                        </p:attrNameLst>
                                      </p:cBhvr>
                                      <p:to>
                                        <p:strVal val="visible"/>
                                      </p:to>
                                    </p:set>
                                    <p:animEffect transition="in" filter="strips(upRight)">
                                      <p:cBhvr>
                                        <p:cTn id="15" dur="500"/>
                                        <p:tgtEl>
                                          <p:spTgt spid="162819"/>
                                        </p:tgtEl>
                                      </p:cBhvr>
                                    </p:animEffect>
                                  </p:childTnLst>
                                </p:cTn>
                              </p:par>
                            </p:childTnLst>
                          </p:cTn>
                        </p:par>
                        <p:par>
                          <p:cTn id="16" fill="hold" nodeType="afterGroup">
                            <p:stCondLst>
                              <p:cond delay="3000"/>
                            </p:stCondLst>
                            <p:childTnLst>
                              <p:par>
                                <p:cTn id="17" presetID="8" presetClass="entr" presetSubtype="16" fill="hold" nodeType="afterEffect">
                                  <p:stCondLst>
                                    <p:cond delay="0"/>
                                  </p:stCondLst>
                                  <p:childTnLst>
                                    <p:set>
                                      <p:cBhvr>
                                        <p:cTn id="18" dur="1" fill="hold">
                                          <p:stCondLst>
                                            <p:cond delay="0"/>
                                          </p:stCondLst>
                                        </p:cTn>
                                        <p:tgtEl>
                                          <p:spTgt spid="162820"/>
                                        </p:tgtEl>
                                        <p:attrNameLst>
                                          <p:attrName>style.visibility</p:attrName>
                                        </p:attrNameLst>
                                      </p:cBhvr>
                                      <p:to>
                                        <p:strVal val="visible"/>
                                      </p:to>
                                    </p:set>
                                    <p:animEffect transition="in" filter="diamond(in)">
                                      <p:cBhvr>
                                        <p:cTn id="19" dur="2000"/>
                                        <p:tgtEl>
                                          <p:spTgt spid="162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Рисунок 18" descr="0017-027-Pervye-sosulki.jpg"/>
          <p:cNvPicPr>
            <a:picLocks noGrp="1" noChangeAspect="1"/>
          </p:cNvPicPr>
          <p:nvPr>
            <p:ph type="pic" sz="quarter" idx="12"/>
          </p:nvPr>
        </p:nvPicPr>
        <p:blipFill>
          <a:blip r:embed="rId3"/>
          <a:srcRect l="10147" r="10147"/>
          <a:stretch>
            <a:fillRect/>
          </a:stretch>
        </p:blipFill>
        <p:spPr>
          <a:xfrm>
            <a:off x="357158" y="3857628"/>
            <a:ext cx="1785950" cy="1785950"/>
          </a:xfrm>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2" name="Текст 11"/>
          <p:cNvSpPr>
            <a:spLocks noGrp="1"/>
          </p:cNvSpPr>
          <p:nvPr>
            <p:ph type="body" sz="quarter" idx="13"/>
          </p:nvPr>
        </p:nvSpPr>
        <p:spPr>
          <a:xfrm>
            <a:off x="4786313" y="1000125"/>
            <a:ext cx="3694112" cy="5127625"/>
          </a:xfrm>
        </p:spPr>
        <p:txBody>
          <a:bodyPr/>
          <a:lstStyle/>
          <a:p>
            <a:r>
              <a:rPr lang="en-US" sz="2400" dirty="0" smtClean="0">
                <a:latin typeface="Times New Roman" pitchFamily="18" charset="0"/>
                <a:cs typeface="Times New Roman" pitchFamily="18" charset="0"/>
              </a:rPr>
              <a:t>My </a:t>
            </a:r>
            <a:r>
              <a:rPr lang="en-US" sz="2400" dirty="0" err="1" smtClean="0">
                <a:latin typeface="Times New Roman" pitchFamily="18" charset="0"/>
                <a:cs typeface="Times New Roman" pitchFamily="18" charset="0"/>
              </a:rPr>
              <a:t>favourite</a:t>
            </a:r>
            <a:r>
              <a:rPr lang="en-US" sz="2400" dirty="0" smtClean="0">
                <a:latin typeface="Times New Roman" pitchFamily="18" charset="0"/>
                <a:cs typeface="Times New Roman" pitchFamily="18" charset="0"/>
              </a:rPr>
              <a:t>  seasons  is  spring.</a:t>
            </a:r>
          </a:p>
          <a:p>
            <a:r>
              <a:rPr lang="en-US" sz="2400" dirty="0" smtClean="0">
                <a:latin typeface="Times New Roman" pitchFamily="18" charset="0"/>
                <a:cs typeface="Times New Roman" pitchFamily="18" charset="0"/>
              </a:rPr>
              <a:t>In spring  there is my birthday.</a:t>
            </a:r>
          </a:p>
          <a:p>
            <a:r>
              <a:rPr lang="en-US" sz="2400" dirty="0" smtClean="0">
                <a:latin typeface="Times New Roman" pitchFamily="18" charset="0"/>
                <a:cs typeface="Times New Roman" pitchFamily="18" charset="0"/>
              </a:rPr>
              <a:t>In spring  the  weather is wet, foggy and cloudy.</a:t>
            </a:r>
          </a:p>
          <a:p>
            <a:r>
              <a:rPr lang="en-US" sz="2400" dirty="0" smtClean="0">
                <a:latin typeface="Times New Roman" pitchFamily="18" charset="0"/>
                <a:cs typeface="Times New Roman" pitchFamily="18" charset="0"/>
              </a:rPr>
              <a:t>It is often 6-8  below  zero.</a:t>
            </a:r>
          </a:p>
          <a:p>
            <a:r>
              <a:rPr lang="en-US" sz="2400" dirty="0" smtClean="0">
                <a:latin typeface="Times New Roman" pitchFamily="18" charset="0"/>
                <a:cs typeface="Times New Roman" pitchFamily="18" charset="0"/>
              </a:rPr>
              <a:t>I am hot  when the weather is sunny.</a:t>
            </a:r>
          </a:p>
          <a:p>
            <a:r>
              <a:rPr lang="en-US" sz="2400" dirty="0" smtClean="0">
                <a:latin typeface="Times New Roman" pitchFamily="18" charset="0"/>
                <a:cs typeface="Times New Roman" pitchFamily="18" charset="0"/>
              </a:rPr>
              <a:t>In spring moths  are  March, April May.</a:t>
            </a:r>
          </a:p>
          <a:p>
            <a:endParaRPr dirty="0" smtClean="0"/>
          </a:p>
        </p:txBody>
      </p:sp>
      <p:pic>
        <p:nvPicPr>
          <p:cNvPr id="17" name="Рисунок 16" descr="0024-039-Uzh-taet-sneg-begut-ruchi-V-okno-povejalo-vesnoju-zasvischut-skoro.jpg"/>
          <p:cNvPicPr>
            <a:picLocks noGrp="1" noChangeAspect="1"/>
          </p:cNvPicPr>
          <p:nvPr>
            <p:ph type="pic" sz="quarter" idx="11"/>
          </p:nvPr>
        </p:nvPicPr>
        <p:blipFill>
          <a:blip r:embed="rId4"/>
          <a:srcRect t="2050" b="2050"/>
          <a:stretch>
            <a:fillRect/>
          </a:stretch>
        </p:blipFill>
        <p:spPr>
          <a:xfrm>
            <a:off x="571472" y="714356"/>
            <a:ext cx="2428863" cy="1643055"/>
          </a:xfrm>
          <a:solidFill>
            <a:srgbClr val="FFFFFF">
              <a:shade val="85000"/>
            </a:srgbClr>
          </a:solidFill>
          <a:ln w="190500">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2" name="Облако 21"/>
          <p:cNvSpPr/>
          <p:nvPr/>
        </p:nvSpPr>
        <p:spPr>
          <a:xfrm>
            <a:off x="3214688" y="357188"/>
            <a:ext cx="1500187" cy="714375"/>
          </a:xfrm>
          <a:prstGeom prst="cloud">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ru-RU"/>
          </a:p>
        </p:txBody>
      </p:sp>
      <p:sp>
        <p:nvSpPr>
          <p:cNvPr id="23" name="Облако 22"/>
          <p:cNvSpPr/>
          <p:nvPr/>
        </p:nvSpPr>
        <p:spPr>
          <a:xfrm>
            <a:off x="3286125" y="5357813"/>
            <a:ext cx="1143000" cy="857250"/>
          </a:xfrm>
          <a:prstGeom prst="cloud">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ru-RU"/>
          </a:p>
        </p:txBody>
      </p:sp>
      <p:sp>
        <p:nvSpPr>
          <p:cNvPr id="24" name="Солнце 23"/>
          <p:cNvSpPr/>
          <p:nvPr/>
        </p:nvSpPr>
        <p:spPr>
          <a:xfrm>
            <a:off x="6072198" y="357166"/>
            <a:ext cx="714380" cy="642942"/>
          </a:xfrm>
          <a:prstGeom prst="sun">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ru-RU"/>
          </a:p>
        </p:txBody>
      </p:sp>
      <p:sp>
        <p:nvSpPr>
          <p:cNvPr id="25" name="Солнце 24"/>
          <p:cNvSpPr/>
          <p:nvPr/>
        </p:nvSpPr>
        <p:spPr>
          <a:xfrm>
            <a:off x="1214438" y="2571750"/>
            <a:ext cx="857250" cy="785813"/>
          </a:xfrm>
          <a:prstGeom prst="sun">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ru-RU"/>
          </a:p>
        </p:txBody>
      </p:sp>
      <p:sp>
        <p:nvSpPr>
          <p:cNvPr id="26" name="Молния 25"/>
          <p:cNvSpPr/>
          <p:nvPr/>
        </p:nvSpPr>
        <p:spPr>
          <a:xfrm>
            <a:off x="3786188" y="1285875"/>
            <a:ext cx="571500" cy="785813"/>
          </a:xfrm>
          <a:prstGeom prst="lightningBol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ru-RU"/>
          </a:p>
        </p:txBody>
      </p:sp>
      <p:sp>
        <p:nvSpPr>
          <p:cNvPr id="28" name="4-конечная звезда 27"/>
          <p:cNvSpPr/>
          <p:nvPr/>
        </p:nvSpPr>
        <p:spPr>
          <a:xfrm>
            <a:off x="6643688" y="5786438"/>
            <a:ext cx="928687" cy="857250"/>
          </a:xfrm>
          <a:prstGeom prst="star4">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endParaRPr lang="ru-RU"/>
          </a:p>
        </p:txBody>
      </p:sp>
      <p:sp>
        <p:nvSpPr>
          <p:cNvPr id="31" name="Улыбающееся лицо 30"/>
          <p:cNvSpPr/>
          <p:nvPr/>
        </p:nvSpPr>
        <p:spPr>
          <a:xfrm>
            <a:off x="3143250" y="3357563"/>
            <a:ext cx="1214438" cy="1214437"/>
          </a:xfrm>
          <a:prstGeom prst="smileyFace">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ru-RU">
              <a:ln>
                <a:solidFill>
                  <a:sysClr val="windowText" lastClr="000000"/>
                </a:solidFill>
              </a:ln>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blinds(horizontal)">
                                      <p:cBhvr>
                                        <p:cTn id="7" dur="500"/>
                                        <p:tgtEl>
                                          <p:spTgt spid="1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blinds(horizontal)">
                                      <p:cBhvr>
                                        <p:cTn id="10" dur="500"/>
                                        <p:tgtEl>
                                          <p:spTgt spid="12">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blinds(horizontal)">
                                      <p:cBhvr>
                                        <p:cTn id="13" dur="500"/>
                                        <p:tgtEl>
                                          <p:spTgt spid="12">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2">
                                            <p:txEl>
                                              <p:pRg st="3" end="3"/>
                                            </p:txEl>
                                          </p:spTgt>
                                        </p:tgtEl>
                                        <p:attrNameLst>
                                          <p:attrName>style.visibility</p:attrName>
                                        </p:attrNameLst>
                                      </p:cBhvr>
                                      <p:to>
                                        <p:strVal val="visible"/>
                                      </p:to>
                                    </p:set>
                                    <p:animEffect transition="in" filter="blinds(horizontal)">
                                      <p:cBhvr>
                                        <p:cTn id="16" dur="500"/>
                                        <p:tgtEl>
                                          <p:spTgt spid="12">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12">
                                            <p:txEl>
                                              <p:pRg st="4" end="4"/>
                                            </p:txEl>
                                          </p:spTgt>
                                        </p:tgtEl>
                                        <p:attrNameLst>
                                          <p:attrName>style.visibility</p:attrName>
                                        </p:attrNameLst>
                                      </p:cBhvr>
                                      <p:to>
                                        <p:strVal val="visible"/>
                                      </p:to>
                                    </p:set>
                                    <p:animEffect transition="in" filter="blinds(horizontal)">
                                      <p:cBhvr>
                                        <p:cTn id="19" dur="500"/>
                                        <p:tgtEl>
                                          <p:spTgt spid="12">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12">
                                            <p:txEl>
                                              <p:pRg st="5" end="5"/>
                                            </p:txEl>
                                          </p:spTgt>
                                        </p:tgtEl>
                                        <p:attrNameLst>
                                          <p:attrName>style.visibility</p:attrName>
                                        </p:attrNameLst>
                                      </p:cBhvr>
                                      <p:to>
                                        <p:strVal val="visible"/>
                                      </p:to>
                                    </p:set>
                                    <p:animEffect transition="in" filter="blinds(horizontal)">
                                      <p:cBhvr>
                                        <p:cTn id="22"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Рисунок 17" descr="пеизаж 014.jpg"/>
          <p:cNvPicPr>
            <a:picLocks noGrp="1" noChangeAspect="1"/>
          </p:cNvPicPr>
          <p:nvPr>
            <p:ph type="pic" sz="quarter" idx="11"/>
          </p:nvPr>
        </p:nvPicPr>
        <p:blipFill>
          <a:blip r:embed="rId3">
            <a:lum bright="10000" contrast="28000"/>
          </a:blip>
          <a:srcRect l="48" r="48"/>
          <a:stretch>
            <a:fillRect/>
          </a:stretch>
        </p:blipFill>
        <p:spPr>
          <a:xfrm>
            <a:off x="4143375" y="3571875"/>
            <a:ext cx="3946525" cy="2960688"/>
          </a:xfrm>
        </p:spPr>
      </p:pic>
      <p:pic>
        <p:nvPicPr>
          <p:cNvPr id="13" name="Рисунок 12" descr="пеизаж 015.jpg"/>
          <p:cNvPicPr>
            <a:picLocks noGrp="1" noChangeAspect="1"/>
          </p:cNvPicPr>
          <p:nvPr>
            <p:ph type="pic" sz="quarter" idx="12"/>
          </p:nvPr>
        </p:nvPicPr>
        <p:blipFill>
          <a:blip r:embed="rId4" cstate="print">
            <a:lum contrast="22000"/>
          </a:blip>
          <a:srcRect l="13" r="13"/>
          <a:stretch>
            <a:fillRect/>
          </a:stretch>
        </p:blipFill>
        <p:spPr>
          <a:xfrm>
            <a:off x="0" y="3571876"/>
            <a:ext cx="3947160" cy="2960370"/>
          </a:xfrm>
          <a:prstGeom prst="roundRect">
            <a:avLst>
              <a:gd name="adj" fmla="val 8594"/>
            </a:avLst>
          </a:prstGeom>
          <a:solidFill>
            <a:srgbClr val="FFFFFF">
              <a:shade val="85000"/>
            </a:srgbClr>
          </a:solidFill>
          <a:effectLst>
            <a:reflection blurRad="12700" stA="38000" endPos="28000" dist="5000" dir="5400000" sy="-100000" algn="bl" rotWithShape="0"/>
          </a:effectLst>
        </p:spPr>
      </p:pic>
      <p:pic>
        <p:nvPicPr>
          <p:cNvPr id="8" name="Рисунок 7" descr="пеизаж 026.jpg"/>
          <p:cNvPicPr>
            <a:picLocks noGrp="1" noChangeAspect="1"/>
          </p:cNvPicPr>
          <p:nvPr>
            <p:ph type="pic" sz="quarter" idx="13"/>
          </p:nvPr>
        </p:nvPicPr>
        <p:blipFill>
          <a:blip r:embed="rId5" cstate="print">
            <a:lum contrast="34000"/>
          </a:blip>
          <a:srcRect l="48" r="48"/>
          <a:stretch>
            <a:fillRect/>
          </a:stretch>
        </p:blipFill>
        <p:spPr>
          <a:xfrm>
            <a:off x="4143372" y="214290"/>
            <a:ext cx="3947160" cy="2960370"/>
          </a:xfrm>
          <a:prstGeom prst="roundRect">
            <a:avLst>
              <a:gd name="adj" fmla="val 8594"/>
            </a:avLst>
          </a:prstGeom>
          <a:solidFill>
            <a:srgbClr val="FFFFFF">
              <a:shade val="85000"/>
            </a:srgbClr>
          </a:solidFill>
          <a:effectLst>
            <a:reflection blurRad="12700" stA="38000" endPos="28000" dist="5000" dir="5400000" sy="-100000" algn="bl" rotWithShape="0"/>
          </a:effectLst>
        </p:spPr>
      </p:pic>
      <p:sp>
        <p:nvSpPr>
          <p:cNvPr id="12" name="Текст 11"/>
          <p:cNvSpPr>
            <a:spLocks noGrp="1"/>
          </p:cNvSpPr>
          <p:nvPr>
            <p:ph type="body" sz="quarter" idx="14"/>
          </p:nvPr>
        </p:nvSpPr>
        <p:spPr>
          <a:xfrm>
            <a:off x="0" y="285750"/>
            <a:ext cx="3946525" cy="2960688"/>
          </a:xfrm>
        </p:spPr>
        <p:txBody>
          <a:bodyPr>
            <a:normAutofit lnSpcReduction="10000"/>
          </a:bodyPr>
          <a:lstStyle/>
          <a:p>
            <a:pPr fontAlgn="auto">
              <a:spcAft>
                <a:spcPts val="0"/>
              </a:spcAft>
              <a:defRPr/>
            </a:pPr>
            <a:r>
              <a:rPr lang="en-US" dirty="0" smtClean="0">
                <a:solidFill>
                  <a:srgbClr val="7030A0"/>
                </a:solidFill>
              </a:rPr>
              <a:t>I like snow and frost. Winter sports are my </a:t>
            </a:r>
            <a:r>
              <a:rPr lang="en-US" dirty="0" err="1" smtClean="0">
                <a:solidFill>
                  <a:srgbClr val="7030A0"/>
                </a:solidFill>
              </a:rPr>
              <a:t>favourite</a:t>
            </a:r>
            <a:r>
              <a:rPr lang="en-US" dirty="0" smtClean="0">
                <a:solidFill>
                  <a:srgbClr val="7030A0"/>
                </a:solidFill>
              </a:rPr>
              <a:t>. There is much snow  in winter and we can ski as much as we want. In winter the temperature is 4degrees below zero. When temperature 4degrees below zero I can skate. I like when the weather is snowy. I dislike when it melts</a:t>
            </a:r>
            <a:r>
              <a:rPr lang="en-US" dirty="0" smtClean="0">
                <a:solidFill>
                  <a:srgbClr val="FFFF00"/>
                </a:solidFill>
              </a:rPr>
              <a:t>.  </a:t>
            </a:r>
            <a:endParaRPr dirty="0">
              <a:solidFill>
                <a:srgbClr val="FFFF00"/>
              </a:solidFill>
            </a:endParaRPr>
          </a:p>
        </p:txBody>
      </p:sp>
    </p:spTree>
  </p:cSld>
  <p:clrMapOvr>
    <a:masterClrMapping/>
  </p:clrMapOvr>
  <p:transition>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Отдых 056.jpg"/>
          <p:cNvPicPr>
            <a:picLocks noGrp="1" noChangeAspect="1"/>
          </p:cNvPicPr>
          <p:nvPr>
            <p:ph type="pic" sz="quarter" idx="10"/>
          </p:nvPr>
        </p:nvPicPr>
        <p:blipFill>
          <a:blip r:embed="rId2" cstate="print"/>
          <a:srcRect l="21875" r="21875"/>
          <a:stretch>
            <a:fillRect/>
          </a:stretch>
        </p:blipFill>
        <p:spPr>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Рисунок 6" descr="100_3190.jpg"/>
          <p:cNvPicPr>
            <a:picLocks noGrp="1" noChangeAspect="1"/>
          </p:cNvPicPr>
          <p:nvPr>
            <p:ph type="pic" sz="quarter" idx="11"/>
          </p:nvPr>
        </p:nvPicPr>
        <p:blipFill>
          <a:blip r:embed="rId3" cstate="print"/>
          <a:srcRect l="21875" r="21875"/>
          <a:stretch>
            <a:fillRect/>
          </a:stretch>
        </p:blipFill>
        <p:spPr>
          <a:xfrm>
            <a:off x="3214678" y="500042"/>
            <a:ext cx="2590800" cy="3454400"/>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Рисунок 7" descr="104.JPG"/>
          <p:cNvPicPr>
            <a:picLocks noGrp="1" noChangeAspect="1"/>
          </p:cNvPicPr>
          <p:nvPr>
            <p:ph type="pic" sz="quarter" idx="12"/>
          </p:nvPr>
        </p:nvPicPr>
        <p:blipFill>
          <a:blip r:embed="rId4" cstate="print"/>
          <a:srcRect t="2764" b="2764"/>
          <a:stretch>
            <a:fillRect/>
          </a:stretch>
        </p:blipFill>
        <p:spPr>
          <a:xfrm>
            <a:off x="6072198" y="571480"/>
            <a:ext cx="2590800" cy="3454400"/>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Текст 9"/>
          <p:cNvSpPr>
            <a:spLocks noGrp="1"/>
          </p:cNvSpPr>
          <p:nvPr>
            <p:ph type="body" sz="quarter" idx="13"/>
          </p:nvPr>
        </p:nvSpPr>
        <p:spPr>
          <a:xfrm>
            <a:off x="357188" y="4357688"/>
            <a:ext cx="8143875" cy="2214562"/>
          </a:xfrm>
        </p:spPr>
        <p:txBody>
          <a:bodyPr/>
          <a:lstStyle/>
          <a:p>
            <a:pPr>
              <a:defRPr/>
            </a:pPr>
            <a:r>
              <a:rPr lang="en-US" sz="3600" dirty="0" smtClean="0">
                <a:solidFill>
                  <a:schemeClr val="accent2">
                    <a:lumMod val="75000"/>
                  </a:schemeClr>
                </a:solidFill>
              </a:rPr>
              <a:t>  </a:t>
            </a:r>
            <a:r>
              <a:rPr sz="3600" smtClean="0">
                <a:solidFill>
                  <a:schemeClr val="accent2">
                    <a:lumMod val="75000"/>
                  </a:schemeClr>
                </a:solidFill>
              </a:rPr>
              <a:t>Му </a:t>
            </a:r>
            <a:r>
              <a:rPr lang="en-US" sz="3600" dirty="0" smtClean="0">
                <a:solidFill>
                  <a:schemeClr val="accent2">
                    <a:lumMod val="75000"/>
                  </a:schemeClr>
                </a:solidFill>
              </a:rPr>
              <a:t>favorite season is summer because we can swim in the river</a:t>
            </a:r>
            <a:r>
              <a:rPr sz="3600" smtClean="0">
                <a:solidFill>
                  <a:schemeClr val="accent2">
                    <a:lumMod val="75000"/>
                  </a:schemeClr>
                </a:solidFill>
              </a:rPr>
              <a:t>.</a:t>
            </a:r>
            <a:r>
              <a:rPr lang="en-US" sz="3600" dirty="0" smtClean="0">
                <a:solidFill>
                  <a:schemeClr val="accent2">
                    <a:lumMod val="75000"/>
                  </a:schemeClr>
                </a:solidFill>
              </a:rPr>
              <a:t> It is sometimes 30 above zero</a:t>
            </a:r>
            <a:r>
              <a:rPr sz="3600" smtClean="0">
                <a:solidFill>
                  <a:schemeClr val="accent2">
                    <a:lumMod val="75000"/>
                  </a:schemeClr>
                </a:solidFill>
              </a:rPr>
              <a:t>.</a:t>
            </a:r>
            <a:r>
              <a:rPr lang="en-US" sz="3600" dirty="0" smtClean="0">
                <a:solidFill>
                  <a:schemeClr val="accent2">
                    <a:lumMod val="75000"/>
                  </a:schemeClr>
                </a:solidFill>
              </a:rPr>
              <a:t> </a:t>
            </a:r>
            <a:endParaRPr lang="en-US" sz="3600" dirty="0">
              <a:solidFill>
                <a:schemeClr val="accent2">
                  <a:lumMod val="75000"/>
                </a:schemeClr>
              </a:solidFill>
            </a:endParaRPr>
          </a:p>
        </p:txBody>
      </p:sp>
    </p:spTree>
  </p:cSld>
  <p:clrMapOvr>
    <a:masterClrMapping/>
  </p:clrMapOvr>
  <p:transition>
    <p:push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nodeType="afterGroup">
                            <p:stCondLst>
                              <p:cond delay="500"/>
                            </p:stCondLst>
                            <p:childTnLst>
                              <p:par>
                                <p:cTn id="9" presetID="5"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
                                        <p:tgtEl>
                                          <p:spTgt spid="7"/>
                                        </p:tgtEl>
                                      </p:cBhvr>
                                    </p:animEffect>
                                  </p:childTnLst>
                                </p:cTn>
                              </p:par>
                            </p:childTnLst>
                          </p:cTn>
                        </p:par>
                        <p:par>
                          <p:cTn id="12" fill="hold" nodeType="afterGroup">
                            <p:stCondLst>
                              <p:cond delay="1000"/>
                            </p:stCondLst>
                            <p:childTnLst>
                              <p:par>
                                <p:cTn id="13" presetID="47"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anim calcmode="lin" valueType="num">
                                      <p:cBhvr>
                                        <p:cTn id="16" dur="500" fill="hold"/>
                                        <p:tgtEl>
                                          <p:spTgt spid="8"/>
                                        </p:tgtEl>
                                        <p:attrNameLst>
                                          <p:attrName>ppt_x</p:attrName>
                                        </p:attrNameLst>
                                      </p:cBhvr>
                                      <p:tavLst>
                                        <p:tav tm="0">
                                          <p:val>
                                            <p:strVal val="#ppt_x"/>
                                          </p:val>
                                        </p:tav>
                                        <p:tav tm="100000">
                                          <p:val>
                                            <p:strVal val="#ppt_x"/>
                                          </p:val>
                                        </p:tav>
                                      </p:tavLst>
                                    </p:anim>
                                    <p:anim calcmode="lin" valueType="num">
                                      <p:cBhvr>
                                        <p:cTn id="17" dur="500" fill="hold"/>
                                        <p:tgtEl>
                                          <p:spTgt spid="8"/>
                                        </p:tgtEl>
                                        <p:attrNameLst>
                                          <p:attrName>ppt_y</p:attrName>
                                        </p:attrNameLst>
                                      </p:cBhvr>
                                      <p:tavLst>
                                        <p:tav tm="0">
                                          <p:val>
                                            <p:strVal val="#ppt_y-.1"/>
                                          </p:val>
                                        </p:tav>
                                        <p:tav tm="100000">
                                          <p:val>
                                            <p:strVal val="#ppt_y"/>
                                          </p:val>
                                        </p:tav>
                                      </p:tavLst>
                                    </p:anim>
                                  </p:childTnLst>
                                </p:cTn>
                              </p:par>
                            </p:childTnLst>
                          </p:cTn>
                        </p:par>
                        <p:par>
                          <p:cTn id="18" fill="hold" nodeType="afterGroup">
                            <p:stCondLst>
                              <p:cond delay="1500"/>
                            </p:stCondLst>
                            <p:childTnLst>
                              <p:par>
                                <p:cTn id="19" presetID="27" presetClass="entr" presetSubtype="0" fill="hold" grpId="0" nodeType="afterEffect">
                                  <p:stCondLst>
                                    <p:cond delay="0"/>
                                  </p:stCondLst>
                                  <p:iterate type="lt">
                                    <p:tmPct val="50000"/>
                                  </p:iterate>
                                  <p:childTnLst>
                                    <p:set>
                                      <p:cBhvr>
                                        <p:cTn id="20" dur="1" fill="hold">
                                          <p:stCondLst>
                                            <p:cond delay="0"/>
                                          </p:stCondLst>
                                        </p:cTn>
                                        <p:tgtEl>
                                          <p:spTgt spid="10">
                                            <p:txEl>
                                              <p:pRg st="0" end="0"/>
                                            </p:txEl>
                                          </p:spTgt>
                                        </p:tgtEl>
                                        <p:attrNameLst>
                                          <p:attrName>style.visibility</p:attrName>
                                        </p:attrNameLst>
                                      </p:cBhvr>
                                      <p:to>
                                        <p:strVal val="visible"/>
                                      </p:to>
                                    </p:set>
                                    <p:anim calcmode="discrete" valueType="clr">
                                      <p:cBhvr override="childStyle">
                                        <p:cTn id="21" dur="80"/>
                                        <p:tgtEl>
                                          <p:spTgt spid="1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10">
                                            <p:txEl>
                                              <p:pRg st="0" end="0"/>
                                            </p:txEl>
                                          </p:spTgt>
                                        </p:tgtEl>
                                        <p:attrNameLst>
                                          <p:attrName>fillcolor</p:attrName>
                                        </p:attrNameLst>
                                      </p:cBhvr>
                                      <p:tavLst>
                                        <p:tav tm="0">
                                          <p:val>
                                            <p:clrVal>
                                              <a:schemeClr val="accent2"/>
                                            </p:clrVal>
                                          </p:val>
                                        </p:tav>
                                        <p:tav tm="50000">
                                          <p:val>
                                            <p:clrVal>
                                              <a:schemeClr val="hlink"/>
                                            </p:clrVal>
                                          </p:val>
                                        </p:tav>
                                      </p:tavLst>
                                    </p:anim>
                                    <p:set>
                                      <p:cBhvr>
                                        <p:cTn id="23" dur="80"/>
                                        <p:tgtEl>
                                          <p:spTgt spid="10">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3"/>
          </p:nvPr>
        </p:nvSpPr>
        <p:spPr>
          <a:xfrm>
            <a:off x="4786313" y="3357563"/>
            <a:ext cx="3694112" cy="2876550"/>
          </a:xfrm>
        </p:spPr>
        <p:txBody>
          <a:bodyPr>
            <a:normAutofit fontScale="85000" lnSpcReduction="20000"/>
          </a:bodyPr>
          <a:lstStyle/>
          <a:p>
            <a:pPr>
              <a:defRPr/>
            </a:pPr>
            <a:r>
              <a:rPr lang="en-US" dirty="0" smtClean="0">
                <a:solidFill>
                  <a:srgbClr val="C00000"/>
                </a:solidFill>
              </a:rPr>
              <a:t>My </a:t>
            </a:r>
            <a:r>
              <a:rPr lang="en-US" dirty="0" err="1" smtClean="0">
                <a:solidFill>
                  <a:srgbClr val="C00000"/>
                </a:solidFill>
              </a:rPr>
              <a:t>favourite</a:t>
            </a:r>
            <a:r>
              <a:rPr lang="en-US" dirty="0" smtClean="0">
                <a:solidFill>
                  <a:srgbClr val="C00000"/>
                </a:solidFill>
              </a:rPr>
              <a:t> season is autumn because in autumn there is my birthday. The autumn months are September, October and November. In autumn the weather is foggy, windy, cloudy, rainy and sunny. It is sometimes 10 above zero. I like when the weather is sunny. I dislike when it freezes. In autumn I can ride a bike, make a snowman, go roller- </a:t>
            </a:r>
            <a:r>
              <a:rPr lang="en-US" dirty="0" err="1" smtClean="0">
                <a:solidFill>
                  <a:srgbClr val="C00000"/>
                </a:solidFill>
              </a:rPr>
              <a:t>blading</a:t>
            </a:r>
            <a:r>
              <a:rPr lang="en-US" dirty="0" smtClean="0">
                <a:solidFill>
                  <a:srgbClr val="C00000"/>
                </a:solidFill>
              </a:rPr>
              <a:t>. If it is rainy in autumn, I will stay at home. I will have a good time!</a:t>
            </a:r>
            <a:endParaRPr dirty="0">
              <a:solidFill>
                <a:srgbClr val="C00000"/>
              </a:solidFill>
            </a:endParaRPr>
          </a:p>
        </p:txBody>
      </p:sp>
      <p:pic>
        <p:nvPicPr>
          <p:cNvPr id="8" name="Рисунок 7" descr="img_4528859_3512_1.jpg"/>
          <p:cNvPicPr>
            <a:picLocks noGrp="1" noChangeAspect="1"/>
          </p:cNvPicPr>
          <p:nvPr>
            <p:ph type="pic" sz="quarter" idx="12"/>
          </p:nvPr>
        </p:nvPicPr>
        <p:blipFill>
          <a:blip r:embed="rId2"/>
          <a:srcRect t="5599" b="5599"/>
          <a:stretch>
            <a:fillRect/>
          </a:stretch>
        </p:blipFill>
        <p:spPr>
          <a:xfrm>
            <a:off x="152400" y="222250"/>
            <a:ext cx="4368800" cy="5824538"/>
          </a:xfrm>
        </p:spPr>
      </p:pic>
      <p:pic>
        <p:nvPicPr>
          <p:cNvPr id="14" name="Рисунок 13" descr="img_4528859_3519_1.jpg"/>
          <p:cNvPicPr>
            <a:picLocks noGrp="1" noChangeAspect="1"/>
          </p:cNvPicPr>
          <p:nvPr>
            <p:ph type="pic" sz="quarter" idx="11"/>
          </p:nvPr>
        </p:nvPicPr>
        <p:blipFill>
          <a:blip r:embed="rId3"/>
          <a:srcRect t="25829" b="25829"/>
          <a:stretch>
            <a:fillRect/>
          </a:stretch>
        </p:blipFill>
        <p:spPr>
          <a:xfrm>
            <a:off x="4724400" y="225425"/>
            <a:ext cx="3694113" cy="2770188"/>
          </a:xfrm>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9438" y="285750"/>
            <a:ext cx="1952625"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8425" y="4543425"/>
            <a:ext cx="2695575"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extBox 3"/>
          <p:cNvSpPr txBox="1">
            <a:spLocks noChangeArrowheads="1"/>
          </p:cNvSpPr>
          <p:nvPr/>
        </p:nvSpPr>
        <p:spPr bwMode="auto">
          <a:xfrm>
            <a:off x="142875" y="1500188"/>
            <a:ext cx="6500813"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2000"/>
              <a:t>Djalgania I parliamentary democracy. The head of state is President. According to the Djalganian Constitution was adopted on De</a:t>
            </a:r>
            <a:r>
              <a:rPr lang="ru-RU" sz="2000"/>
              <a:t>с</a:t>
            </a:r>
            <a:r>
              <a:rPr lang="en-US" sz="2000"/>
              <a:t>ember,31/2024, the legislative branch is represented Federal Parliament. The Parliament is made up of two houses: The House Defense of people with 245 members and House of Fools with 134 members. The lawmakers are elected by the people and unpeople. 75 % population Djalgania consist of undead. Mutants and other sewage, 25% population it is people.</a:t>
            </a:r>
          </a:p>
          <a:p>
            <a:pPr eaLnBrk="1" hangingPunct="1"/>
            <a:r>
              <a:rPr lang="en-US" sz="2000"/>
              <a:t>     The main political parties are the Red Party and the Bad Democrats Party. This party also play a great role in politics.</a:t>
            </a:r>
          </a:p>
          <a:p>
            <a:pPr eaLnBrk="1" hangingPunct="1"/>
            <a:r>
              <a:rPr lang="en-US" sz="2000"/>
              <a:t>     The national problems is problems lawlessness and corruption. The national flag is red and black circle. The national food it is uncooked meat rayman with blood. </a:t>
            </a:r>
            <a:endParaRPr lang="ru-RU" sz="2000"/>
          </a:p>
        </p:txBody>
      </p:sp>
      <p:sp>
        <p:nvSpPr>
          <p:cNvPr id="6" name="Прямоугольник 5"/>
          <p:cNvSpPr/>
          <p:nvPr/>
        </p:nvSpPr>
        <p:spPr>
          <a:xfrm>
            <a:off x="2357422" y="214290"/>
            <a:ext cx="3448380" cy="923330"/>
          </a:xfrm>
          <a:prstGeom prst="rect">
            <a:avLst/>
          </a:prstGeom>
          <a:noFill/>
        </p:spPr>
        <p:txBody>
          <a:bodyPr wrap="none">
            <a:spAutoFit/>
          </a:bodyPr>
          <a:lstStyle/>
          <a:p>
            <a:pPr algn="ctr">
              <a:defRPr/>
            </a:pP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Djalgania</a:t>
            </a:r>
            <a:endParaRPr lang="ru-RU"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Заголовок 3"/>
          <p:cNvSpPr>
            <a:spLocks noGrp="1"/>
          </p:cNvSpPr>
          <p:nvPr>
            <p:ph type="title"/>
          </p:nvPr>
        </p:nvSpPr>
        <p:spPr>
          <a:xfrm>
            <a:off x="539552" y="188640"/>
            <a:ext cx="8280400" cy="1152128"/>
          </a:xfrm>
        </p:spPr>
        <p:txBody>
          <a:bodyPr/>
          <a:lstStyle/>
          <a:p>
            <a:pPr eaLnBrk="1" hangingPunct="1"/>
            <a:r>
              <a:rPr lang="ru-RU" sz="2800" dirty="0" smtClean="0"/>
              <a:t>Диаграмма качества успеваемости обучающихся за </a:t>
            </a:r>
            <a:r>
              <a:rPr lang="ru-RU" sz="2800" dirty="0" smtClean="0"/>
              <a:t>5 лет (2013-2017 </a:t>
            </a:r>
            <a:r>
              <a:rPr lang="ru-RU" sz="2800" dirty="0" err="1" smtClean="0"/>
              <a:t>уч.г</a:t>
            </a:r>
            <a:r>
              <a:rPr lang="ru-RU" sz="2800" dirty="0" smtClean="0"/>
              <a:t>.) </a:t>
            </a:r>
            <a:r>
              <a:rPr lang="ru-RU" sz="2800" dirty="0" smtClean="0"/>
              <a:t>работы по методу проектов</a:t>
            </a:r>
          </a:p>
        </p:txBody>
      </p:sp>
      <p:graphicFrame>
        <p:nvGraphicFramePr>
          <p:cNvPr id="3" name="Диаграмма 2"/>
          <p:cNvGraphicFramePr/>
          <p:nvPr>
            <p:extLst>
              <p:ext uri="{D42A27DB-BD31-4B8C-83A1-F6EECF244321}">
                <p14:modId xmlns:p14="http://schemas.microsoft.com/office/powerpoint/2010/main" val="2956821640"/>
              </p:ext>
            </p:extLst>
          </p:nvPr>
        </p:nvGraphicFramePr>
        <p:xfrm>
          <a:off x="1524000" y="1397000"/>
          <a:ext cx="6096000" cy="4064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Заголовок 3"/>
          <p:cNvSpPr>
            <a:spLocks noGrp="1"/>
          </p:cNvSpPr>
          <p:nvPr>
            <p:ph type="title"/>
          </p:nvPr>
        </p:nvSpPr>
        <p:spPr/>
        <p:txBody>
          <a:bodyPr/>
          <a:lstStyle/>
          <a:p>
            <a:pPr algn="ctr" eaLnBrk="1" hangingPunct="1"/>
            <a:r>
              <a:rPr lang="ru-RU" sz="2800" smtClean="0">
                <a:solidFill>
                  <a:srgbClr val="C00000"/>
                </a:solidFill>
              </a:rPr>
              <a:t>Диаграммы полученных результатов по итогам анкетирования 5 -11 классов</a:t>
            </a:r>
            <a:br>
              <a:rPr lang="ru-RU" sz="2800" smtClean="0">
                <a:solidFill>
                  <a:srgbClr val="C00000"/>
                </a:solidFill>
              </a:rPr>
            </a:br>
            <a:endParaRPr lang="ru-RU" sz="2800" smtClean="0">
              <a:solidFill>
                <a:srgbClr val="C00000"/>
              </a:solidFill>
            </a:endParaRPr>
          </a:p>
        </p:txBody>
      </p:sp>
      <p:sp>
        <p:nvSpPr>
          <p:cNvPr id="25603" name="Rectangle 1"/>
          <p:cNvSpPr>
            <a:spLocks noChangeArrowheads="1"/>
          </p:cNvSpPr>
          <p:nvPr/>
        </p:nvSpPr>
        <p:spPr bwMode="auto">
          <a:xfrm>
            <a:off x="142875" y="1428750"/>
            <a:ext cx="79263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p>
            <a:pPr algn="just" eaLnBrk="0" hangingPunct="0"/>
            <a:r>
              <a:rPr lang="ru-RU" sz="1600" b="1">
                <a:solidFill>
                  <a:srgbClr val="000000"/>
                </a:solidFill>
                <a:cs typeface="Times New Roman" pitchFamily="18" charset="0"/>
              </a:rPr>
              <a:t> </a:t>
            </a:r>
            <a:r>
              <a:rPr lang="en-US" sz="1600" b="1">
                <a:solidFill>
                  <a:srgbClr val="000000"/>
                </a:solidFill>
                <a:cs typeface="Times New Roman" pitchFamily="18" charset="0"/>
              </a:rPr>
              <a:t>I</a:t>
            </a:r>
            <a:r>
              <a:rPr lang="ru-RU" sz="1600" b="1">
                <a:solidFill>
                  <a:srgbClr val="000000"/>
                </a:solidFill>
                <a:cs typeface="Times New Roman" pitchFamily="18" charset="0"/>
              </a:rPr>
              <a:t>.</a:t>
            </a:r>
            <a:r>
              <a:rPr lang="ru-RU" sz="1600">
                <a:solidFill>
                  <a:srgbClr val="000000"/>
                </a:solidFill>
                <a:cs typeface="Times New Roman" pitchFamily="18" charset="0"/>
              </a:rPr>
              <a:t>Какими источниками информации Вы обычно пользовались при подготовке проекта? </a:t>
            </a:r>
            <a:endParaRPr lang="ru-RU" sz="1600"/>
          </a:p>
        </p:txBody>
      </p:sp>
      <p:sp>
        <p:nvSpPr>
          <p:cNvPr id="25604" name="Rectangle 3"/>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p>
            <a:endParaRPr lang="ru-RU"/>
          </a:p>
        </p:txBody>
      </p:sp>
      <p:graphicFrame>
        <p:nvGraphicFramePr>
          <p:cNvPr id="25605" name="Object 2"/>
          <p:cNvGraphicFramePr>
            <a:graphicFrameLocks noChangeAspect="1"/>
          </p:cNvGraphicFramePr>
          <p:nvPr/>
        </p:nvGraphicFramePr>
        <p:xfrm>
          <a:off x="357188" y="1857375"/>
          <a:ext cx="5191125" cy="2043113"/>
        </p:xfrm>
        <a:graphic>
          <a:graphicData uri="http://schemas.openxmlformats.org/presentationml/2006/ole">
            <mc:AlternateContent xmlns:mc="http://schemas.openxmlformats.org/markup-compatibility/2006">
              <mc:Choice xmlns:v="urn:schemas-microsoft-com:vml" Requires="v">
                <p:oleObj spid="_x0000_s25614" name="Диаграмма" r:id="rId3" imgW="5200681" imgH="1828800" progId="MSGraph.Chart.8">
                  <p:embed/>
                </p:oleObj>
              </mc:Choice>
              <mc:Fallback>
                <p:oleObj name="Диаграмма" r:id="rId3" imgW="5200681" imgH="1828800" progId="MSGraph.Char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188" y="1857375"/>
                        <a:ext cx="5191125" cy="204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5606" name="Прямоугольник 7"/>
          <p:cNvSpPr>
            <a:spLocks noChangeArrowheads="1"/>
          </p:cNvSpPr>
          <p:nvPr/>
        </p:nvSpPr>
        <p:spPr bwMode="auto">
          <a:xfrm>
            <a:off x="2000250" y="3857625"/>
            <a:ext cx="70008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b="1">
                <a:solidFill>
                  <a:srgbClr val="000000"/>
                </a:solidFill>
              </a:rPr>
              <a:t>II</a:t>
            </a:r>
            <a:r>
              <a:rPr lang="ru-RU" sz="1600" b="1">
                <a:solidFill>
                  <a:srgbClr val="000000"/>
                </a:solidFill>
              </a:rPr>
              <a:t>.</a:t>
            </a:r>
            <a:r>
              <a:rPr lang="ru-RU" sz="1600">
                <a:solidFill>
                  <a:srgbClr val="000000"/>
                </a:solidFill>
              </a:rPr>
              <a:t> Достаточно ли было, отведенного для подготовки проектов времени?</a:t>
            </a:r>
            <a:br>
              <a:rPr lang="ru-RU" sz="1600">
                <a:solidFill>
                  <a:srgbClr val="000000"/>
                </a:solidFill>
              </a:rPr>
            </a:br>
            <a:endParaRPr lang="ru-RU" sz="1600">
              <a:solidFill>
                <a:srgbClr val="000000"/>
              </a:solidFill>
            </a:endParaRPr>
          </a:p>
        </p:txBody>
      </p:sp>
      <p:sp>
        <p:nvSpPr>
          <p:cNvPr id="25607" name="Rectangle 5"/>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p>
            <a:endParaRPr lang="ru-RU"/>
          </a:p>
        </p:txBody>
      </p:sp>
      <p:graphicFrame>
        <p:nvGraphicFramePr>
          <p:cNvPr id="25608" name="Object 4"/>
          <p:cNvGraphicFramePr>
            <a:graphicFrameLocks noChangeAspect="1"/>
          </p:cNvGraphicFramePr>
          <p:nvPr/>
        </p:nvGraphicFramePr>
        <p:xfrm>
          <a:off x="3714750" y="4429125"/>
          <a:ext cx="4619625" cy="2257425"/>
        </p:xfrm>
        <a:graphic>
          <a:graphicData uri="http://schemas.openxmlformats.org/presentationml/2006/ole">
            <mc:AlternateContent xmlns:mc="http://schemas.openxmlformats.org/markup-compatibility/2006">
              <mc:Choice xmlns:v="urn:schemas-microsoft-com:vml" Requires="v">
                <p:oleObj spid="_x0000_s25615" name="Диаграмма" r:id="rId5" imgW="4619485" imgH="2257445" progId="MSGraph.Chart.8">
                  <p:embed/>
                </p:oleObj>
              </mc:Choice>
              <mc:Fallback>
                <p:oleObj name="Диаграмма" r:id="rId5" imgW="4619485" imgH="2257445" progId="MSGraph.Chart.8">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14750" y="4429125"/>
                        <a:ext cx="4619625"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Прямоугольник 2"/>
          <p:cNvSpPr>
            <a:spLocks noChangeArrowheads="1"/>
          </p:cNvSpPr>
          <p:nvPr/>
        </p:nvSpPr>
        <p:spPr bwMode="auto">
          <a:xfrm>
            <a:off x="285750" y="1000125"/>
            <a:ext cx="77152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b="1">
                <a:solidFill>
                  <a:srgbClr val="000000"/>
                </a:solidFill>
              </a:rPr>
              <a:t>III</a:t>
            </a:r>
            <a:r>
              <a:rPr lang="ru-RU" sz="1600">
                <a:solidFill>
                  <a:srgbClr val="000000"/>
                </a:solidFill>
              </a:rPr>
              <a:t>. Подготовка проекта оторвала  Вас от более важных и интересных дел?</a:t>
            </a:r>
          </a:p>
        </p:txBody>
      </p:sp>
      <p:sp>
        <p:nvSpPr>
          <p:cNvPr id="26627" name="Rectangle 2"/>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p>
            <a:endParaRPr lang="ru-RU"/>
          </a:p>
        </p:txBody>
      </p:sp>
      <p:graphicFrame>
        <p:nvGraphicFramePr>
          <p:cNvPr id="26628" name="Object 1"/>
          <p:cNvGraphicFramePr>
            <a:graphicFrameLocks noChangeAspect="1"/>
          </p:cNvGraphicFramePr>
          <p:nvPr/>
        </p:nvGraphicFramePr>
        <p:xfrm>
          <a:off x="285750" y="1500188"/>
          <a:ext cx="5715000" cy="2071687"/>
        </p:xfrm>
        <a:graphic>
          <a:graphicData uri="http://schemas.openxmlformats.org/presentationml/2006/ole">
            <mc:AlternateContent xmlns:mc="http://schemas.openxmlformats.org/markup-compatibility/2006">
              <mc:Choice xmlns:v="urn:schemas-microsoft-com:vml" Requires="v">
                <p:oleObj spid="_x0000_s26636" name="Диаграмма" r:id="rId3" imgW="4381420" imgH="2257445" progId="MSGraph.Chart.8">
                  <p:embed/>
                </p:oleObj>
              </mc:Choice>
              <mc:Fallback>
                <p:oleObj name="Диаграмма" r:id="rId3" imgW="4381420" imgH="2257445" progId="MSGraph.Chart.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50" y="1500188"/>
                        <a:ext cx="5715000" cy="207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6629" name="Прямоугольник 5"/>
          <p:cNvSpPr>
            <a:spLocks noChangeArrowheads="1"/>
          </p:cNvSpPr>
          <p:nvPr/>
        </p:nvSpPr>
        <p:spPr bwMode="auto">
          <a:xfrm>
            <a:off x="1785938" y="3643313"/>
            <a:ext cx="5715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b="1">
                <a:solidFill>
                  <a:srgbClr val="000000"/>
                </a:solidFill>
              </a:rPr>
              <a:t>IV</a:t>
            </a:r>
            <a:r>
              <a:rPr lang="ru-RU" sz="1600" b="1">
                <a:solidFill>
                  <a:srgbClr val="000000"/>
                </a:solidFill>
              </a:rPr>
              <a:t>.</a:t>
            </a:r>
            <a:r>
              <a:rPr lang="ru-RU" sz="1600">
                <a:solidFill>
                  <a:srgbClr val="000000"/>
                </a:solidFill>
              </a:rPr>
              <a:t>Проект-это интересная работа?</a:t>
            </a:r>
            <a:br>
              <a:rPr lang="ru-RU" sz="1600">
                <a:solidFill>
                  <a:srgbClr val="000000"/>
                </a:solidFill>
              </a:rPr>
            </a:br>
            <a:endParaRPr lang="ru-RU" sz="1600">
              <a:solidFill>
                <a:srgbClr val="000000"/>
              </a:solidFill>
            </a:endParaRPr>
          </a:p>
        </p:txBody>
      </p:sp>
      <p:sp>
        <p:nvSpPr>
          <p:cNvPr id="26630" name="Rectangle 4"/>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p>
            <a:endParaRPr lang="ru-RU"/>
          </a:p>
        </p:txBody>
      </p:sp>
      <p:graphicFrame>
        <p:nvGraphicFramePr>
          <p:cNvPr id="26631" name="Object 3"/>
          <p:cNvGraphicFramePr>
            <a:graphicFrameLocks noChangeAspect="1"/>
          </p:cNvGraphicFramePr>
          <p:nvPr/>
        </p:nvGraphicFramePr>
        <p:xfrm>
          <a:off x="4143375" y="4214813"/>
          <a:ext cx="4019550" cy="2505075"/>
        </p:xfrm>
        <a:graphic>
          <a:graphicData uri="http://schemas.openxmlformats.org/presentationml/2006/ole">
            <mc:AlternateContent xmlns:mc="http://schemas.openxmlformats.org/markup-compatibility/2006">
              <mc:Choice xmlns:v="urn:schemas-microsoft-com:vml" Requires="v">
                <p:oleObj spid="_x0000_s26637" name="Диаграмма" r:id="rId5" imgW="4019459" imgH="2505050" progId="MSGraph.Chart.8">
                  <p:embed/>
                </p:oleObj>
              </mc:Choice>
              <mc:Fallback>
                <p:oleObj name="Диаграмма" r:id="rId5" imgW="4019459" imgH="2505050" progId="MSGraph.Chart.8">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3375" y="4214813"/>
                        <a:ext cx="4019550"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Going up the escalator design template">
  <a:themeElements>
    <a:clrScheme name="Тема Office 1">
      <a:dk1>
        <a:srgbClr val="1D4337"/>
      </a:dk1>
      <a:lt1>
        <a:srgbClr val="DDFFDD"/>
      </a:lt1>
      <a:dk2>
        <a:srgbClr val="1D4944"/>
      </a:dk2>
      <a:lt2>
        <a:srgbClr val="220011"/>
      </a:lt2>
      <a:accent1>
        <a:srgbClr val="71AD49"/>
      </a:accent1>
      <a:accent2>
        <a:srgbClr val="15692B"/>
      </a:accent2>
      <a:accent3>
        <a:srgbClr val="EBFFEB"/>
      </a:accent3>
      <a:accent4>
        <a:srgbClr val="17382D"/>
      </a:accent4>
      <a:accent5>
        <a:srgbClr val="BBD3B1"/>
      </a:accent5>
      <a:accent6>
        <a:srgbClr val="125E26"/>
      </a:accent6>
      <a:hlink>
        <a:srgbClr val="7A8E32"/>
      </a:hlink>
      <a:folHlink>
        <a:srgbClr val="DFE34F"/>
      </a:folHlink>
    </a:clrScheme>
    <a:fontScheme name="Тема Office">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Тема Office 1">
        <a:dk1>
          <a:srgbClr val="1D4337"/>
        </a:dk1>
        <a:lt1>
          <a:srgbClr val="DDFFDD"/>
        </a:lt1>
        <a:dk2>
          <a:srgbClr val="1D4944"/>
        </a:dk2>
        <a:lt2>
          <a:srgbClr val="220011"/>
        </a:lt2>
        <a:accent1>
          <a:srgbClr val="71AD49"/>
        </a:accent1>
        <a:accent2>
          <a:srgbClr val="15692B"/>
        </a:accent2>
        <a:accent3>
          <a:srgbClr val="EBFFEB"/>
        </a:accent3>
        <a:accent4>
          <a:srgbClr val="17382D"/>
        </a:accent4>
        <a:accent5>
          <a:srgbClr val="BBD3B1"/>
        </a:accent5>
        <a:accent6>
          <a:srgbClr val="125E26"/>
        </a:accent6>
        <a:hlink>
          <a:srgbClr val="7A8E32"/>
        </a:hlink>
        <a:folHlink>
          <a:srgbClr val="DFE34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docProps/app.xml><?xml version="1.0" encoding="utf-8"?>
<Properties xmlns="http://schemas.openxmlformats.org/officeDocument/2006/extended-properties" xmlns:vt="http://schemas.openxmlformats.org/officeDocument/2006/docPropsVTypes">
  <Template>Opulent</Template>
  <TotalTime>272</TotalTime>
  <Words>526</Words>
  <Application>Microsoft Office PowerPoint</Application>
  <PresentationFormat>Экран (4:3)</PresentationFormat>
  <Paragraphs>42</Paragraphs>
  <Slides>15</Slides>
  <Notes>2</Notes>
  <HiddenSlides>0</HiddenSlides>
  <MMClips>0</MMClips>
  <ScaleCrop>false</ScaleCrop>
  <HeadingPairs>
    <vt:vector size="6" baseType="variant">
      <vt:variant>
        <vt:lpstr>Тема</vt:lpstr>
      </vt:variant>
      <vt:variant>
        <vt:i4>2</vt:i4>
      </vt:variant>
      <vt:variant>
        <vt:lpstr>Внедренные серверы OLE</vt:lpstr>
      </vt:variant>
      <vt:variant>
        <vt:i4>1</vt:i4>
      </vt:variant>
      <vt:variant>
        <vt:lpstr>Заголовки слайдов</vt:lpstr>
      </vt:variant>
      <vt:variant>
        <vt:i4>15</vt:i4>
      </vt:variant>
    </vt:vector>
  </HeadingPairs>
  <TitlesOfParts>
    <vt:vector size="18" baseType="lpstr">
      <vt:lpstr>Going up the escalator design template</vt:lpstr>
      <vt:lpstr>Изящная</vt:lpstr>
      <vt:lpstr>Диаграмма</vt:lpstr>
      <vt:lpstr>Метод проектов в обучении английскому языку</vt:lpstr>
      <vt:lpstr>Основоположник метода проектов: американская школа</vt:lpstr>
      <vt:lpstr>Основоположники метода проектов: советская школа</vt:lpstr>
      <vt:lpstr>Современный подход к методу проектов</vt:lpstr>
      <vt:lpstr>Классификация учебных проектов</vt:lpstr>
      <vt:lpstr>Этапы разработки проекта</vt:lpstr>
      <vt:lpstr>Проекты «Времена года» 6 класс</vt:lpstr>
      <vt:lpstr>Презентация PowerPoint</vt:lpstr>
      <vt:lpstr>Презентация PowerPoint</vt:lpstr>
      <vt:lpstr>Презентация PowerPoint</vt:lpstr>
      <vt:lpstr>Презентация PowerPoint</vt:lpstr>
      <vt:lpstr>Презентация PowerPoint</vt:lpstr>
      <vt:lpstr>Диаграмма качества успеваемости обучающихся за 5 лет (2013-2017 уч.г.) работы по методу проектов</vt:lpstr>
      <vt:lpstr>Диаграммы полученных результатов по итогам анкетирования 5 -11 классов </vt:lpstr>
      <vt:lpstr>Презентация PowerPoint</vt:lpstr>
    </vt:vector>
  </TitlesOfParts>
  <Company>Unknown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Метод проектов в обучении английскому языку</dc:title>
  <dc:creator>User</dc:creator>
  <cp:lastModifiedBy>Танюха</cp:lastModifiedBy>
  <cp:revision>25</cp:revision>
  <dcterms:created xsi:type="dcterms:W3CDTF">2010-09-13T04:25:34Z</dcterms:created>
  <dcterms:modified xsi:type="dcterms:W3CDTF">2019-01-06T06:30:22Z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TC011408051049</vt:lpwstr>
  </property>
</Properties>
</file>