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08" r:id="rId4"/>
  </p:sldMasterIdLst>
  <p:sldIdLst>
    <p:sldId id="256" r:id="rId5"/>
    <p:sldId id="263" r:id="rId6"/>
    <p:sldId id="257" r:id="rId7"/>
    <p:sldId id="258" r:id="rId8"/>
    <p:sldId id="259" r:id="rId9"/>
    <p:sldId id="260" r:id="rId10"/>
    <p:sldId id="261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D968C2-7A36-40E5-97F4-A0E7F2847D0F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A171C50-C624-492E-95CF-2C278AA915B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5157192"/>
            <a:ext cx="7725242" cy="129614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Воспитатель : Каменева Юлия Викторовна</a:t>
            </a:r>
          </a:p>
          <a:p>
            <a:r>
              <a:rPr lang="ru-RU" dirty="0" smtClean="0"/>
              <a:t>МДОУ Детский сад № 67 Комбинированного вида</a:t>
            </a:r>
          </a:p>
          <a:p>
            <a:r>
              <a:rPr lang="ru-RU" dirty="0" smtClean="0"/>
              <a:t>Г. Комсомольск- на- Амуре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858875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ru-RU" dirty="0" smtClean="0"/>
              <a:t>Интерактивная игра</a:t>
            </a:r>
            <a:br>
              <a:rPr lang="ru-RU" dirty="0" smtClean="0"/>
            </a:br>
            <a:r>
              <a:rPr lang="ru-RU" dirty="0" smtClean="0"/>
              <a:t>ко Дню Космонавтики</a:t>
            </a:r>
            <a:br>
              <a:rPr lang="ru-RU" dirty="0" smtClean="0"/>
            </a:br>
            <a:r>
              <a:rPr lang="ru-RU" sz="3200" dirty="0" smtClean="0"/>
              <a:t>(логические цепочки)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0358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59632" y="518934"/>
            <a:ext cx="7389440" cy="347472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Здравствуй, дорогой друг.</a:t>
            </a:r>
          </a:p>
          <a:p>
            <a:pPr marL="45720" indent="0"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	</a:t>
            </a:r>
          </a:p>
          <a:p>
            <a:pPr marL="45720" indent="0"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	Для путешествия на планету Знаний , нам нужна ракета.</a:t>
            </a:r>
          </a:p>
          <a:p>
            <a:pPr marL="45720" indent="0"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	Мы сможем получить ее, если выполним все задания.</a:t>
            </a:r>
          </a:p>
          <a:p>
            <a:pPr marL="45720" indent="0"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	</a:t>
            </a:r>
          </a:p>
          <a:p>
            <a:pPr marL="365760" lvl="1" indent="0">
              <a:buNone/>
            </a:pPr>
            <a:r>
              <a:rPr lang="ru-RU" sz="3000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	Удачи!</a:t>
            </a:r>
            <a:endParaRPr lang="ru-RU" sz="3000" dirty="0"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170" name="Picture 2" descr="C:\Users\Администратор\Desktop\космос\раскраска\clipart-astronaut-astronaut-clip-art-boy-astronaut-clip-art-image-32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086" y="4260726"/>
            <a:ext cx="1672644" cy="259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Администратор\Desktop\космос\раскраска\rcjGgK45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657" y="3964471"/>
            <a:ext cx="2025874" cy="259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0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5771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Что идет дальше?</a:t>
            </a:r>
          </a:p>
          <a:p>
            <a:pPr algn="ctr"/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Продолжи логическую цепочку</a:t>
            </a:r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ru-RU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592201"/>
              </p:ext>
            </p:extLst>
          </p:nvPr>
        </p:nvGraphicFramePr>
        <p:xfrm>
          <a:off x="323528" y="1340768"/>
          <a:ext cx="6840760" cy="187220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68152"/>
                <a:gridCol w="1368152"/>
                <a:gridCol w="1368152"/>
                <a:gridCol w="1368152"/>
                <a:gridCol w="1368152"/>
              </a:tblGrid>
              <a:tr h="18722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Users\Администратор\Desktop\космос\раскраска\0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4386">
            <a:off x="4560827" y="1843396"/>
            <a:ext cx="6076844" cy="554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Группа 6"/>
          <p:cNvGrpSpPr/>
          <p:nvPr/>
        </p:nvGrpSpPr>
        <p:grpSpPr>
          <a:xfrm>
            <a:off x="251520" y="1340768"/>
            <a:ext cx="5553050" cy="1928912"/>
            <a:chOff x="251520" y="1340768"/>
            <a:chExt cx="5553050" cy="1928912"/>
          </a:xfrm>
        </p:grpSpPr>
        <p:pic>
          <p:nvPicPr>
            <p:cNvPr id="12" name="Picture 4" descr="C:\Users\Администратор\Desktop\космос\раскраска\0_131f3b_251e03ec_orig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340768"/>
              <a:ext cx="1465832" cy="19289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5" descr="C:\Users\Администратор\Desktop\космос\раскраска\0_131f3d_6d31a844_orig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4117" y="1340768"/>
              <a:ext cx="1345442" cy="19289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 descr="C:\Users\Администратор\Desktop\космос\раскраска\0_131f3f_a8efe39e_orig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2246" y="1340768"/>
              <a:ext cx="1345442" cy="19289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C:\Users\Администратор\Desktop\космос\раскраска\0_131f3b_251e03ec_orig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8738" y="1340768"/>
              <a:ext cx="1465832" cy="19289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0" name="Picture 6" descr="C:\Users\Администратор\Desktop\космос\раскраска\0_131f3f_a8efe39e_ori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128" y="4005064"/>
            <a:ext cx="1345442" cy="192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дминистратор\Desktop\космос\раскраска\0_131f3b_251e03ec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05101"/>
            <a:ext cx="1465832" cy="192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Администратор\Desktop\космос\раскраска\0_131f3d_6d31a844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56" y="4005064"/>
            <a:ext cx="1345442" cy="192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36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9362E-6 L 0.06685 0.04625 C 0.08091 0.05642 0.20921 0.27613 0.23126 0.27613 C 0.25626 0.27613 0.29514 -0.01851 0.30938 -0.02868 L 0.55782 -0.38645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-55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771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Что идет дальше?</a:t>
            </a:r>
          </a:p>
          <a:p>
            <a:pPr algn="ctr"/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Продолжи логическую цепочку</a:t>
            </a:r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ru-RU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bg2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8419558"/>
              </p:ext>
            </p:extLst>
          </p:nvPr>
        </p:nvGraphicFramePr>
        <p:xfrm>
          <a:off x="323528" y="1340768"/>
          <a:ext cx="6840760" cy="187220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152128"/>
                <a:gridCol w="1584176"/>
                <a:gridCol w="1152128"/>
                <a:gridCol w="1224136"/>
                <a:gridCol w="1728192"/>
              </a:tblGrid>
              <a:tr h="18722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Администратор\Desktop\космос\раскраска\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0000">
            <a:off x="4561200" y="1843200"/>
            <a:ext cx="6076170" cy="55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дминистратор\Desktop\космос\раскраска\0_7b627_6cbe093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36" y="4133166"/>
            <a:ext cx="1627287" cy="16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Администратор\Desktop\космос\раскраска\0_7b626_e96ae458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724" y="4133166"/>
            <a:ext cx="1627287" cy="16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Администратор\Desktop\космос\раскраска\0_7b628_c618877c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508" y="4205338"/>
            <a:ext cx="1014584" cy="16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467544" y="1430310"/>
            <a:ext cx="4851617" cy="1648605"/>
            <a:chOff x="467544" y="1430310"/>
            <a:chExt cx="4851617" cy="1648605"/>
          </a:xfrm>
        </p:grpSpPr>
        <p:pic>
          <p:nvPicPr>
            <p:cNvPr id="2051" name="Picture 3" descr="C:\Users\Администратор\Desktop\космос\раскраска\0_7b626_e96ae458_M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5789" y="1430310"/>
              <a:ext cx="1627287" cy="16272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Picture 5" descr="C:\Users\Администратор\Desktop\космос\раскраска\0_7b628_c618877c_M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3076" y="1451628"/>
              <a:ext cx="1014584" cy="16272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5" descr="C:\Users\Администратор\Desktop\космос\раскраска\0_7b628_c618877c_M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67544" y="1430312"/>
              <a:ext cx="1014584" cy="16272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5" descr="C:\Users\Администратор\Desktop\космос\раскраска\0_7b628_c618877c_M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304577" y="1430312"/>
              <a:ext cx="1014584" cy="16272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Picture 5" descr="C:\Users\Администратор\Desktop\космос\раскраска\0_7b628_c618877c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1126" y="4133166"/>
            <a:ext cx="1111473" cy="16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5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069 L 0.06702 0.03978 C 0.08108 0.0488 0.07882 -0.10477 0.1007 -0.10477 C 0.1257 -0.10477 0.14775 -0.15634 0.16181 -0.16536 L 0.29427 -0.39709 " pathEditMode="relative" rAng="0" ptsTypes="FffFF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-173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5771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Что идет дальше?</a:t>
            </a:r>
          </a:p>
          <a:p>
            <a:pPr algn="ctr"/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Продолжи логическую цепочку</a:t>
            </a:r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ru-RU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801297"/>
              </p:ext>
            </p:extLst>
          </p:nvPr>
        </p:nvGraphicFramePr>
        <p:xfrm>
          <a:off x="323528" y="1268761"/>
          <a:ext cx="7056783" cy="158417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857048"/>
                <a:gridCol w="1857048"/>
                <a:gridCol w="1758512"/>
                <a:gridCol w="1584175"/>
              </a:tblGrid>
              <a:tr h="1584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Users\Администратор\Desktop\космос\раскраска\0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0000">
            <a:off x="4561200" y="1843200"/>
            <a:ext cx="6076170" cy="55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дминистратор\Desktop\космос\раскраска\0_f785a_2cea7c93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3736365"/>
            <a:ext cx="1632842" cy="117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395536" y="1340051"/>
            <a:ext cx="5327752" cy="1177687"/>
            <a:chOff x="395536" y="1340051"/>
            <a:chExt cx="5327752" cy="1177687"/>
          </a:xfrm>
        </p:grpSpPr>
        <p:pic>
          <p:nvPicPr>
            <p:cNvPr id="3076" name="Picture 4" descr="C:\Users\Администратор\Desktop\космос\раскраска\0_f7861_56c590e9_orig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0448" y="2004754"/>
              <a:ext cx="1632840" cy="512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3" descr="C:\Users\Администратор\Desktop\космос\раскраска\0_f785a_2cea7c93_orig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744" y="1340051"/>
              <a:ext cx="1632842" cy="11776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C:\Users\Администратор\Desktop\космос\раскраска\0_f7861_56c590e9_orig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004754"/>
              <a:ext cx="1632840" cy="512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Группа 1"/>
          <p:cNvGrpSpPr/>
          <p:nvPr/>
        </p:nvGrpSpPr>
        <p:grpSpPr>
          <a:xfrm>
            <a:off x="4427984" y="3600969"/>
            <a:ext cx="1632500" cy="1318661"/>
            <a:chOff x="3375881" y="3420397"/>
            <a:chExt cx="1632500" cy="1318661"/>
          </a:xfrm>
        </p:grpSpPr>
        <p:pic>
          <p:nvPicPr>
            <p:cNvPr id="3077" name="Picture 5" descr="C:\Users\Администратор\Desktop\космос\раскраска\0_f7863_5683f3a3_orig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5881" y="4237470"/>
              <a:ext cx="1632500" cy="501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C:\Users\Администратор\Desktop\космос\раскраска\0_f785c_1f1fd6c2_orig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14398" y="3420397"/>
              <a:ext cx="355466" cy="1108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9" name="Picture 7" descr="C:\Users\Администратор\Desktop\космос\раскраска\0_f7861_56c590e9_or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048" y="5373216"/>
            <a:ext cx="1634400" cy="51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050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4792E-6 L 0.06701 0.04001 C 0.08107 0.04903 0.10208 0.05389 0.12395 0.05389 C 0.14895 0.05389 0.16892 0.04903 0.18298 0.04001 L 0.59618 -0.33765 L 0.59218 -0.33927 " pathEditMode="relative" rAng="0" ptsTypes="FffFAF">
                                      <p:cBhvr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09" y="-14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5771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Что идет дальше?</a:t>
            </a:r>
          </a:p>
          <a:p>
            <a:pPr algn="ctr"/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Продолжи логическую цепочку</a:t>
            </a:r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ru-RU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758934"/>
              </p:ext>
            </p:extLst>
          </p:nvPr>
        </p:nvGraphicFramePr>
        <p:xfrm>
          <a:off x="179513" y="1340768"/>
          <a:ext cx="7056784" cy="223224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584175"/>
                <a:gridCol w="1008112"/>
                <a:gridCol w="1872208"/>
                <a:gridCol w="1152128"/>
                <a:gridCol w="1440161"/>
              </a:tblGrid>
              <a:tr h="223224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91481" y="1344287"/>
            <a:ext cx="5581303" cy="2277222"/>
            <a:chOff x="91481" y="1344287"/>
            <a:chExt cx="5581303" cy="2277222"/>
          </a:xfrm>
        </p:grpSpPr>
        <p:pic>
          <p:nvPicPr>
            <p:cNvPr id="4100" name="Picture 4" descr="C:\Users\Администратор\Desktop\космос\раскраска\0_127adf_b6bce386_orig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451"/>
            <a:stretch/>
          </p:blipFill>
          <p:spPr bwMode="auto">
            <a:xfrm>
              <a:off x="91481" y="1378124"/>
              <a:ext cx="1528191" cy="22433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C:\Users\Администратор\Desktop\космос\раскраска\0_127adf_b6bce386_orig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354"/>
            <a:stretch/>
          </p:blipFill>
          <p:spPr bwMode="auto">
            <a:xfrm>
              <a:off x="1919649" y="1344289"/>
              <a:ext cx="876987" cy="22433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" descr="C:\Users\Администратор\Desktop\космос\раскраска\0_127adf_b6bce386_orig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451"/>
            <a:stretch/>
          </p:blipFill>
          <p:spPr bwMode="auto">
            <a:xfrm>
              <a:off x="2796636" y="1344287"/>
              <a:ext cx="1528191" cy="22433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C:\Users\Администратор\Desktop\космос\раскраска\0_127adf_b6bce386_orig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354"/>
            <a:stretch/>
          </p:blipFill>
          <p:spPr bwMode="auto">
            <a:xfrm>
              <a:off x="4795797" y="1362894"/>
              <a:ext cx="876987" cy="22433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098" name="Picture 2" descr="C:\Users\Администратор\Desktop\космос\раскраска\0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0000">
            <a:off x="4561200" y="1843200"/>
            <a:ext cx="6076170" cy="55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Администратор\Desktop\космос\Рисунок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990" y="4365104"/>
            <a:ext cx="877888" cy="22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Администратор\Desktop\космос\Рисунок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142" y="4385543"/>
            <a:ext cx="1524000" cy="22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Администратор\Desktop\космос\Рисунок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71516"/>
            <a:ext cx="1530350" cy="22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050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06701 0.04005 C 0.08107 0.04907 0.10208 0.05393 0.12395 0.05393 C 0.14895 0.05393 0.16892 0.04907 0.18298 0.04005 L 0.11302 -0.43634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49" y="-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5771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Что идет дальше?</a:t>
            </a:r>
          </a:p>
          <a:p>
            <a:pPr algn="ctr"/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Продолжи логическую цепочку</a:t>
            </a:r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ru-RU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158193"/>
              </p:ext>
            </p:extLst>
          </p:nvPr>
        </p:nvGraphicFramePr>
        <p:xfrm>
          <a:off x="323528" y="1340768"/>
          <a:ext cx="7776863" cy="187220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232248"/>
                <a:gridCol w="1800200"/>
                <a:gridCol w="2016224"/>
                <a:gridCol w="1728191"/>
              </a:tblGrid>
              <a:tr h="18722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251520" y="1373973"/>
            <a:ext cx="5887169" cy="1561674"/>
            <a:chOff x="251520" y="1373973"/>
            <a:chExt cx="5887169" cy="1561674"/>
          </a:xfrm>
        </p:grpSpPr>
        <p:pic>
          <p:nvPicPr>
            <p:cNvPr id="5123" name="Picture 3" descr="C:\Users\Администратор\Desktop\космос\раскраска\0_7b61e_b176cf4a_orig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6" y="2246142"/>
              <a:ext cx="1784896" cy="6895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 descr="C:\Users\Администратор\Desktop\космос\раскраска\0_7b622_1d3ef404_orig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4952" y="1583806"/>
              <a:ext cx="1763737" cy="7945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5" name="Picture 5" descr="C:\Users\Администратор\Desktop\космос\раскраска\0_1608c5_c9028bbd_L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373973"/>
              <a:ext cx="2428800" cy="10044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22" name="Picture 2" descr="C:\Users\Администратор\Desktop\космос\раскраска\01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0000">
            <a:off x="4561200" y="1843200"/>
            <a:ext cx="6076170" cy="55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Администратор\Desktop\космос\раскраска\0_7b61e_b176cf4a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58" y="5661248"/>
            <a:ext cx="1784896" cy="68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Администратор\Desktop\космос\раскраска\0_7b622_1d3ef404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280" y="4485589"/>
            <a:ext cx="1763737" cy="79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Администратор\Desktop\космос\раскраска\0_1608c5_c9028bbd_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930489"/>
            <a:ext cx="2428800" cy="100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050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7 L 0.06701 0.04005 C 0.08107 0.04907 0.10208 0.05393 0.12395 0.05393 C 0.14895 0.05393 0.16892 0.04907 0.18298 0.04005 L 0.38142 -0.51991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62" y="-2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Администратор\Desktop\космос\раскраска\0_1608cf_27eac109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0000">
            <a:off x="4562145" y="1336351"/>
            <a:ext cx="6076170" cy="55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5555" y="1340768"/>
            <a:ext cx="5832648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ПОЗДРАВЛЯЕМ!</a:t>
            </a:r>
          </a:p>
          <a:p>
            <a:pPr algn="ctr"/>
            <a:endParaRPr lang="ru-RU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  <a:cs typeface="Arial" pitchFamily="34" charset="0"/>
            </a:endParaRPr>
          </a:p>
          <a:p>
            <a:pPr algn="ctr"/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 ПРОШЛИ ВСЕ ИСПЫТАНИЯ,</a:t>
            </a:r>
          </a:p>
          <a:p>
            <a:pPr algn="ctr"/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3600" b="1" cap="none" spc="0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ВАША РАКЕТА СТРЕМИТСЯ </a:t>
            </a:r>
          </a:p>
          <a:p>
            <a:pPr algn="ctr"/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 НОВЫМ ЗНАНИЯМ!</a:t>
            </a:r>
          </a:p>
        </p:txBody>
      </p:sp>
    </p:spTree>
    <p:extLst>
      <p:ext uri="{BB962C8B-B14F-4D97-AF65-F5344CB8AC3E}">
        <p14:creationId xmlns:p14="http://schemas.microsoft.com/office/powerpoint/2010/main" val="3122050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Другая 2">
      <a:dk1>
        <a:srgbClr val="3885AD"/>
      </a:dk1>
      <a:lt1>
        <a:srgbClr val="AACFE3"/>
      </a:lt1>
      <a:dk2>
        <a:srgbClr val="3885AD"/>
      </a:dk2>
      <a:lt2>
        <a:srgbClr val="3885AD"/>
      </a:lt2>
      <a:accent1>
        <a:srgbClr val="759AA5"/>
      </a:accent1>
      <a:accent2>
        <a:srgbClr val="3885A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186</TotalTime>
  <Words>79</Words>
  <Application>Microsoft Office PowerPoint</Application>
  <PresentationFormat>Экран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Воздушный поток</vt:lpstr>
      <vt:lpstr>1_Воздушный поток</vt:lpstr>
      <vt:lpstr>2_Воздушный поток</vt:lpstr>
      <vt:lpstr>3_Воздушный поток</vt:lpstr>
      <vt:lpstr>Интерактивная игра ко Дню Космонавтики (логические цепочки)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Family</dc:creator>
  <cp:lastModifiedBy>1</cp:lastModifiedBy>
  <cp:revision>17</cp:revision>
  <dcterms:created xsi:type="dcterms:W3CDTF">2018-02-12T12:21:27Z</dcterms:created>
  <dcterms:modified xsi:type="dcterms:W3CDTF">2025-01-13T05:56:03Z</dcterms:modified>
</cp:coreProperties>
</file>