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2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5" r:id="rId3"/>
    <p:sldId id="266" r:id="rId4"/>
    <p:sldId id="267" r:id="rId5"/>
    <p:sldId id="258" r:id="rId6"/>
    <p:sldId id="259" r:id="rId7"/>
    <p:sldId id="270" r:id="rId8"/>
    <p:sldId id="263" r:id="rId9"/>
    <p:sldId id="268" r:id="rId10"/>
    <p:sldId id="269" r:id="rId11"/>
  </p:sldIdLst>
  <p:sldSz cx="12192000" cy="6858000"/>
  <p:notesSz cx="6858000" cy="9144000"/>
  <p:defaultTextStyle>
    <a:defPPr>
      <a:defRPr lang="x-non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60" d="100"/>
          <a:sy n="60" d="100"/>
        </p:scale>
        <p:origin x="-1080" y="-27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B70024F-C885-C002-95CF-FF018127C7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x-none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9538A28-144D-156B-EB05-D2BD2BAC17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x-none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1D7F7FB-8537-1854-7BF2-4548683D04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FC7B5-3A0A-4639-B3BE-FC5840D6C2BA}" type="datetimeFigureOut">
              <a:rPr lang="x-none" smtClean="0"/>
              <a:t>25.08.2025</a:t>
            </a:fld>
            <a:endParaRPr lang="x-none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2BE1233-65AB-7E3A-D672-D2C6ECD865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E168D46-85D2-6719-6BBE-6BCD64F7E0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3A368-8295-42C7-BC10-52B8E65E698D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7517222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B05EA1D-D1DE-F078-5DAB-BF1AC8DA5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x-none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082A6CB-91D9-5C83-92B1-AFD55348AC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40146EC-A6C5-7521-AF51-253D795610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FC7B5-3A0A-4639-B3BE-FC5840D6C2BA}" type="datetimeFigureOut">
              <a:rPr lang="x-none" smtClean="0"/>
              <a:t>25.08.2025</a:t>
            </a:fld>
            <a:endParaRPr lang="x-none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56CA2E0-3D21-355A-3B42-7F55A8AF4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118F35B-06F1-B177-7F24-8EF8B12ECC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3A368-8295-42C7-BC10-52B8E65E698D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5130723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9FBCB44-9FFD-8ACD-7F44-CCB165D77C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x-none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281391BC-33CF-937B-8146-F3996C6EFD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1F2768D-B608-B5EF-11CF-CD57CC687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FC7B5-3A0A-4639-B3BE-FC5840D6C2BA}" type="datetimeFigureOut">
              <a:rPr lang="x-none" smtClean="0"/>
              <a:t>25.08.2025</a:t>
            </a:fld>
            <a:endParaRPr lang="x-none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0612AF5-B825-8AE8-F14F-59F65DA0D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E5D9824-1265-EDDE-6512-D97FF2DB3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3A368-8295-42C7-BC10-52B8E65E698D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026515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417C53E-16CB-78BE-6BE1-1E72E8005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x-none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E50F517-1857-A56C-3B7F-C75E17725B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420DFB04-C0B4-ADD3-52A7-975BFAF75F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7BD6DE89-2FAC-27DB-311F-8D1185CF8B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FC7B5-3A0A-4639-B3BE-FC5840D6C2BA}" type="datetimeFigureOut">
              <a:rPr lang="x-none" smtClean="0"/>
              <a:t>25.08.2025</a:t>
            </a:fld>
            <a:endParaRPr lang="x-none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3A6F91D-F00F-3DC3-7BCB-62363B560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F768FC1D-C99A-10F2-E6B1-1245B65818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3A368-8295-42C7-BC10-52B8E65E698D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289342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E69695F-2264-31CB-113F-62E40B8D02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x-none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10EC812A-F7FC-EB6C-0446-600D493D29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B7E6DE7E-5765-B433-B1A5-B440944CE1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C743AB2E-9C5A-6E25-EE34-ECEB9CA1BC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1178438C-BEF0-F2E2-0FB2-80D8E5C2F28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3FEDCD33-4683-49FC-B4E6-0A82DC0A4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FC7B5-3A0A-4639-B3BE-FC5840D6C2BA}" type="datetimeFigureOut">
              <a:rPr lang="x-none" smtClean="0"/>
              <a:t>25.08.2025</a:t>
            </a:fld>
            <a:endParaRPr lang="x-none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0C79E140-1E6C-75B8-5C89-4562E70415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D81E1A01-E660-2553-4576-35E3A924F7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3A368-8295-42C7-BC10-52B8E65E698D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93056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6571D98-7039-0CE2-598D-382E80BF8E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x-none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3F9CCAA9-ABC7-1AD6-BFE6-761B795A5D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FC7B5-3A0A-4639-B3BE-FC5840D6C2BA}" type="datetimeFigureOut">
              <a:rPr lang="x-none" smtClean="0"/>
              <a:t>25.08.2025</a:t>
            </a:fld>
            <a:endParaRPr lang="x-none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4FF10261-53FF-EAA8-C473-2F8670AF2E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E7F5DFC9-8997-DCD9-3675-906A20D1AD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3A368-8295-42C7-BC10-52B8E65E698D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825439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9FB2DC98-1E66-2E1E-252C-723E11F319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FC7B5-3A0A-4639-B3BE-FC5840D6C2BA}" type="datetimeFigureOut">
              <a:rPr lang="x-none" smtClean="0"/>
              <a:t>25.08.2025</a:t>
            </a:fld>
            <a:endParaRPr lang="x-none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0FECCD8C-6A4D-B9B7-045C-040F78FA8D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AEB95856-93AD-23C8-5683-08BE21EBB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3A368-8295-42C7-BC10-52B8E65E698D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312174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C6DE560-962A-DF84-404A-A7C565D9D7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x-none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E4F9A7B-2EFA-B76C-A081-480650120F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73E77CFF-5D66-4E6E-FCA0-EE0B572B62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9643CED8-4EF0-EF9E-38B1-3C01C6DE88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FC7B5-3A0A-4639-B3BE-FC5840D6C2BA}" type="datetimeFigureOut">
              <a:rPr lang="x-none" smtClean="0"/>
              <a:t>25.08.2025</a:t>
            </a:fld>
            <a:endParaRPr lang="x-none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83BD7EC4-744B-6016-6694-E9CB772A3B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54F28D9-C052-27C9-A56C-92CA96BC37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3A368-8295-42C7-BC10-52B8E65E698D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665142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A778293-AFA9-7830-A756-747FFE16DC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x-none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4CB9936F-24AB-3A43-73DC-9781D8BFD3F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x-none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D2589D7A-F570-0561-6EC2-C86437BC61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AE6F2285-B5B5-3894-7860-176A2E6E0C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FC7B5-3A0A-4639-B3BE-FC5840D6C2BA}" type="datetimeFigureOut">
              <a:rPr lang="x-none" smtClean="0"/>
              <a:t>25.08.2025</a:t>
            </a:fld>
            <a:endParaRPr lang="x-none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BFC09CA0-D954-876B-A054-0F77A206C8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59633693-D63C-F0F9-3503-FA1587DC1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3A368-8295-42C7-BC10-52B8E65E698D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038321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8249275-4AB9-698E-17DB-3EF602CF39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x-none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D05E9D32-546C-F1FD-DE2C-409ABE6BFF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3F03A45B-ED2D-4845-369F-6DF3D67742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FC7B5-3A0A-4639-B3BE-FC5840D6C2BA}" type="datetimeFigureOut">
              <a:rPr lang="x-none" smtClean="0"/>
              <a:t>25.08.2025</a:t>
            </a:fld>
            <a:endParaRPr lang="x-none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2EA47E2-9D95-EFFF-AD6B-1C32BCE582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7E69A47F-FBB1-B80D-4797-3BF8F10F84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3A368-8295-42C7-BC10-52B8E65E698D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525018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933A20BC-B22C-8CE1-B000-3CC2BD4661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x-none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98078393-C204-085F-0A62-6745858B77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8FF9B15-0AA0-78AE-DC7D-FFF779406D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FC7B5-3A0A-4639-B3BE-FC5840D6C2BA}" type="datetimeFigureOut">
              <a:rPr lang="x-none" smtClean="0"/>
              <a:t>25.08.2025</a:t>
            </a:fld>
            <a:endParaRPr lang="x-none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E2FD549-68FF-10F0-DBCB-F6918244B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A6C5D2F-8F45-D152-F594-BEDBFE1E9B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3A368-8295-42C7-BC10-52B8E65E698D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074931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E5A7594-28A2-C3B7-EAB2-4454ED58FA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x-none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6CB81F1D-621F-D0AF-A5D6-EA74134580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x-none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99E810A-2074-72C0-E0E6-31C025A47A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FC7B5-3A0A-4639-B3BE-FC5840D6C2BA}" type="datetimeFigureOut">
              <a:rPr lang="x-none" smtClean="0"/>
              <a:t>25.08.2025</a:t>
            </a:fld>
            <a:endParaRPr lang="x-none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D3A6150-BE79-1059-3C2C-FB844A4540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x-none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CBD0BE4-47D4-A351-EAF6-F9CBEE77A4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63A368-8295-42C7-BC10-52B8E65E698D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812952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g"/><Relationship Id="rId7" Type="http://schemas.openxmlformats.org/officeDocument/2006/relationships/image" Target="../media/image1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1A04A36D-ECEA-8EC2-1B4C-952158D322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40F1254-7016-C0DC-5317-2348634EC64C}"/>
              </a:ext>
            </a:extLst>
          </p:cNvPr>
          <p:cNvSpPr txBox="1"/>
          <p:nvPr/>
        </p:nvSpPr>
        <p:spPr>
          <a:xfrm>
            <a:off x="621911" y="2101618"/>
            <a:ext cx="11229805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Обобщение педагогического опыта воспитателя ДОУ по теме:</a:t>
            </a:r>
          </a:p>
          <a:p>
            <a:endParaRPr lang="ru-RU" sz="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«Педагогические технологии </a:t>
            </a:r>
            <a:endParaRPr lang="ru-RU" sz="36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работе с дошкольниками с ОВЗ по развитию речи»</a:t>
            </a:r>
            <a:endParaRPr lang="x-none" sz="36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67BE7FF-A6A2-7CFC-677F-1D53787A9175}"/>
              </a:ext>
            </a:extLst>
          </p:cNvPr>
          <p:cNvSpPr txBox="1"/>
          <p:nvPr/>
        </p:nvSpPr>
        <p:spPr>
          <a:xfrm>
            <a:off x="7086600" y="4688706"/>
            <a:ext cx="41005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Воспитатель:</a:t>
            </a:r>
          </a:p>
          <a:p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Волошина Анна Вячеславовна</a:t>
            </a:r>
            <a:endParaRPr lang="x-none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57400" y="327683"/>
            <a:ext cx="814891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Государственное казенное дошкольное образовательное учреждение "Детский сад № 125 "Аленький цветочек" комбинированного вида городского округа Мариуполь" Донецкой Народной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Республики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14508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3508270-FC17-44A2-6A87-60B364CA6B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6A3FE25-AA07-CC81-5833-773A2D797D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838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434DB42-0445-7DC1-AB0A-33865D0C6864}"/>
              </a:ext>
            </a:extLst>
          </p:cNvPr>
          <p:cNvSpPr txBox="1"/>
          <p:nvPr/>
        </p:nvSpPr>
        <p:spPr>
          <a:xfrm>
            <a:off x="1586753" y="280260"/>
            <a:ext cx="9997049" cy="58554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                                                                             </a:t>
            </a:r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  <a:endParaRPr lang="ru-RU" sz="32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x-none" sz="105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 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каждым годом растет число детей имеющих отклонения в развитии речи. А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речь - один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наиболее мощных факторов и стимулов развития ребенка в целом. Это обусловлено исключительной ролью речи в жизни человека. Без речевого окружения ребенок никогда не заговорит. Но и этого недостаточно для возникновения у него речи. Важно, чтобы у него самого появилась потребность к пользованию речью, как основным способом общения со сверстниками, близкими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x-none" sz="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    К сожалению, живое общение детям в последнее время заменяет телевидение, компьютер, Интернет, что обедняет речь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ребенка. Эта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в настоящее время является актуальной. Ребенок с хорошо развитой речью легко вступает в общение с окружающими: он может понятно выразить свои мысли и желания, задать вопросы, договориться со сверстниками о совместной игре. И наоборот, неясная речь ребенка весьма затрудняет его взаимоотношения с людьми и нередко накладывает тяжелый отпечаток на его характер. 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x-none" sz="105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   Но речь ребенка не является врожденной функцией. Она развивается постепенно, вместе с его ростом и развитием. Речь необходимо формировать и развивать в комплексе с общим развитием ребенка.</a:t>
            </a:r>
            <a:endParaRPr lang="x-none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02529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FBD4131E-5288-3A1B-F33E-9E39FF68C8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9A4AA793-C704-0776-698A-354FB85B94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838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B0D8E359-FC05-4E1B-A880-6960356F7ED1}"/>
              </a:ext>
            </a:extLst>
          </p:cNvPr>
          <p:cNvSpPr txBox="1"/>
          <p:nvPr/>
        </p:nvSpPr>
        <p:spPr>
          <a:xfrm>
            <a:off x="1646832" y="595299"/>
            <a:ext cx="9896628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   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речевое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детей с помощью дидактической игры.</a:t>
            </a:r>
            <a:endParaRPr lang="x-none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05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связную речь, обогащать и активизировать словарный запас, формировать грамматический строй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x-none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- Применять дидактические игры в непосредственно-образовательной и свободной деятельности детей для развития связной речи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x-none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    </a:t>
            </a:r>
            <a:r>
              <a:rPr lang="ru-RU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Решить эти задачи помогают дидактические игры, которые </a:t>
            </a:r>
            <a:endParaRPr lang="ru-RU" sz="22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являются </a:t>
            </a:r>
            <a:r>
              <a:rPr lang="ru-RU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только игровым методом обучения детей дошкольного возраста, но и самостоятельной игровой деятельностью, а также </a:t>
            </a:r>
            <a:endParaRPr lang="ru-RU" sz="22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средством </a:t>
            </a:r>
            <a:r>
              <a:rPr lang="ru-RU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всестороннего развития ребенка.</a:t>
            </a:r>
            <a:endParaRPr lang="x-none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68493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9923760-FC8F-4326-AE9A-3B6AA9582B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EDCDAE8A-0A34-3B2F-8568-FFC1CBDF1E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838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79BFEE6-98FA-C2A0-574A-7A7AE9D4DCDA}"/>
              </a:ext>
            </a:extLst>
          </p:cNvPr>
          <p:cNvSpPr txBox="1"/>
          <p:nvPr/>
        </p:nvSpPr>
        <p:spPr>
          <a:xfrm>
            <a:off x="1663234" y="333137"/>
            <a:ext cx="10022261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своей работе я использовала </a:t>
            </a:r>
            <a:endParaRPr lang="ru-RU" sz="26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дидактические </a:t>
            </a:r>
            <a:r>
              <a:rPr lang="ru-RU" sz="2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разных видах деятельности</a:t>
            </a:r>
            <a:r>
              <a:rPr lang="ru-RU" sz="2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endParaRPr lang="x-none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приобщении детей к художественной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литературе;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обучении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правильному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произношению;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беседах;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наблюдениях;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подвижных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играх;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театрализованной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деятельности;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играх на развитие мелкой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моторики;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режимных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моментах;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минутках по безопасности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x-none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24883162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E454C6F-06F4-8052-18EE-6B92D81030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A3D11C68-3309-C233-505D-A42C0A369E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5495"/>
            <a:ext cx="12192000" cy="685800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1979E9C9-6172-EC24-BF15-5D0B0513F1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3059" y="867158"/>
            <a:ext cx="4334514" cy="290252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E812A9F-6D6C-9BE5-D054-02B71DE713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948" y="3807349"/>
            <a:ext cx="3818964" cy="28175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12A46DBE-AA79-5EE8-D831-B08438CADF2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0324" y="3807349"/>
            <a:ext cx="4060329" cy="29165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BE9FB0EC-54E0-8946-229A-731CA1F99114}"/>
              </a:ext>
            </a:extLst>
          </p:cNvPr>
          <p:cNvSpPr txBox="1"/>
          <p:nvPr/>
        </p:nvSpPr>
        <p:spPr>
          <a:xfrm>
            <a:off x="1910324" y="374715"/>
            <a:ext cx="984724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и приемы используемые на занятиях по развитию речи</a:t>
            </a:r>
            <a:endParaRPr lang="x-none" sz="2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4049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D979F13-5061-22DA-2CDD-C0BE926FC0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2E0316BE-1CE5-41A8-9460-1CDB555F58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CF0C2BBB-73C7-0A99-36A3-FCB53B09720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498" y="410362"/>
            <a:ext cx="3551003" cy="26632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A28C8317-1259-BF12-96CF-8EDFF5F0471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19" t="8673" r="8288" b="7934"/>
          <a:stretch/>
        </p:blipFill>
        <p:spPr>
          <a:xfrm>
            <a:off x="7987554" y="343494"/>
            <a:ext cx="3738282" cy="27969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DE1C3EA2-80D9-9B3F-9923-085238CDCA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942" y="343494"/>
            <a:ext cx="3772492" cy="26632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C6F7F535-856F-1E7A-6999-088AE2BC445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4473" y="3429000"/>
            <a:ext cx="3586161" cy="26896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35889954-6DAF-31E0-830C-32FEE33ADBB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6234" y="3429000"/>
            <a:ext cx="3733238" cy="26896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002430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F1191A9-3C74-DF4F-AE78-309BE249F1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F7B9CC2A-ED3D-6080-6416-2DDDB95ADD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05B3C00A-6069-8E36-F066-E1D0298A54A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0627" y="1505103"/>
            <a:ext cx="3586162" cy="30058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6B90B641-8D7E-1126-6BE6-32833C3AA8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012" y="502734"/>
            <a:ext cx="5357840" cy="50105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104441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6FB26181-6A3E-18FE-966D-F9E8C9F1CD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D5801B13-D7E1-2658-6F20-E06C039B5A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FFC5D7E2-1322-73A7-A4D3-08E5761D29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2398" y="1025113"/>
            <a:ext cx="3749626" cy="20193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711E8DBC-12E1-51D0-F0FB-E731E2E35A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451" y="733710"/>
            <a:ext cx="3469478" cy="26021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5958443D-83B4-8D14-B955-35F10D3454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3389" y="866407"/>
            <a:ext cx="3294528" cy="24694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C4E4BB80-0074-C7A9-D97A-B9051AC7D174}"/>
              </a:ext>
            </a:extLst>
          </p:cNvPr>
          <p:cNvSpPr txBox="1"/>
          <p:nvPr/>
        </p:nvSpPr>
        <p:spPr>
          <a:xfrm>
            <a:off x="3993776" y="241267"/>
            <a:ext cx="621036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Авторские дидактические игры </a:t>
            </a:r>
            <a:endParaRPr lang="x-none" sz="2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86319449-945F-5EC5-935B-07C82E830F1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4822" y="3335819"/>
            <a:ext cx="4018567" cy="30723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D3443A95-39CC-14F2-19F1-28C40EE6ED9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155" y="3590543"/>
            <a:ext cx="3036621" cy="22217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DEC34D0E-7488-0BAF-780C-C67DB507F3E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7614" y="3590543"/>
            <a:ext cx="2869324" cy="22217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551309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2C4CA667-7D7D-B8D7-D440-B2B2AADC6D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3BE669B7-7DAC-599B-4CF9-8DF43A341D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C45D866-1B34-2DB3-9914-739C4C3125E4}"/>
              </a:ext>
            </a:extLst>
          </p:cNvPr>
          <p:cNvSpPr txBox="1"/>
          <p:nvPr/>
        </p:nvSpPr>
        <p:spPr>
          <a:xfrm>
            <a:off x="1119352" y="117693"/>
            <a:ext cx="10925011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Результативность</a:t>
            </a:r>
            <a:endParaRPr lang="x-none" sz="26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 smtClean="0"/>
              <a:t>         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оптимальных условий применения дидактических игр, для развития связной речи позволяет находить новые пути и методы, что в свою очередь создает базу для качественного обучения детей с ОВЗ.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результатов работы показал, что включение различных видов дидактических игр и игровых ситуаций способствует успешному развитию речи у  дошкольников с ОВЗ.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Использование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предложенной мною серии игр и упражнений в работе показало эффективные результаты по формированию лексико-грамматического строя речи у детей, развития фонематического восприятия, связной речи.      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При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постоянно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игровых ситуаций обеспечивалась возможность удержания в течение длительного времени максимальной работоспособности детей, а также более легкое и быстрое усвоение программного материала. 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результате моей работы по данной теме у детей:</a:t>
            </a:r>
            <a:endParaRPr lang="x-none" sz="2000" b="1" u="sng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 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Повысился уровень речевой деятельности детей.</a:t>
            </a:r>
            <a:endParaRPr lang="x-none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2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Обогатился и расширился словарный запас детей.</a:t>
            </a:r>
            <a:endParaRPr lang="x-none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3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Сформировалась способность сравнивать и объединять предметы по признакам.</a:t>
            </a:r>
            <a:endParaRPr lang="x-none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4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Начала совершенствоваться звуковая культура речи детей.</a:t>
            </a:r>
            <a:endParaRPr lang="x-none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5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Многие дети стали отвечать краткими и развернутыми предложениями.</a:t>
            </a:r>
            <a:endParaRPr lang="x-none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6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 своей речи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стали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использовать простые формы монологической и диалогической речи.</a:t>
            </a:r>
            <a:endParaRPr lang="x-none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7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 родителей проявился повышенный интерес к речи детей.</a:t>
            </a:r>
            <a:endParaRPr lang="x-none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8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Дети принимали активное участие в конкурсах.</a:t>
            </a:r>
            <a:endParaRPr lang="x-none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40230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1705B59-FB7B-58CC-0526-9818EBAA08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D578D894-6086-B28E-610B-687D8E6D5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03D39BC8-EC09-1DD3-FC2A-4061531465D8}"/>
              </a:ext>
            </a:extLst>
          </p:cNvPr>
          <p:cNvSpPr txBox="1"/>
          <p:nvPr/>
        </p:nvSpPr>
        <p:spPr>
          <a:xfrm>
            <a:off x="1258121" y="557207"/>
            <a:ext cx="10587038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  <a:endParaRPr lang="x-none" sz="2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      На основании собственного опыта использования дидактических игр в процессе речевого развития, можно сделать вывод о том, что использование дидактических игр создает условия для формирования связной речи, включения дошкольников в игровую деятельность и речевую активность.  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ü"/>
            </a:pPr>
            <a:endParaRPr lang="ru-RU" sz="11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 Таким образом, использование дидактических игр в работе, способствуют развитию речевой активности детей. Необходимо помнить, что развитие речи дошкольников в ходе игровой деятельности — попытка учить детей светло, радостно, без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принуждения.</a:t>
            </a:r>
          </a:p>
          <a:p>
            <a:pPr marL="342900" indent="-342900">
              <a:buFont typeface="Wingdings" pitchFamily="2" charset="2"/>
              <a:buChar char="ü"/>
            </a:pP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Важно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, чтобы эти две цели дополняли друг друга и обеспечивали усвоение программного материала.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ü"/>
            </a:pP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Игра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помогает сделать любой учебный материал  увлекательным, вызывает у детей глубокое удовлетворение, стимулирует работоспособность, облегчает процесс усвоения знаний.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связи с этим в детском саду должны быть созданы все условия для разнообразных игр, обеспечивающих всестороннее развитие каждого ребенка.</a:t>
            </a:r>
            <a:endParaRPr lang="x-none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127608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119</Words>
  <Application>Microsoft Office PowerPoint</Application>
  <PresentationFormat>Произвольный</PresentationFormat>
  <Paragraphs>65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Волошина</dc:creator>
  <cp:lastModifiedBy>Пользователь</cp:lastModifiedBy>
  <cp:revision>8</cp:revision>
  <dcterms:created xsi:type="dcterms:W3CDTF">2025-08-25T14:48:19Z</dcterms:created>
  <dcterms:modified xsi:type="dcterms:W3CDTF">2025-08-25T16:40:16Z</dcterms:modified>
</cp:coreProperties>
</file>