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40" d="100"/>
          <a:sy n="40" d="100"/>
        </p:scale>
        <p:origin x="29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11/8/2017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11/8/2017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CE4454-BC4E-432F-9D2C-515C4619EB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5206" y="678260"/>
            <a:ext cx="8991600" cy="1645920"/>
          </a:xfrm>
        </p:spPr>
        <p:txBody>
          <a:bodyPr/>
          <a:lstStyle/>
          <a:p>
            <a:r>
              <a:rPr lang="ru-RU" b="1" dirty="0"/>
              <a:t>Подкова –талисман на  удачу!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728B226-15B3-446E-8905-F209D0940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01006" y="4274659"/>
            <a:ext cx="6801612" cy="1239894"/>
          </a:xfrm>
        </p:spPr>
        <p:txBody>
          <a:bodyPr>
            <a:normAutofit/>
          </a:bodyPr>
          <a:lstStyle/>
          <a:p>
            <a:r>
              <a:rPr lang="ru-RU" sz="2800" dirty="0"/>
              <a:t>Урок технологии 5 класс</a:t>
            </a:r>
          </a:p>
          <a:p>
            <a:r>
              <a:rPr lang="ru-RU" sz="2800" dirty="0"/>
              <a:t>Учитель Горбань А.Н.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EC9ECA-CFA8-4A7F-B121-9E84C3BDE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230" y="2662428"/>
            <a:ext cx="3224463" cy="322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9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7EF2DF-5F85-4892-8BEF-C92B14B59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715" y="507492"/>
            <a:ext cx="7729728" cy="1188720"/>
          </a:xfrm>
        </p:spPr>
        <p:txBody>
          <a:bodyPr/>
          <a:lstStyle/>
          <a:p>
            <a:r>
              <a:rPr lang="ru-RU" b="1" dirty="0"/>
              <a:t>Цель и задачи урока: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AF3756-4E7E-481D-91CD-09E51ED9B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715" y="2397413"/>
            <a:ext cx="7729728" cy="4244019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ru-RU" sz="2300" dirty="0"/>
              <a:t>- научить изготовлению декоративного украшения .: </a:t>
            </a:r>
          </a:p>
          <a:p>
            <a:r>
              <a:rPr lang="ru-RU" sz="2600" dirty="0"/>
              <a:t>- закрепить приемы работы со шпагатом;</a:t>
            </a:r>
          </a:p>
          <a:p>
            <a:r>
              <a:rPr lang="ru-RU" sz="2600" dirty="0"/>
              <a:t>- учить приемам оформления  готового изделия;</a:t>
            </a:r>
          </a:p>
          <a:p>
            <a:r>
              <a:rPr lang="ru-RU" sz="2600" dirty="0"/>
              <a:t>- развивать воображение и  фантазию;  творческие способности и эстетический вкус</a:t>
            </a:r>
          </a:p>
          <a:p>
            <a:r>
              <a:rPr lang="ru-RU" sz="2600" dirty="0"/>
              <a:t>- воспитывать уважение к традициям </a:t>
            </a:r>
          </a:p>
          <a:p>
            <a:pPr marL="0" indent="0">
              <a:buNone/>
            </a:pPr>
            <a:r>
              <a:rPr lang="ru-RU" sz="2600" dirty="0"/>
              <a:t>своего народа.</a:t>
            </a:r>
          </a:p>
          <a:p>
            <a:r>
              <a:rPr lang="ru-RU" sz="2600" dirty="0"/>
              <a:t>Воспитывать усидчивость, аккуратность и трудолюбие в изготовлении изделия.</a:t>
            </a:r>
          </a:p>
          <a:p>
            <a:r>
              <a:rPr lang="ru-RU" sz="2600" dirty="0"/>
              <a:t>Познакомиться с историческими сведениями об оберегах.</a:t>
            </a:r>
          </a:p>
          <a:p>
            <a:pPr marL="0" indent="0">
              <a:buNone/>
            </a:pPr>
            <a:endParaRPr lang="ru-RU" sz="2600" dirty="0"/>
          </a:p>
          <a:p>
            <a:endParaRPr lang="ru-RU" dirty="0"/>
          </a:p>
        </p:txBody>
      </p:sp>
      <p:pic>
        <p:nvPicPr>
          <p:cNvPr id="5" name="Рисунок 4" descr="Изображение выглядит как стол, пончик, металлоизделия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6C2CAAF4-1849-4FD8-89D2-34EE553893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646" y="2681539"/>
            <a:ext cx="3757143" cy="281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513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D7CD2F-61A1-48EC-B90E-D55EEEF6F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620" y="240632"/>
            <a:ext cx="4486656" cy="1141497"/>
          </a:xfrm>
        </p:spPr>
        <p:txBody>
          <a:bodyPr/>
          <a:lstStyle/>
          <a:p>
            <a:r>
              <a:rPr lang="ru-RU" b="1" dirty="0"/>
              <a:t>Инструменты и раздаточный материал</a:t>
            </a:r>
          </a:p>
        </p:txBody>
      </p:sp>
      <p:pic>
        <p:nvPicPr>
          <p:cNvPr id="6" name="Объект 5" descr="Изображение выглядит как цветок, земля, растение, стол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CDDD04C6-F528-4FA9-98AE-90FC83C6C4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06815" y="811380"/>
            <a:ext cx="5692679" cy="4328034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48880288-6930-4A96-A2B6-0A81FEBB8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5568" y="1648927"/>
            <a:ext cx="3794760" cy="4775935"/>
          </a:xfrm>
        </p:spPr>
        <p:txBody>
          <a:bodyPr>
            <a:normAutofit/>
          </a:bodyPr>
          <a:lstStyle/>
          <a:p>
            <a:r>
              <a:rPr lang="ru-RU" sz="2400" dirty="0"/>
              <a:t>Заготовка подковы из крафт-картона, образец изделия, технологические карты изготовления изделия.</a:t>
            </a:r>
          </a:p>
          <a:p>
            <a:r>
              <a:rPr lang="ru-RU" sz="2400" dirty="0"/>
              <a:t>Клей, ножницы ,шпагат, декоративные  элементы (бисер, бусинки, колокольчики и т.д.), тесемка.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950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84C8FD-21A3-4B5B-8E25-C1FE1EEBD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23614"/>
            <a:ext cx="7729728" cy="154581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Историческая справка:</a:t>
            </a:r>
            <a:br>
              <a:rPr lang="ru-RU" b="1" dirty="0"/>
            </a:br>
            <a:r>
              <a:rPr lang="ru-RU" b="1" dirty="0"/>
              <a:t>Почему Подкова стала защитным оберегом?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10B939-3F25-4126-A701-2BE3DE707A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00649" y="2421475"/>
            <a:ext cx="4271771" cy="4123704"/>
          </a:xfrm>
        </p:spPr>
        <p:txBody>
          <a:bodyPr>
            <a:normAutofit lnSpcReduction="10000"/>
          </a:bodyPr>
          <a:lstStyle/>
          <a:p>
            <a:r>
              <a:rPr lang="ru-RU" sz="2000" b="1" dirty="0"/>
              <a:t>Подкова</a:t>
            </a:r>
            <a:r>
              <a:rPr lang="ru-RU" sz="2000" dirty="0"/>
              <a:t> – один из древнейших и самых известных талисманов удачи, успеха и богатства.</a:t>
            </a:r>
          </a:p>
          <a:p>
            <a:r>
              <a:rPr lang="ru-RU" sz="2000" dirty="0"/>
              <a:t>Первые обереги появились еще в языческие времена, когда люди поклонялись богам, олицетворявшим явления и силы природы, верили в домовых и в защитные силы простых и привычных вещей – подковы, веника, душистых трав, которые приносят удачу и здоровье и способны уберечь от бед и болезней.</a:t>
            </a:r>
          </a:p>
        </p:txBody>
      </p:sp>
      <p:pic>
        <p:nvPicPr>
          <p:cNvPr id="6" name="Объект 5" descr="Изображение выглядит как пол, внутренний, деревянный, сиди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5C5996AB-2B4E-4F78-8BAD-8E8B8B327CC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617172" y="2224351"/>
            <a:ext cx="5764701" cy="4328161"/>
          </a:xfrm>
        </p:spPr>
      </p:pic>
    </p:spTree>
    <p:extLst>
      <p:ext uri="{BB962C8B-B14F-4D97-AF65-F5344CB8AC3E}">
        <p14:creationId xmlns:p14="http://schemas.microsoft.com/office/powerpoint/2010/main" val="2096568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>
            <a:extLst>
              <a:ext uri="{FF2B5EF4-FFF2-40B4-BE49-F238E27FC236}">
                <a16:creationId xmlns:a16="http://schemas.microsoft.com/office/drawing/2014/main" id="{E65F7C6E-5990-4EE9-AA6F-06A99B44E1C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77729" y="414488"/>
            <a:ext cx="2597150" cy="2597150"/>
          </a:xfr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B5A5A478-1A9F-44CB-BCCF-19BAF9E825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30821" y="414488"/>
            <a:ext cx="4253484" cy="6154753"/>
          </a:xfrm>
        </p:spPr>
        <p:txBody>
          <a:bodyPr>
            <a:normAutofit fontScale="92500" lnSpcReduction="20000"/>
          </a:bodyPr>
          <a:lstStyle/>
          <a:p>
            <a:r>
              <a:rPr lang="ru-RU" sz="2600" dirty="0"/>
              <a:t>Вера наших предков в магические силы окружающих предметов сохранилась в нас до сих пор. Мы и сегодня обращаемся к своим давним традициям.</a:t>
            </a:r>
          </a:p>
          <a:p>
            <a:r>
              <a:rPr lang="ru-RU" sz="2600" dirty="0"/>
              <a:t>Существуют определенные правила создания оберегов, но в основе всех секретов лежит любовь. Если относиться ко всему, к чему прикасаешься, с любовью, то со временем не от чего будет оберегаться. Возрождается неразрывная связь прошлого с настоящим, а затем и с будущим.</a:t>
            </a:r>
          </a:p>
          <a:p>
            <a:endParaRPr lang="ru-RU" dirty="0"/>
          </a:p>
        </p:txBody>
      </p:sp>
      <p:pic>
        <p:nvPicPr>
          <p:cNvPr id="10" name="Рисунок 9" descr="Изображение выглядит как внутренний, стена, стол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9E3B348D-B259-4348-A363-A6E3390D2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6189" y="3429000"/>
            <a:ext cx="4009811" cy="2997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5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F579509-A46F-429A-B459-C6FF235083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910" y="1732547"/>
            <a:ext cx="4270248" cy="4908885"/>
          </a:xfrm>
        </p:spPr>
        <p:txBody>
          <a:bodyPr>
            <a:normAutofit fontScale="92500" lnSpcReduction="10000"/>
          </a:bodyPr>
          <a:lstStyle/>
          <a:p>
            <a:r>
              <a:rPr lang="ru-RU" sz="2200" b="1" dirty="0"/>
              <a:t>Во время работы ножницы должны лежать справа на столе с сомкнутыми лезвиями, кольцами к работающему.</a:t>
            </a:r>
          </a:p>
          <a:p>
            <a:r>
              <a:rPr lang="ru-RU" sz="2200" b="1" dirty="0"/>
              <a:t>Брать и передавать ножницы нужно сомкнутыми лезвиями к себе, кольцами вперёд.</a:t>
            </a:r>
          </a:p>
          <a:p>
            <a:r>
              <a:rPr lang="ru-RU" sz="2200" b="1" dirty="0"/>
              <a:t>Хранить ножницы нужно в специальном чехле.</a:t>
            </a:r>
          </a:p>
          <a:p>
            <a:r>
              <a:rPr lang="ru-RU" sz="2200" b="1" dirty="0"/>
              <a:t>Не брать мелкие элементы в рот.</a:t>
            </a:r>
          </a:p>
          <a:p>
            <a:r>
              <a:rPr lang="ru-RU" sz="2200" b="1" dirty="0"/>
              <a:t>Не облизывать пальцы.</a:t>
            </a:r>
          </a:p>
          <a:p>
            <a:r>
              <a:rPr lang="ru-RU" sz="2200" b="1" dirty="0"/>
              <a:t>Не допускать высыхания кожи рук (своевременно мыть их и вытирать).</a:t>
            </a:r>
          </a:p>
          <a:p>
            <a:endParaRPr lang="ru-RU" dirty="0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37BA2AC6-C649-49BB-AB18-BAF4E93E0A1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569860" y="1732547"/>
            <a:ext cx="5234498" cy="4768308"/>
          </a:xfrm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D4649303-8C92-46BF-9AF6-B0C00D3EA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294" y="260605"/>
            <a:ext cx="7729728" cy="1188720"/>
          </a:xfrm>
        </p:spPr>
        <p:txBody>
          <a:bodyPr/>
          <a:lstStyle/>
          <a:p>
            <a:r>
              <a:rPr lang="ru-RU" b="1" dirty="0"/>
              <a:t>Правила гигиены и безопасности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937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 descr="Изображение выглядит как стол, внутренний, пол, сиди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D797C764-D1C0-4E2E-B715-A646E61493E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15100" y="2312925"/>
            <a:ext cx="4270247" cy="4270247"/>
          </a:xfrm>
        </p:spPr>
      </p:pic>
      <p:pic>
        <p:nvPicPr>
          <p:cNvPr id="10" name="Объект 9" descr="Изображение выглядит как внутрен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F15740F4-BF2B-4099-AE53-42914EE94EE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751176" y="2312925"/>
            <a:ext cx="5967663" cy="3981641"/>
          </a:xfrm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B7BE504-AB98-46BF-8715-E079D6ED8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767" y="274828"/>
            <a:ext cx="7729728" cy="1188720"/>
          </a:xfrm>
        </p:spPr>
        <p:txBody>
          <a:bodyPr/>
          <a:lstStyle/>
          <a:p>
            <a:r>
              <a:rPr lang="ru-RU" b="1" dirty="0"/>
              <a:t>Технологическая карта</a:t>
            </a:r>
          </a:p>
        </p:txBody>
      </p:sp>
    </p:spTree>
    <p:extLst>
      <p:ext uri="{BB962C8B-B14F-4D97-AF65-F5344CB8AC3E}">
        <p14:creationId xmlns:p14="http://schemas.microsoft.com/office/powerpoint/2010/main" val="1393615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7A70404F-43BC-4177-902F-513D6BC148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0623707"/>
              </p:ext>
            </p:extLst>
          </p:nvPr>
        </p:nvGraphicFramePr>
        <p:xfrm>
          <a:off x="2543298" y="406030"/>
          <a:ext cx="7731126" cy="6045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2113">
                  <a:extLst>
                    <a:ext uri="{9D8B030D-6E8A-4147-A177-3AD203B41FA5}">
                      <a16:colId xmlns:a16="http://schemas.microsoft.com/office/drawing/2014/main" val="1758281105"/>
                    </a:ext>
                  </a:extLst>
                </a:gridCol>
                <a:gridCol w="4111971">
                  <a:extLst>
                    <a:ext uri="{9D8B030D-6E8A-4147-A177-3AD203B41FA5}">
                      <a16:colId xmlns:a16="http://schemas.microsoft.com/office/drawing/2014/main" val="1143913189"/>
                    </a:ext>
                  </a:extLst>
                </a:gridCol>
                <a:gridCol w="2577042">
                  <a:extLst>
                    <a:ext uri="{9D8B030D-6E8A-4147-A177-3AD203B41FA5}">
                      <a16:colId xmlns:a16="http://schemas.microsoft.com/office/drawing/2014/main" val="3233316699"/>
                    </a:ext>
                  </a:extLst>
                </a:gridCol>
              </a:tblGrid>
              <a:tr h="843428">
                <a:tc>
                  <a:txBody>
                    <a:bodyPr/>
                    <a:lstStyle/>
                    <a:p>
                      <a:r>
                        <a:rPr lang="ru-RU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Выполнение операции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effectLst/>
                        </a:rPr>
                        <a:t>Материалы, инструменты и приспособления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054101"/>
                  </a:ext>
                </a:extLst>
              </a:tr>
              <a:tr h="843428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Заготовка из </a:t>
                      </a:r>
                      <a:r>
                        <a:rPr lang="ru-RU" dirty="0" err="1"/>
                        <a:t>гофрокартона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Картон,ножницы</a:t>
                      </a:r>
                      <a:r>
                        <a:rPr lang="ru-RU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2092728"/>
                  </a:ext>
                </a:extLst>
              </a:tr>
              <a:tr h="843428">
                <a:tc>
                  <a:txBody>
                    <a:bodyPr/>
                    <a:lstStyle/>
                    <a:p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Декорировать заготовку джутовым шпагатом.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Клей,джутовый</a:t>
                      </a:r>
                      <a:r>
                        <a:rPr lang="ru-RU" dirty="0"/>
                        <a:t> шпагат.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3780840"/>
                  </a:ext>
                </a:extLst>
              </a:tr>
              <a:tr h="843428">
                <a:tc>
                  <a:txBody>
                    <a:bodyPr/>
                    <a:lstStyle/>
                    <a:p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Выполнение подвесной части подковы.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Шпагат .</a:t>
                      </a:r>
                      <a:r>
                        <a:rPr lang="ru-RU" dirty="0" err="1"/>
                        <a:t>клей.Ножницы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32282"/>
                  </a:ext>
                </a:extLst>
              </a:tr>
              <a:tr h="843428">
                <a:tc>
                  <a:txBody>
                    <a:bodyPr/>
                    <a:lstStyle/>
                    <a:p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Подбор элементов декора.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Украшения из </a:t>
                      </a:r>
                      <a:r>
                        <a:rPr lang="ru-RU" dirty="0" err="1"/>
                        <a:t>фетра,бусины,природные</a:t>
                      </a:r>
                      <a:r>
                        <a:rPr lang="ru-RU" dirty="0"/>
                        <a:t> материалы.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511229"/>
                  </a:ext>
                </a:extLst>
              </a:tr>
              <a:tr h="843428">
                <a:tc>
                  <a:txBody>
                    <a:bodyPr/>
                    <a:lstStyle/>
                    <a:p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Закрепить элементы декора на заготовке 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Клей,</a:t>
                      </a:r>
                    </a:p>
                    <a:p>
                      <a:r>
                        <a:rPr lang="ru-RU" dirty="0"/>
                        <a:t>Выбранные украшения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358866"/>
                  </a:ext>
                </a:extLst>
              </a:tr>
              <a:tr h="843428">
                <a:tc>
                  <a:txBody>
                    <a:bodyPr/>
                    <a:lstStyle/>
                    <a:p>
                      <a:r>
                        <a:rPr lang="ru-RU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Готовое изделие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351591"/>
                  </a:ext>
                </a:extLst>
              </a:tr>
            </a:tbl>
          </a:graphicData>
        </a:graphic>
      </p:graphicFrame>
      <p:pic>
        <p:nvPicPr>
          <p:cNvPr id="11" name="Рисунок 10" descr="Изображение выглядит как цветок, земля, растение, стол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1E5924A2-AA2F-408A-8D52-33C9C550F9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0117" y="5695986"/>
            <a:ext cx="1028585" cy="69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39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BF13AF42-62A6-4F92-95C4-8346236AF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578" y="68596"/>
            <a:ext cx="10635917" cy="6623385"/>
          </a:xfrm>
        </p:spPr>
      </p:pic>
    </p:spTree>
    <p:extLst>
      <p:ext uri="{BB962C8B-B14F-4D97-AF65-F5344CB8AC3E}">
        <p14:creationId xmlns:p14="http://schemas.microsoft.com/office/powerpoint/2010/main" val="105029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74A0AB-B9D8-4D57-95E9-7D63BED4E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568" y="417346"/>
            <a:ext cx="3486149" cy="261461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F80D375-444F-43AB-B8D8-632824A06B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9" y="417346"/>
            <a:ext cx="4227095" cy="2377741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слон, стена, смотрит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EACD05B1-2AD1-499A-8424-086B174CC9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500" y="3429000"/>
            <a:ext cx="3475120" cy="2606340"/>
          </a:xfrm>
          <a:prstGeom prst="rect">
            <a:avLst/>
          </a:prstGeom>
        </p:spPr>
      </p:pic>
      <p:pic>
        <p:nvPicPr>
          <p:cNvPr id="2050" name="Picture 2" descr="http://shopingbasket.ru/img/2015/070611/0809082">
            <a:extLst>
              <a:ext uri="{FF2B5EF4-FFF2-40B4-BE49-F238E27FC236}">
                <a16:creationId xmlns:a16="http://schemas.microsoft.com/office/drawing/2014/main" id="{55BDF89B-A3FF-46C7-AEF6-140D0927B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791" y="320844"/>
            <a:ext cx="3355810" cy="2974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Изображение выглядит как еда, стол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AB7BCFAB-B7AD-4B20-9BDB-F61599654E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4230" y="3294930"/>
            <a:ext cx="2529391" cy="337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62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8DBACE-1CA0-40CA-854F-78FEC5390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290924"/>
            <a:ext cx="7729728" cy="1188720"/>
          </a:xfrm>
        </p:spPr>
        <p:txBody>
          <a:bodyPr/>
          <a:lstStyle/>
          <a:p>
            <a:r>
              <a:rPr lang="ru-RU" b="1" dirty="0"/>
              <a:t>Рефлексия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85A2C4-9192-42DB-A159-1C6A776CFA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9936" y="1757693"/>
            <a:ext cx="7729728" cy="5100307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Создание сувениров – это увлекательное занятие, которое не утомляет. Думаем, такие изделия – отличный подарок, выполненный своими руками.</a:t>
            </a:r>
          </a:p>
          <a:p>
            <a:r>
              <a:rPr lang="ru-RU" sz="2400" b="1" dirty="0"/>
              <a:t>Нам кажется, что полученные навыки, обязательно пригодятся в жизни. Можно придумывать сувениры самим, обращаясь к природе, фантазировать.</a:t>
            </a:r>
          </a:p>
          <a:p>
            <a:r>
              <a:rPr lang="ru-RU" sz="2400" b="1" dirty="0"/>
              <a:t>Нам очень понравилось работать в данной технике. Мы не думали, что из таких доступных, обычных и недорогих материалов можно сотворить маленькое чудо, которое порадует не только вас самих, но и окружающих, став отличным подарком ко дню рождения или другому торжеству. Главное, приложить немного усилия и терпения и получится отличный результат, как у нас!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3BC426-6C89-4DB8-B8EF-7F4A66F5C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61" y="2354458"/>
            <a:ext cx="3906775" cy="390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331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D8723D-4B3B-457B-A931-AE7D259C1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14987"/>
            <a:ext cx="7729728" cy="1188720"/>
          </a:xfrm>
        </p:spPr>
        <p:txBody>
          <a:bodyPr/>
          <a:lstStyle/>
          <a:p>
            <a:r>
              <a:rPr lang="ru-RU" b="1" dirty="0"/>
              <a:t>Спасибо за внимание!</a:t>
            </a:r>
          </a:p>
        </p:txBody>
      </p:sp>
      <p:pic>
        <p:nvPicPr>
          <p:cNvPr id="5" name="Объект 4" descr="Изображение выглядит как стена, внутренний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5EEB78E8-76E5-48AE-8E1E-6ABD560CB4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7283" y="1688889"/>
            <a:ext cx="5077327" cy="5040866"/>
          </a:xfrm>
        </p:spPr>
      </p:pic>
    </p:spTree>
    <p:extLst>
      <p:ext uri="{BB962C8B-B14F-4D97-AF65-F5344CB8AC3E}">
        <p14:creationId xmlns:p14="http://schemas.microsoft.com/office/powerpoint/2010/main" val="113180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осылка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TM10001115[[fn=Посылка]]</Template>
  <TotalTime>76</TotalTime>
  <Words>456</Words>
  <Application>Microsoft Office PowerPoint</Application>
  <PresentationFormat>Широкоэкранный</PresentationFormat>
  <Paragraphs>54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Corbel</vt:lpstr>
      <vt:lpstr>Gill Sans MT</vt:lpstr>
      <vt:lpstr>Посылка</vt:lpstr>
      <vt:lpstr>Подкова –талисман на  удачу!</vt:lpstr>
      <vt:lpstr>Цель и задачи урока:</vt:lpstr>
      <vt:lpstr>Инструменты и раздаточный материал</vt:lpstr>
      <vt:lpstr>Историческая справка: Почему Подкова стала защитным оберегом? </vt:lpstr>
      <vt:lpstr>Презентация PowerPoint</vt:lpstr>
      <vt:lpstr>Правила гигиены и безопасности </vt:lpstr>
      <vt:lpstr>Технологическая карта</vt:lpstr>
      <vt:lpstr>Презентация PowerPoint</vt:lpstr>
      <vt:lpstr>Презентация PowerPoint</vt:lpstr>
      <vt:lpstr>Презентация PowerPoint</vt:lpstr>
      <vt:lpstr>Рефлексия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Подкова –талисман на  удачу!</dc:title>
  <dc:creator>Учитель 10</dc:creator>
  <cp:lastModifiedBy>Учитель 10</cp:lastModifiedBy>
  <cp:revision>8</cp:revision>
  <dcterms:created xsi:type="dcterms:W3CDTF">2017-11-08T12:12:32Z</dcterms:created>
  <dcterms:modified xsi:type="dcterms:W3CDTF">2017-11-08T13:28:41Z</dcterms:modified>
</cp:coreProperties>
</file>