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7" r:id="rId2"/>
    <p:sldId id="293" r:id="rId3"/>
    <p:sldId id="261" r:id="rId4"/>
    <p:sldId id="313" r:id="rId5"/>
    <p:sldId id="265" r:id="rId6"/>
    <p:sldId id="314" r:id="rId7"/>
    <p:sldId id="279" r:id="rId8"/>
    <p:sldId id="301" r:id="rId9"/>
    <p:sldId id="299" r:id="rId10"/>
    <p:sldId id="303" r:id="rId11"/>
    <p:sldId id="308" r:id="rId12"/>
    <p:sldId id="266" r:id="rId13"/>
    <p:sldId id="304" r:id="rId14"/>
    <p:sldId id="307" r:id="rId15"/>
    <p:sldId id="306" r:id="rId16"/>
    <p:sldId id="321" r:id="rId17"/>
    <p:sldId id="323" r:id="rId18"/>
    <p:sldId id="322" r:id="rId19"/>
    <p:sldId id="311" r:id="rId20"/>
    <p:sldId id="315" r:id="rId21"/>
    <p:sldId id="278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76" autoAdjust="0"/>
    <p:restoredTop sz="94660"/>
  </p:normalViewPr>
  <p:slideViewPr>
    <p:cSldViewPr>
      <p:cViewPr varScale="1">
        <p:scale>
          <a:sx n="68" d="100"/>
          <a:sy n="68" d="100"/>
        </p:scale>
        <p:origin x="86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3608" y="1628800"/>
            <a:ext cx="712879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Всестороннее развитие детей с использованием </a:t>
            </a:r>
          </a:p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 РОР IT» </a:t>
            </a:r>
          </a:p>
          <a:p>
            <a:pPr algn="ctr"/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 воспитатель: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Кадралиева</a:t>
            </a:r>
            <a:r>
              <a:rPr lang="ru-RU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Индира </a:t>
            </a:r>
            <a:r>
              <a:rPr lang="ru-RU" sz="2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Мирсатовна</a:t>
            </a:r>
            <a:endParaRPr lang="ru-RU" sz="2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31640" y="293358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МАДОУ Каскаринский детский сад «Золотой петушок»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972063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19672" y="427311"/>
            <a:ext cx="62646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Заголовок слайда</a:t>
            </a:r>
          </a:p>
        </p:txBody>
      </p:sp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1331640" y="620688"/>
            <a:ext cx="6696744" cy="5157192"/>
          </a:xfrm>
          <a:prstGeom prst="round2SameRect">
            <a:avLst>
              <a:gd name="adj1" fmla="val 7134"/>
              <a:gd name="adj2" fmla="val 0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6" name="Заголовок 5"/>
          <p:cNvSpPr>
            <a:spLocks noGrp="1"/>
          </p:cNvSpPr>
          <p:nvPr>
            <p:ph type="title" idx="4294967295"/>
          </p:nvPr>
        </p:nvSpPr>
        <p:spPr>
          <a:xfrm>
            <a:off x="1763688" y="906239"/>
            <a:ext cx="6192688" cy="581025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sz="27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br>
              <a:rPr lang="ru-RU" sz="27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уровня профессиональной компетенции педагогов через использование игрушки-</a:t>
            </a:r>
            <a:r>
              <a:rPr lang="ru-RU" sz="27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антистресс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 IT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работе с детьми дошкольного возраста.</a:t>
            </a:r>
            <a:b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u="sng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  <a:r>
              <a:rPr lang="ru-RU" sz="27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познакомить педагогов с возможностями и условиями применения игрушки-</a:t>
            </a:r>
            <a:r>
              <a:rPr lang="ru-RU" sz="27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антистресс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 IT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работе с детьми дошкольного возраста;</a:t>
            </a:r>
            <a:b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-познакомить участников мастер-класса с играми  с использованием игрушки-</a:t>
            </a:r>
            <a:r>
              <a:rPr lang="ru-RU" sz="27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антистресс</a:t>
            </a:r>
            <a:r>
              <a:rPr lang="en-US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POP IT</a:t>
            </a:r>
            <a:r>
              <a:rPr lang="ru-RU" sz="27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85521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5" y="404663"/>
            <a:ext cx="3744417" cy="59046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404662"/>
            <a:ext cx="2880320" cy="26642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7471" y="3429000"/>
            <a:ext cx="2974889" cy="2764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138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620688"/>
            <a:ext cx="6669360" cy="54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72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292894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3100" b="1" dirty="0">
                <a:solidFill>
                  <a:schemeClr val="accent4"/>
                </a:solidFill>
              </a:rPr>
              <a:t>Как можно играть с POP IT</a:t>
            </a:r>
            <a:r>
              <a:rPr lang="ru-RU" sz="3100" dirty="0">
                <a:solidFill>
                  <a:schemeClr val="accent4"/>
                </a:solidFill>
              </a:rPr>
              <a:t>?</a:t>
            </a:r>
            <a:r>
              <a:rPr lang="ru-RU" dirty="0">
                <a:solidFill>
                  <a:srgbClr val="FF0000"/>
                </a:solidFill>
              </a:rPr>
              <a:t/>
            </a:r>
            <a:br>
              <a:rPr lang="ru-RU" dirty="0">
                <a:solidFill>
                  <a:srgbClr val="FF0000"/>
                </a:solidFill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427122"/>
            <a:ext cx="6192688" cy="4513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394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2" t="14085" r="21361" b="14213"/>
          <a:stretch/>
        </p:blipFill>
        <p:spPr>
          <a:xfrm>
            <a:off x="1835696" y="188640"/>
            <a:ext cx="5472608" cy="612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963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1198631" y="476672"/>
            <a:ext cx="6757745" cy="6189818"/>
          </a:xfrm>
          <a:prstGeom prst="round2SameRect">
            <a:avLst>
              <a:gd name="adj1" fmla="val 7134"/>
              <a:gd name="adj2" fmla="val 0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2400" dirty="0"/>
          </a:p>
          <a:p>
            <a:endParaRPr lang="ru-RU" sz="2400" dirty="0"/>
          </a:p>
          <a:p>
            <a:endParaRPr lang="ru-RU" sz="2400" dirty="0"/>
          </a:p>
          <a:p>
            <a:endParaRPr lang="ru-RU" sz="2400" b="1" dirty="0">
              <a:solidFill>
                <a:srgbClr val="7030A0"/>
              </a:solidFill>
            </a:endParaRPr>
          </a:p>
          <a:p>
            <a:endParaRPr lang="ru-RU" sz="2400" b="1" dirty="0">
              <a:solidFill>
                <a:srgbClr val="7030A0"/>
              </a:solidFill>
            </a:endParaRPr>
          </a:p>
          <a:p>
            <a:endParaRPr lang="ru-RU" sz="2400" b="1" dirty="0">
              <a:solidFill>
                <a:srgbClr val="7030A0"/>
              </a:solidFill>
            </a:endParaRPr>
          </a:p>
          <a:p>
            <a:r>
              <a:rPr lang="ru-RU" sz="2400" b="1" dirty="0">
                <a:solidFill>
                  <a:srgbClr val="7030A0"/>
                </a:solidFill>
              </a:rPr>
              <a:t>По</a:t>
            </a:r>
          </a:p>
        </p:txBody>
      </p:sp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1606096" y="813823"/>
            <a:ext cx="5760640" cy="3384376"/>
          </a:xfrm>
        </p:spPr>
        <p:txBody>
          <a:bodyPr>
            <a:noAutofit/>
          </a:bodyPr>
          <a:lstStyle/>
          <a:p>
            <a:pPr algn="l"/>
            <a:r>
              <a:rPr lang="ru-RU" sz="2000" b="1" dirty="0">
                <a:solidFill>
                  <a:srgbClr val="FF0000"/>
                </a:solidFill>
              </a:rPr>
              <a:t/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/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/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/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/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>  </a:t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000" b="1" dirty="0">
                <a:solidFill>
                  <a:srgbClr val="FF0000"/>
                </a:solidFill>
              </a:rPr>
              <a:t/>
            </a:r>
            <a:br>
              <a:rPr lang="ru-RU" sz="2000" b="1" dirty="0">
                <a:solidFill>
                  <a:srgbClr val="FF0000"/>
                </a:solidFill>
              </a:rPr>
            </a:b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Пособия    необходимые для проведения игр   с    игрушкой -</a:t>
            </a:r>
            <a:r>
              <a:rPr lang="ru-RU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антистресс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 IT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Игрушки 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 IT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по количеству детей</a:t>
            </a:r>
            <a:b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Карточки-схемы для выполнения заданий.</a:t>
            </a:r>
            <a:b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Камешки.</a:t>
            </a:r>
            <a:b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Помпоны. </a:t>
            </a:r>
            <a:b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Предметные картинки.</a:t>
            </a:r>
            <a:b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Карточки  с изображением цифр и букв</a:t>
            </a:r>
            <a:r>
              <a:rPr lang="ru-RU" sz="2000" b="1" dirty="0">
                <a:solidFill>
                  <a:srgbClr val="7030A0"/>
                </a:solidFill>
              </a:rPr>
              <a:t>.</a:t>
            </a:r>
            <a:br>
              <a:rPr lang="ru-RU" sz="2000" b="1" dirty="0">
                <a:solidFill>
                  <a:srgbClr val="7030A0"/>
                </a:solidFill>
              </a:rPr>
            </a:br>
            <a:r>
              <a:rPr lang="ru-RU" sz="2000" b="1" dirty="0">
                <a:solidFill>
                  <a:srgbClr val="0070C0"/>
                </a:solidFill>
              </a:rPr>
              <a:t/>
            </a:r>
            <a:br>
              <a:rPr lang="ru-RU" sz="2000" b="1" dirty="0">
                <a:solidFill>
                  <a:srgbClr val="0070C0"/>
                </a:solidFill>
              </a:rPr>
            </a:br>
            <a:r>
              <a:rPr lang="ru-RU" sz="3600" b="1" dirty="0">
                <a:solidFill>
                  <a:srgbClr val="FF0000"/>
                </a:solidFill>
              </a:rPr>
              <a:t/>
            </a:r>
            <a:br>
              <a:rPr lang="ru-RU" sz="3600" b="1" dirty="0">
                <a:solidFill>
                  <a:srgbClr val="FF0000"/>
                </a:solidFill>
              </a:rPr>
            </a:br>
            <a:r>
              <a:rPr lang="ru-RU" sz="3600" b="1" dirty="0">
                <a:solidFill>
                  <a:srgbClr val="FF0000"/>
                </a:solidFill>
              </a:rPr>
              <a:t/>
            </a:r>
            <a:br>
              <a:rPr lang="ru-RU" sz="3600" b="1" dirty="0">
                <a:solidFill>
                  <a:srgbClr val="FF0000"/>
                </a:solidFill>
              </a:rPr>
            </a:b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4653136"/>
            <a:ext cx="1384126" cy="136815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52" b="11150"/>
          <a:stretch/>
        </p:blipFill>
        <p:spPr>
          <a:xfrm>
            <a:off x="3183754" y="4665613"/>
            <a:ext cx="1302662" cy="13681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8486" y="4590228"/>
            <a:ext cx="1517690" cy="14939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5" t="8209" r="-955" b="6105"/>
          <a:stretch/>
        </p:blipFill>
        <p:spPr>
          <a:xfrm>
            <a:off x="6156176" y="4535350"/>
            <a:ext cx="1646312" cy="150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2463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76672"/>
            <a:ext cx="6840760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0655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6840760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483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691276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038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6840760" cy="5544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737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5719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436685"/>
            <a:ext cx="5976664" cy="51009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46DA72-C18B-B93D-ABF0-B78C85A30A6F}"/>
              </a:ext>
            </a:extLst>
          </p:cNvPr>
          <p:cNvSpPr txBox="1"/>
          <p:nvPr/>
        </p:nvSpPr>
        <p:spPr>
          <a:xfrm>
            <a:off x="2050174" y="141807"/>
            <a:ext cx="504365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4"/>
                </a:solidFill>
              </a:rPr>
              <a:t>Игра «Выложи узор по схеме»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B1E4EE-BB96-8355-69A8-2102F2F00E1F}"/>
              </a:ext>
            </a:extLst>
          </p:cNvPr>
          <p:cNvSpPr txBox="1"/>
          <p:nvPr/>
        </p:nvSpPr>
        <p:spPr>
          <a:xfrm>
            <a:off x="1475656" y="630569"/>
            <a:ext cx="612068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4"/>
                </a:solidFill>
              </a:rPr>
              <a:t>Цель: развитие мышления, навыков концентрации, умения ориентироваться</a:t>
            </a:r>
          </a:p>
        </p:txBody>
      </p:sp>
    </p:spTree>
    <p:extLst>
      <p:ext uri="{BB962C8B-B14F-4D97-AF65-F5344CB8AC3E}">
        <p14:creationId xmlns:p14="http://schemas.microsoft.com/office/powerpoint/2010/main" val="3657837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20688"/>
            <a:ext cx="6912768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1445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04664"/>
            <a:ext cx="6840760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1001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20688"/>
            <a:ext cx="7056784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3428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98245C-7AB1-4029-F4DA-5CD35949F6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-387424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4"/>
                </a:solidFill>
              </a:rPr>
              <a:t>Игра «Запоминай-ка»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A8FAFD4-41FD-7E16-0BD9-E21196BE9A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685317"/>
            <a:ext cx="6400800" cy="175260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4"/>
                </a:solidFill>
              </a:rPr>
              <a:t>Цель: развитие внимания и зрительной памяти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40258" y="997262"/>
            <a:ext cx="5063483" cy="5750496"/>
          </a:xfrm>
        </p:spPr>
      </p:pic>
    </p:spTree>
    <p:extLst>
      <p:ext uri="{BB962C8B-B14F-4D97-AF65-F5344CB8AC3E}">
        <p14:creationId xmlns:p14="http://schemas.microsoft.com/office/powerpoint/2010/main" val="3869098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98245C-7AB1-4029-F4DA-5CD35949F6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-387424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chemeClr val="accent4"/>
                </a:solidFill>
              </a:rPr>
              <a:t>Игра «Нажимай по очереди»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A8FAFD4-41FD-7E16-0BD9-E21196BE9A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22511" y="659421"/>
            <a:ext cx="6400800" cy="1752600"/>
          </a:xfrm>
        </p:spPr>
        <p:txBody>
          <a:bodyPr>
            <a:normAutofit/>
          </a:bodyPr>
          <a:lstStyle/>
          <a:p>
            <a:r>
              <a:rPr lang="ru-RU" sz="2000" b="1" dirty="0">
                <a:solidFill>
                  <a:schemeClr val="accent4"/>
                </a:solidFill>
              </a:rPr>
              <a:t>Цель: развитие мышления, навыков концентрации, умения ориентироваться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C02E7F-AB36-606A-D947-C1E769C8A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014" y="1535721"/>
            <a:ext cx="6085793" cy="488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3867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772816"/>
            <a:ext cx="5174034" cy="4782091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C5BFBF-03EC-91E6-0FFB-D8988B1376F0}"/>
              </a:ext>
            </a:extLst>
          </p:cNvPr>
          <p:cNvSpPr txBox="1"/>
          <p:nvPr/>
        </p:nvSpPr>
        <p:spPr>
          <a:xfrm>
            <a:off x="1911218" y="208773"/>
            <a:ext cx="5321564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4"/>
                </a:solidFill>
              </a:rPr>
              <a:t>Игра «Кто больше назовет?»</a:t>
            </a:r>
          </a:p>
          <a:p>
            <a:endParaRPr lang="ru-RU" sz="1600" b="1" dirty="0">
              <a:solidFill>
                <a:schemeClr val="accent4"/>
              </a:solidFill>
            </a:endParaRPr>
          </a:p>
          <a:p>
            <a:r>
              <a:rPr lang="ru-RU" sz="2000" b="1" dirty="0">
                <a:solidFill>
                  <a:schemeClr val="accent4"/>
                </a:solidFill>
              </a:rPr>
              <a:t> Цель: развитие мыслительных процессов, обогащение словарного запаса.</a:t>
            </a:r>
          </a:p>
        </p:txBody>
      </p:sp>
    </p:spTree>
    <p:extLst>
      <p:ext uri="{BB962C8B-B14F-4D97-AF65-F5344CB8AC3E}">
        <p14:creationId xmlns:p14="http://schemas.microsoft.com/office/powerpoint/2010/main" val="28033586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32656"/>
            <a:ext cx="6624736" cy="5976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9069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260648"/>
            <a:ext cx="3284984" cy="3429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71193"/>
            <a:ext cx="3240360" cy="341845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675206"/>
            <a:ext cx="5544616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814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19672" y="427311"/>
            <a:ext cx="62646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Заголовок слайда</a:t>
            </a:r>
          </a:p>
        </p:txBody>
      </p:sp>
      <p:sp>
        <p:nvSpPr>
          <p:cNvPr id="5" name="Прямоугольник с двумя скругленными соседними углами 4"/>
          <p:cNvSpPr/>
          <p:nvPr/>
        </p:nvSpPr>
        <p:spPr>
          <a:xfrm>
            <a:off x="1259632" y="620688"/>
            <a:ext cx="6696744" cy="5157192"/>
          </a:xfrm>
          <a:prstGeom prst="round2SameRect">
            <a:avLst>
              <a:gd name="adj1" fmla="val 7134"/>
              <a:gd name="adj2" fmla="val 0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836712"/>
            <a:ext cx="6480720" cy="3024336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POP IT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универсальная игрушка,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ее можно использовать  дома и в поездках, ведь игрушка портативная и дети сами стремятся брать ее с собой повсюду .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Родителям можно предложить варианты, как играть с 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POP IT</a:t>
            </a:r>
            <a:r>
              <a:rPr lang="ru-RU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туристических поездках, на природе, на детской площадке и во время ожидания, например в поликлинике или магазине.</a:t>
            </a:r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179" y="3912326"/>
            <a:ext cx="2299490" cy="181427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40" r="9218"/>
          <a:stretch/>
        </p:blipFill>
        <p:spPr>
          <a:xfrm>
            <a:off x="1475656" y="3933056"/>
            <a:ext cx="2160240" cy="1814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7870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1178</TotalTime>
  <Words>119</Words>
  <Application>Microsoft Office PowerPoint</Application>
  <PresentationFormat>Экран (4:3)</PresentationFormat>
  <Paragraphs>32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Bookman Old Style</vt:lpstr>
      <vt:lpstr>Calibri</vt:lpstr>
      <vt:lpstr>Times New Roman</vt:lpstr>
      <vt:lpstr>Тема Office</vt:lpstr>
      <vt:lpstr>Презентация PowerPoint</vt:lpstr>
      <vt:lpstr>        Цель:  повышение уровня профессиональной компетенции педагогов через использование игрушки-антистресс POP IT в работе с детьми дошкольного возраста. Задачи: -познакомить педагогов с возможностями и условиями применения игрушки-антистресс POP IT в работе с детьми дошкольного возраста;  -познакомить участников мастер-класса с играми  с использованием игрушки-антистресс POP IT.   </vt:lpstr>
      <vt:lpstr>  </vt:lpstr>
      <vt:lpstr>Презентация PowerPoint</vt:lpstr>
      <vt:lpstr> Как можно играть с POP IT?  </vt:lpstr>
      <vt:lpstr>Презентация PowerPoint</vt:lpstr>
      <vt:lpstr>         Пособия    необходимые для проведения игр   с    игрушкой -антистресс  POP IT. Игрушки POP IT, по количеству детей Карточки-схемы для выполнения заданий. Камешки. Помпоны.  Предметные картинки. Карточки  с изображением цифр и букв.    </vt:lpstr>
      <vt:lpstr>Презентация PowerPoint</vt:lpstr>
      <vt:lpstr>Презентация PowerPoint</vt:lpstr>
      <vt:lpstr>Презентация PowerPoint</vt:lpstr>
      <vt:lpstr>Презентация PowerPoint</vt:lpstr>
      <vt:lpstr>  </vt:lpstr>
      <vt:lpstr>Презентация PowerPoint</vt:lpstr>
      <vt:lpstr>Презентация PowerPoint</vt:lpstr>
      <vt:lpstr>Презентация PowerPoint</vt:lpstr>
      <vt:lpstr>Игра «Запоминай-ка»</vt:lpstr>
      <vt:lpstr>Игра «Нажимай по очереди»</vt:lpstr>
      <vt:lpstr>Презентация PowerPoint</vt:lpstr>
      <vt:lpstr>Презентация PowerPoint</vt:lpstr>
      <vt:lpstr>Презентация PowerPoint</vt:lpstr>
      <vt:lpstr>POP IT – универсальная игрушка, ее можно использовать  дома и в поездках, ведь игрушка портативная и дети сами стремятся брать ее с собой повсюду . Родителям можно предложить варианты, как играть с POP IT в туристических поездках, на природе, на детской площадке и во время ожидания, например в поликлинике или магазине.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Asus</cp:lastModifiedBy>
  <cp:revision>101</cp:revision>
  <dcterms:created xsi:type="dcterms:W3CDTF">2012-08-01T11:30:26Z</dcterms:created>
  <dcterms:modified xsi:type="dcterms:W3CDTF">2024-02-01T10:01:13Z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138362</vt:lpwstr>
  </property>
  <property fmtid="{D5CDD505-2E9C-101B-9397-08002B2CF9AE}" pid="3" name="NXPowerLiteSettings">
    <vt:lpwstr>F7000400038000</vt:lpwstr>
  </property>
  <property fmtid="{D5CDD505-2E9C-101B-9397-08002B2CF9AE}" pid="4" name="NXPowerLiteVersion">
    <vt:lpwstr>D5.0.3</vt:lpwstr>
  </property>
</Properties>
</file>