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64" r:id="rId4"/>
    <p:sldId id="260" r:id="rId5"/>
    <p:sldId id="258" r:id="rId6"/>
    <p:sldId id="259" r:id="rId7"/>
    <p:sldId id="291" r:id="rId8"/>
    <p:sldId id="292" r:id="rId9"/>
    <p:sldId id="261" r:id="rId10"/>
    <p:sldId id="262" r:id="rId11"/>
    <p:sldId id="263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FB7291-C3AF-4111-A35D-DE584260F300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CEC9F0-3EEC-45FB-80F4-A7B83789E66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CEC9F0-3EEC-45FB-80F4-A7B83789E66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CEC9F0-3EEC-45FB-80F4-A7B83789E663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F05D0-D961-40F9-A916-6D473AB42D04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125AB-F697-45FE-B7CB-899F7B2BA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F05D0-D961-40F9-A916-6D473AB42D04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125AB-F697-45FE-B7CB-899F7B2BA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F05D0-D961-40F9-A916-6D473AB42D04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125AB-F697-45FE-B7CB-899F7B2BA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F05D0-D961-40F9-A916-6D473AB42D04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125AB-F697-45FE-B7CB-899F7B2BA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F05D0-D961-40F9-A916-6D473AB42D04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125AB-F697-45FE-B7CB-899F7B2BA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F05D0-D961-40F9-A916-6D473AB42D04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125AB-F697-45FE-B7CB-899F7B2BA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F05D0-D961-40F9-A916-6D473AB42D04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125AB-F697-45FE-B7CB-899F7B2BA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F05D0-D961-40F9-A916-6D473AB42D04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125AB-F697-45FE-B7CB-899F7B2BA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F05D0-D961-40F9-A916-6D473AB42D04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125AB-F697-45FE-B7CB-899F7B2BA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F05D0-D961-40F9-A916-6D473AB42D04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125AB-F697-45FE-B7CB-899F7B2BA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F05D0-D961-40F9-A916-6D473AB42D04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125AB-F697-45FE-B7CB-899F7B2BA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F05D0-D961-40F9-A916-6D473AB42D04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E125AB-F697-45FE-B7CB-899F7B2BA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404664"/>
            <a:ext cx="813690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Тема.  Предметно – пространственная среда для  активности детей младенческого возраста в условиях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Черепановского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филиала ГБУЗ НСО «РСДР»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algn="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Приготовила воспитатель 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Хомянок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Н.В.</a:t>
            </a:r>
          </a:p>
          <a:p>
            <a:endParaRPr lang="ru-RU" dirty="0" smtClean="0"/>
          </a:p>
        </p:txBody>
      </p:sp>
      <p:pic>
        <p:nvPicPr>
          <p:cNvPr id="7" name="Рисунок 6" descr="IMG_20180922_1613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1412776"/>
            <a:ext cx="5544616" cy="388843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251520" y="1345267"/>
            <a:ext cx="8496944" cy="341632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Нет такой стороны воспитания, на которую обстановка не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оказывала бы влияния, нет способности,  которая не находилась бы в прямой зависимости от непосредственно окружающего ребёнка конкретного мира… Тот , кому удастся создать такую обстановку, облегчит свой труд в высшей степени. Среди неё ребёнок  будет жить  - развиваться собственной самодовлеющей жизнью, его духовный рост будет совершенствоваться из самого себя, от природы.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Е.И. Тихеева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95536" y="548680"/>
            <a:ext cx="784887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При создании предметной развивающей среды необходимо руководствоваться следующими принципами: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1) Насыщенность среды соответствует возрастным возможностям детей и содержанию Программы.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2)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Трансформируемость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пространства предполагает возможность изменений предметно-пространственной среды 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3)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Полифункциональность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материалов.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4) Вариативность среды предполагает наличие в группе различных пространств (для игры, конструирования, уединения и пр.), а также разнообразных материалов, игр, игрушек и оборудования.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5) Доступность среды предполагает: доступность для воспитанников, в том числе детей с ограниченными возможностями здоровья.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6) Безопасность предметно-пространственной среды предполагает соответствие всех ее элементов требованиям по обеспечению надежности и безопасности их использования.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79512" y="2708920"/>
            <a:ext cx="7488832" cy="40011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79512" y="548680"/>
            <a:ext cx="7596336" cy="116955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группе для детей первого года жизни не может ничего быть случайного: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подбор игрушек (простые и безопасные; соответствующие возрасту и навыкам; различные по форме, цвету, величине. фактуре, не очень шумные и красиво звучащие).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-размещение мебели и манежей (манежи для крошек, приподнятые  от пола, и манежи напольные, для малышей постарше).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G-20200309-WA00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700808"/>
            <a:ext cx="3723878" cy="4965171"/>
          </a:xfrm>
          <a:prstGeom prst="rect">
            <a:avLst/>
          </a:prstGeom>
        </p:spPr>
      </p:pic>
      <p:pic>
        <p:nvPicPr>
          <p:cNvPr id="5123" name="Picture 3" descr="C:\Users\Admin\Desktop\ФОТО ДЛЯ ПРЕЗЕНТАЦИИ\IMG-20200309-WA00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7118" y="1700808"/>
            <a:ext cx="4681350" cy="49675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Предметно-развивающая среда является важным фактором развития детей раннего возраста. Она должна способствовать благоприятному развитию психофизиологических возможностей детей, побуждать детей к деятельности, предупреждать задержку в развитии и максимально учитывать возрастные и индивидуальные особенности детей,  служить удовлетворению потребностей и интересов ребенка.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467544" y="1298376"/>
            <a:ext cx="7596336" cy="317009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Модель оформления группы для детей младенческого возраста в условиях  дома ребёнка базируется на двух простых идеях: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дом ребёнка, это второй дом для малышей, в котором им должно быть комфортно и уютно;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-для полноценного и разностороннего развития детей необходима специально организованная среда для игр, отдыха, занятий.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оформление помещений (стены оформлять простыми по сюжету, но яркими панно, настенными часами, полочками с игрушками; окружающие предметы располагать под соответствующим углом зрения малыша, что сделает их доступными для обозрения).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99592" y="548680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Как организовать  младенцу пространство  на полу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0600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 6мес  - ребенок на полу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 тряпочки , движущиеся игрушки  - машинки, катали , неваляшки с короткими веревочками)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Среда не должна быть перегружена ( профилактика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гиперстимуляции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Дети не должны мешать друг другу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Материал для активности выкладывать постепенно , меняя материал и предлагая выбор!</a:t>
            </a:r>
          </a:p>
          <a:p>
            <a:endParaRPr lang="ru-RU" sz="2000" dirty="0"/>
          </a:p>
          <a:p>
            <a:pPr marL="0" indent="0">
              <a:buNone/>
            </a:pPr>
            <a:endParaRPr lang="ru-RU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548680"/>
            <a:ext cx="5310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Как организовать  младенцу пространство  на полу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467544" y="980729"/>
            <a:ext cx="8229600" cy="1872207"/>
          </a:xfrm>
        </p:spPr>
        <p:txBody>
          <a:bodyPr/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Игровой материал должен соответствовать  физическим возможностям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должен стимулировать разные  положения тела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«Островки»  - мягкие поролоновые формы  - стимулы движений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Взрослый должен быть в поле зрения ребенка( обеспечивать эмоциональную и физическую безопасность)</a:t>
            </a:r>
          </a:p>
          <a:p>
            <a:endParaRPr lang="ru-RU" sz="2000" dirty="0"/>
          </a:p>
          <a:p>
            <a:endParaRPr lang="ru-RU" dirty="0"/>
          </a:p>
        </p:txBody>
      </p:sp>
      <p:pic>
        <p:nvPicPr>
          <p:cNvPr id="6" name="Рисунок 5" descr="IMG-20200309-WA00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2708920"/>
            <a:ext cx="5328592" cy="386104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539552" y="430506"/>
            <a:ext cx="770485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Все окружающие предметы должны быть соразмерны  росту малышей, руке и физиологическим возможностям.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C:\Users\Admin\Desktop\ФОТО ДЛЯ ПРЕЗЕНТАЦИИ\IMG-20200309-WA00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268760"/>
            <a:ext cx="3488949" cy="5229200"/>
          </a:xfrm>
          <a:prstGeom prst="rect">
            <a:avLst/>
          </a:prstGeom>
          <a:noFill/>
        </p:spPr>
      </p:pic>
      <p:pic>
        <p:nvPicPr>
          <p:cNvPr id="8" name="Рисунок 7" descr="IMG-20200309-WA00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1268759"/>
            <a:ext cx="3903898" cy="520519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683568" y="260648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Предметная среда выполняет ответственную функцию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она побуждает к игре, формирует воображение.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Admin\Desktop\ФОТО ДЛЯ ПРЕЗЕНТАЦИИ\IMG-20200309-WA0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484784"/>
            <a:ext cx="6479365" cy="48595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11560" y="396622"/>
            <a:ext cx="8160841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Игровые средства по основным направлениям  развития ребенка: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*Для развития общих движений.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*Для развития мелкой моторики.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*Для развития сенсорного восприятия.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*Для развития мышления.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*Для развития речи и языка.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*Для социально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эмоционального развития.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*Для творческого развития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*Для организации сюжетно – ролевых игр</a:t>
            </a:r>
            <a:r>
              <a:rPr kumimoji="0" lang="ru-RU" sz="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Среда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должна служить удовлетворению потребностей и интересов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ребенка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4" name="Рисунок 3" descr="IMG-20200309-WA00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196752"/>
            <a:ext cx="3672408" cy="5373216"/>
          </a:xfrm>
          <a:prstGeom prst="rect">
            <a:avLst/>
          </a:prstGeom>
        </p:spPr>
      </p:pic>
      <p:pic>
        <p:nvPicPr>
          <p:cNvPr id="5" name="Рисунок 4" descr="IMG-20200309-WA00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268759"/>
            <a:ext cx="3939902" cy="535444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323528" y="322248"/>
            <a:ext cx="79208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Отличной игрушкой для младенца будет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каруселька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мобиль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Еще одной полезной игрушкой для малыша  служит развивающий коврик. 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IMG-20200309-WA0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1052736"/>
            <a:ext cx="3780420" cy="504056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395536" y="188640"/>
            <a:ext cx="727280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Яркая игрушка, голос близкого человека, ласковый разговор с ребенком настраивают его на эмоционально положительные ответные реакции.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IMG-20200309-WA00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1172749"/>
            <a:ext cx="4029912" cy="5373216"/>
          </a:xfrm>
          <a:prstGeom prst="rect">
            <a:avLst/>
          </a:prstGeom>
        </p:spPr>
      </p:pic>
      <p:pic>
        <p:nvPicPr>
          <p:cNvPr id="6" name="Рисунок 5" descr="IMG-20200111-WA00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196752"/>
            <a:ext cx="3942438" cy="532859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323528" y="158443"/>
            <a:ext cx="741682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Ведущая деятельность детей раннего возраста от рождения до 1 года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предметная, 2/3 игрового пространства насыщено дидактическими игрушками.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74" name="Picture 2" descr="C:\Users\Admin\Desktop\ФОТО ДЛЯ ПРЕЗЕНТАЦИИ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0768"/>
            <a:ext cx="3797407" cy="5063208"/>
          </a:xfrm>
          <a:prstGeom prst="rect">
            <a:avLst/>
          </a:prstGeom>
          <a:noFill/>
        </p:spPr>
      </p:pic>
      <p:pic>
        <p:nvPicPr>
          <p:cNvPr id="6" name="Рисунок 5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53998" y="1340768"/>
            <a:ext cx="3777884" cy="503717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683568" y="168315"/>
            <a:ext cx="691276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Звучание игрушек и музыкальных инструментов будет способствовать раннему стимулированию развития малыша.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IMG-20200111-WA00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836712"/>
            <a:ext cx="4171392" cy="5561856"/>
          </a:xfrm>
          <a:prstGeom prst="rect">
            <a:avLst/>
          </a:prstGeom>
        </p:spPr>
      </p:pic>
      <p:pic>
        <p:nvPicPr>
          <p:cNvPr id="9" name="Рисунок 8" descr="IMG-20200309-WA00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836712"/>
            <a:ext cx="4158462" cy="554461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467544" y="112277"/>
            <a:ext cx="777686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Важное  значение для малыша   уже к 4 месяцам приобретает зеркало, малыш учится воспринимать свое отражение, следить в зеркале за своими движениями, движениями взрослого. Позже он начнет узнавать в нем свое отражение.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IMG-20200309-WA00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484784"/>
            <a:ext cx="6972267" cy="52292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899592" y="188640"/>
            <a:ext cx="583264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Элементы декора должны быть легко сменяемыми.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IMG-20200309-WA00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764704"/>
            <a:ext cx="7512835" cy="563462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404664"/>
            <a:ext cx="75608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Необходимо гибкое и вариативное использование пространства. Среда должна служить удовлетворению потребностей и интересов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ребенка.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MG-20200309-WA00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484784"/>
            <a:ext cx="7056784" cy="486916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107504" y="150892"/>
            <a:ext cx="8352928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«Особый младенец»</a:t>
            </a:r>
            <a:endParaRPr kumimoji="0" lang="ru-RU" sz="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Требования по концепции развивающей среды В.А Петровского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Полифункциональность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среды. Для детей с проблемами в развитии создаются условия, которые стимулируют детей к игровым действиям.</a:t>
            </a:r>
            <a:endParaRPr kumimoji="0" lang="ru-RU" sz="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2. Принцип комфортности и стабильности. Для детей с ограниченными возможностями здоровья особую значимость приобретает стабильность компонентов среды, это обеспечивает им ощущение надежности и защищенности</a:t>
            </a:r>
            <a:endParaRPr kumimoji="0" lang="ru-RU" sz="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3.Принцип учета особенностей развития каждого ребенка. </a:t>
            </a:r>
            <a:endParaRPr kumimoji="0" lang="ru-RU" sz="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4. Развитие коммуникативных возможностей.</a:t>
            </a:r>
            <a:endParaRPr kumimoji="0" lang="ru-RU" sz="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5. Принцип рациональности и доступности. </a:t>
            </a:r>
            <a:endParaRPr kumimoji="0" lang="ru-RU" sz="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Рисунок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2549958"/>
            <a:ext cx="4017018" cy="3183297"/>
          </a:xfrm>
          <a:prstGeom prst="rect">
            <a:avLst/>
          </a:prstGeom>
        </p:spPr>
      </p:pic>
      <p:pic>
        <p:nvPicPr>
          <p:cNvPr id="5" name="Рисунок 4" descr="Рисунок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564903"/>
            <a:ext cx="4457760" cy="3210879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395536" y="476672"/>
            <a:ext cx="752432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нашу группу поступают разновозрастные дети. Поэтому мы создали условия для воспитания, обучения и развития детского коллектива в целом, а также каждому ребенку представлена возможность проявить индивидуальность и творчество.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Организация предметно – развивающей среды построена с учетом принципа интеграции образовательных областей, в соответствии с возрастными возможностями и индивидуальными особенностями детей. В группе организованы ЦЕНТРЫ АКТИВНОСТИ – игровые зоны.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95536" y="3654896"/>
            <a:ext cx="7776864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 создании развивающего пространства в групповом помещении необходимо учитывать ведущую роль игровой деятельности.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Имеется необходимое оборудование для сюжетно – ролевых игр, подобраны тематические коллекции игрушек, тематические альбомы, методическая литература созданы различные центры по основным областям развития.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2411760" y="116632"/>
            <a:ext cx="352839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Центр сюжетно- ролевых игр.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IMG-20200309-WA00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764704"/>
            <a:ext cx="4032448" cy="5696499"/>
          </a:xfrm>
          <a:prstGeom prst="rect">
            <a:avLst/>
          </a:prstGeom>
        </p:spPr>
      </p:pic>
      <p:pic>
        <p:nvPicPr>
          <p:cNvPr id="5" name="Рисунок 4" descr="IMG_20180922_1606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764704"/>
            <a:ext cx="4245936" cy="566124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2483768" y="188640"/>
            <a:ext cx="273630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Патриотический центр.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IMG-20200309-WA0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890718"/>
            <a:ext cx="7956376" cy="5967282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3131840" y="260648"/>
            <a:ext cx="23042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Центр природы.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IMG-20200309-WA00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052736"/>
            <a:ext cx="8423920" cy="536380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2771800" y="404664"/>
            <a:ext cx="219149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Сенсорный центр.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F:\IMG-20200311-WA0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836712"/>
            <a:ext cx="8352928" cy="5796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2699792" y="188640"/>
            <a:ext cx="27872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Математический центр.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IMG-20200309-WA0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692696"/>
            <a:ext cx="7956376" cy="5967282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1547664" y="260648"/>
            <a:ext cx="468052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Центр строительства и конструирования.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IMG-20200309-WA00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052736"/>
            <a:ext cx="7776864" cy="537321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2267744" y="404664"/>
            <a:ext cx="340163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Центр экспериментирования.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9154" name="Picture 2" descr="C:\Users\Admin\Desktop\ФОТО ДЛЯ ПРЕЗЕНТАЦИИ\IMG-20200309-WA0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8436232" cy="5382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1979712" y="260648"/>
            <a:ext cx="438421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Речевое развитие. Театральный центр.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F:\сенсорное развитие\Изображение 0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052736"/>
            <a:ext cx="7344816" cy="53834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43808" y="476672"/>
            <a:ext cx="198246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</a:rPr>
              <a:t>Книжный центр.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052736"/>
            <a:ext cx="8064896" cy="5562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2627784" y="332656"/>
            <a:ext cx="218322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Центр творчества.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IMG-20200309-WA0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908720"/>
            <a:ext cx="4497964" cy="564170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2915816" y="332656"/>
            <a:ext cx="250087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Музыкальный центр.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IMG-20200309-WA00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836712"/>
            <a:ext cx="8064896" cy="5661248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2771800" y="188640"/>
            <a:ext cx="232922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Спортивный центр.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IMG-20200309-WA00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764704"/>
            <a:ext cx="4653014" cy="594928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827</Words>
  <Application>Microsoft Office PowerPoint</Application>
  <PresentationFormat>Экран (4:3)</PresentationFormat>
  <Paragraphs>91</Paragraphs>
  <Slides>33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Среда должна служить удовлетворению потребностей и интересов ребенка 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29</cp:revision>
  <dcterms:created xsi:type="dcterms:W3CDTF">2020-03-10T02:31:32Z</dcterms:created>
  <dcterms:modified xsi:type="dcterms:W3CDTF">2020-07-13T08:05:11Z</dcterms:modified>
</cp:coreProperties>
</file>