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0" r:id="rId3"/>
    <p:sldId id="267" r:id="rId4"/>
    <p:sldId id="268" r:id="rId5"/>
    <p:sldId id="265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1" autoAdjust="0"/>
    <p:restoredTop sz="94660"/>
  </p:normalViewPr>
  <p:slideViewPr>
    <p:cSldViewPr snapToGrid="0">
      <p:cViewPr varScale="1">
        <p:scale>
          <a:sx n="93" d="100"/>
          <a:sy n="93" d="100"/>
        </p:scale>
        <p:origin x="77" y="2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A6473-EF74-4240-A7DC-0B71742894E8}" type="datetimeFigureOut">
              <a:rPr lang="ru-RU" smtClean="0"/>
              <a:t>29.12.2025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00744-5C34-4797-9641-F8182CFE9E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224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A6473-EF74-4240-A7DC-0B71742894E8}" type="datetimeFigureOut">
              <a:rPr lang="ru-RU" smtClean="0"/>
              <a:t>29.12.2025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00744-5C34-4797-9641-F8182CFE9E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9821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A6473-EF74-4240-A7DC-0B71742894E8}" type="datetimeFigureOut">
              <a:rPr lang="ru-RU" smtClean="0"/>
              <a:t>29.12.2025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00744-5C34-4797-9641-F8182CFE9E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288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A6473-EF74-4240-A7DC-0B71742894E8}" type="datetimeFigureOut">
              <a:rPr lang="ru-RU" smtClean="0"/>
              <a:t>29.12.2025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00744-5C34-4797-9641-F8182CFE9E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1586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A6473-EF74-4240-A7DC-0B71742894E8}" type="datetimeFigureOut">
              <a:rPr lang="ru-RU" smtClean="0"/>
              <a:t>29.12.2025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00744-5C34-4797-9641-F8182CFE9E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5183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A6473-EF74-4240-A7DC-0B71742894E8}" type="datetimeFigureOut">
              <a:rPr lang="ru-RU" smtClean="0"/>
              <a:t>29.12.2025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00744-5C34-4797-9641-F8182CFE9E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8191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A6473-EF74-4240-A7DC-0B71742894E8}" type="datetimeFigureOut">
              <a:rPr lang="ru-RU" smtClean="0"/>
              <a:t>29.12.2025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00744-5C34-4797-9641-F8182CFE9E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32863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A6473-EF74-4240-A7DC-0B71742894E8}" type="datetimeFigureOut">
              <a:rPr lang="ru-RU" smtClean="0"/>
              <a:t>29.12.2025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00744-5C34-4797-9641-F8182CFE9E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5870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A6473-EF74-4240-A7DC-0B71742894E8}" type="datetimeFigureOut">
              <a:rPr lang="ru-RU" smtClean="0"/>
              <a:t>29.12.2025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00744-5C34-4797-9641-F8182CFE9E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97274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A6473-EF74-4240-A7DC-0B71742894E8}" type="datetimeFigureOut">
              <a:rPr lang="ru-RU" smtClean="0"/>
              <a:t>29.12.2025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00744-5C34-4797-9641-F8182CFE9E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77745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A6473-EF74-4240-A7DC-0B71742894E8}" type="datetimeFigureOut">
              <a:rPr lang="ru-RU" smtClean="0"/>
              <a:t>29.12.2025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00744-5C34-4797-9641-F8182CFE9E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8833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7A6473-EF74-4240-A7DC-0B71742894E8}" type="datetimeFigureOut">
              <a:rPr lang="ru-RU" smtClean="0"/>
              <a:t>29.12.2025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800744-5C34-4797-9641-F8182CFE9E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3159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682239" y="1053738"/>
            <a:ext cx="7106193" cy="4632959"/>
          </a:xfrm>
          <a:prstGeom prst="roundRect">
            <a:avLst/>
          </a:prstGeom>
          <a:noFill/>
          <a:ln w="38100"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519350" y="2159076"/>
            <a:ext cx="53383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Учимся работать в команде!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602378" y="496389"/>
            <a:ext cx="9152708" cy="5712821"/>
          </a:xfrm>
          <a:prstGeom prst="round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2060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2446" y="4058193"/>
            <a:ext cx="1085095" cy="1059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13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7626" y="2971885"/>
            <a:ext cx="4483289" cy="788843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4143" y="1762096"/>
            <a:ext cx="4545459" cy="753399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4142" y="4201062"/>
            <a:ext cx="4545460" cy="733074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57626" y="4176816"/>
            <a:ext cx="4483289" cy="786752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57626" y="1762096"/>
            <a:ext cx="4483289" cy="763390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64716" y="5361735"/>
            <a:ext cx="4549772" cy="767711"/>
          </a:xfrm>
          <a:prstGeom prst="rect">
            <a:avLst/>
          </a:pr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62168" y="2971885"/>
            <a:ext cx="4577434" cy="77670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34777" y="392407"/>
            <a:ext cx="8781990" cy="948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532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67597" y="208606"/>
            <a:ext cx="555868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Проверьте себя. 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Этапы плана работы 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9102" y="1680516"/>
            <a:ext cx="4291106" cy="741771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9102" y="3917235"/>
            <a:ext cx="4291106" cy="731850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9102" y="2765557"/>
            <a:ext cx="4291106" cy="759596"/>
          </a:xfrm>
          <a:prstGeom prst="rect">
            <a:avLst/>
          </a:prstGeom>
        </p:spPr>
      </p:pic>
      <p:sp>
        <p:nvSpPr>
          <p:cNvPr id="36" name="Скругленный прямоугольник 35"/>
          <p:cNvSpPr/>
          <p:nvPr/>
        </p:nvSpPr>
        <p:spPr>
          <a:xfrm>
            <a:off x="3518262" y="270594"/>
            <a:ext cx="5242561" cy="830129"/>
          </a:xfrm>
          <a:prstGeom prst="roundRect">
            <a:avLst/>
          </a:prstGeom>
          <a:noFill/>
          <a:ln w="28575"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6433353" y="4052327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6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95791" y="2784886"/>
            <a:ext cx="4292121" cy="75538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703131" y="2939090"/>
            <a:ext cx="487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2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493293" y="1794149"/>
            <a:ext cx="524165" cy="4582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4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493293" y="2939090"/>
            <a:ext cx="487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5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90201" y="4883419"/>
            <a:ext cx="4387147" cy="77716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95790" y="1652124"/>
            <a:ext cx="4292121" cy="770163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703131" y="1794149"/>
            <a:ext cx="487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1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889896" y="5038279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7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38299" y="3902870"/>
            <a:ext cx="4249722" cy="725484"/>
          </a:xfrm>
          <a:prstGeom prst="rect">
            <a:avLst/>
          </a:prstGeom>
        </p:spPr>
      </p:pic>
      <p:sp>
        <p:nvSpPr>
          <p:cNvPr id="30" name="Прямоугольник 29"/>
          <p:cNvSpPr/>
          <p:nvPr/>
        </p:nvSpPr>
        <p:spPr>
          <a:xfrm>
            <a:off x="1776892" y="4034779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3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88391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943858" y="273851"/>
            <a:ext cx="7992622" cy="830129"/>
          </a:xfrm>
          <a:prstGeom prst="roundRect">
            <a:avLst/>
          </a:prstGeom>
          <a:noFill/>
          <a:ln w="28575"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634275" y="426643"/>
            <a:ext cx="6896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Распределите роли и функции участников группы.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776206" y="4965719"/>
            <a:ext cx="4292438" cy="740918"/>
          </a:xfrm>
          <a:prstGeom prst="roundRect">
            <a:avLst/>
          </a:prstGeom>
          <a:noFill/>
          <a:ln w="28575"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776206" y="2193563"/>
            <a:ext cx="4252181" cy="721228"/>
          </a:xfrm>
          <a:prstGeom prst="roundRect">
            <a:avLst/>
          </a:prstGeom>
          <a:noFill/>
          <a:ln w="28575"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2200034" y="1410775"/>
            <a:ext cx="33799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</a:rPr>
              <a:t>Изучение информации.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20314" y="2126622"/>
            <a:ext cx="41639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Обмен идеями и                  представление предложений.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780732" y="3190835"/>
            <a:ext cx="4301676" cy="710517"/>
          </a:xfrm>
          <a:prstGeom prst="roundRect">
            <a:avLst/>
          </a:prstGeom>
          <a:noFill/>
          <a:ln w="28575"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209799" y="3306250"/>
            <a:ext cx="31873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</a:rPr>
              <a:t>Запись предложений. 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103120" y="4148071"/>
            <a:ext cx="3400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</a:rPr>
              <a:t>Оформление задачи.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776207" y="1299983"/>
            <a:ext cx="4223112" cy="708436"/>
          </a:xfrm>
          <a:prstGeom prst="roundRect">
            <a:avLst/>
          </a:prstGeom>
          <a:noFill/>
          <a:ln w="28575"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281776" y="4915538"/>
            <a:ext cx="32410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Представление задачи 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одноклассникам.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721830" y="5902266"/>
            <a:ext cx="4306558" cy="712514"/>
          </a:xfrm>
          <a:prstGeom prst="roundRect">
            <a:avLst/>
          </a:prstGeom>
          <a:noFill/>
          <a:ln w="28575"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2302490" y="6014342"/>
            <a:ext cx="3230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</a:rPr>
              <a:t>Анализ работы группы.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776207" y="4084416"/>
            <a:ext cx="4301676" cy="719046"/>
          </a:xfrm>
          <a:prstGeom prst="roundRect">
            <a:avLst/>
          </a:prstGeom>
          <a:noFill/>
          <a:ln w="28575"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7434216" y="1670523"/>
            <a:ext cx="2885441" cy="715581"/>
          </a:xfrm>
          <a:prstGeom prst="roundRect">
            <a:avLst/>
          </a:prstGeom>
          <a:noFill/>
          <a:ln w="28575"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7428410" y="2629228"/>
            <a:ext cx="2913017" cy="715581"/>
          </a:xfrm>
          <a:prstGeom prst="roundRect">
            <a:avLst/>
          </a:prstGeom>
          <a:noFill/>
          <a:ln w="28575"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7428412" y="3600059"/>
            <a:ext cx="2913016" cy="715581"/>
          </a:xfrm>
          <a:prstGeom prst="roundRect">
            <a:avLst/>
          </a:prstGeom>
          <a:noFill/>
          <a:ln w="28575"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7428412" y="4650977"/>
            <a:ext cx="2933622" cy="715581"/>
          </a:xfrm>
          <a:prstGeom prst="roundRect">
            <a:avLst/>
          </a:prstGeom>
          <a:noFill/>
          <a:ln w="28575"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7428411" y="5656552"/>
            <a:ext cx="2913017" cy="715581"/>
          </a:xfrm>
          <a:prstGeom prst="roundRect">
            <a:avLst/>
          </a:prstGeom>
          <a:noFill/>
          <a:ln w="28575"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TextBox 28"/>
          <p:cNvSpPr txBox="1"/>
          <p:nvPr/>
        </p:nvSpPr>
        <p:spPr>
          <a:xfrm>
            <a:off x="8221353" y="2775282"/>
            <a:ext cx="1584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</a:rPr>
              <a:t>Капитан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221353" y="3763891"/>
            <a:ext cx="1306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</a:rPr>
              <a:t>Писарь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033304" y="4788727"/>
            <a:ext cx="17238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</a:rPr>
              <a:t>Художники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630458" y="5755736"/>
            <a:ext cx="25318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</a:rPr>
              <a:t>Все члены группы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628125" y="1821232"/>
            <a:ext cx="2534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</a:rPr>
              <a:t>Все члены группы</a:t>
            </a:r>
            <a:endParaRPr lang="ru-RU" sz="2400" dirty="0">
              <a:solidFill>
                <a:srgbClr val="002060"/>
              </a:solidFill>
            </a:endParaRPr>
          </a:p>
        </p:txBody>
      </p:sp>
      <p:cxnSp>
        <p:nvCxnSpPr>
          <p:cNvPr id="3" name="Прямая со стрелкой 2"/>
          <p:cNvCxnSpPr>
            <a:stCxn id="22" idx="1"/>
          </p:cNvCxnSpPr>
          <p:nvPr/>
        </p:nvCxnSpPr>
        <p:spPr>
          <a:xfrm flipH="1" flipV="1">
            <a:off x="6082409" y="1657772"/>
            <a:ext cx="1351807" cy="370542"/>
          </a:xfrm>
          <a:prstGeom prst="straightConnector1">
            <a:avLst/>
          </a:prstGeom>
          <a:ln w="19050">
            <a:solidFill>
              <a:srgbClr val="00206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2921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3196045" y="219083"/>
            <a:ext cx="5495109" cy="830129"/>
          </a:xfrm>
          <a:prstGeom prst="roundRect">
            <a:avLst/>
          </a:prstGeom>
          <a:noFill/>
          <a:ln w="28575"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4254135" y="403314"/>
            <a:ext cx="3378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Анализ работы группы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09555" y="1127293"/>
            <a:ext cx="53731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</a:rPr>
              <a:t>Используя схему, ответьте на вопросы.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056320" y="3642369"/>
            <a:ext cx="2768130" cy="1193074"/>
          </a:xfrm>
          <a:prstGeom prst="roundRect">
            <a:avLst/>
          </a:prstGeom>
          <a:noFill/>
          <a:ln w="28575"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135773" y="3772785"/>
            <a:ext cx="26247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Группа справилась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 с заданием?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892037" y="2572590"/>
            <a:ext cx="1132115" cy="830129"/>
          </a:xfrm>
          <a:prstGeom prst="roundRect">
            <a:avLst/>
          </a:prstGeom>
          <a:noFill/>
          <a:ln w="28575"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800700" y="2016180"/>
            <a:ext cx="2684420" cy="938778"/>
          </a:xfrm>
          <a:prstGeom prst="roundRect">
            <a:avLst/>
          </a:prstGeom>
          <a:noFill/>
          <a:ln w="28575"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7818118" y="3068702"/>
            <a:ext cx="2667002" cy="938778"/>
          </a:xfrm>
          <a:prstGeom prst="roundRect">
            <a:avLst/>
          </a:prstGeom>
          <a:noFill/>
          <a:ln w="28575"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892037" y="4925516"/>
            <a:ext cx="1132115" cy="830129"/>
          </a:xfrm>
          <a:prstGeom prst="roundRect">
            <a:avLst/>
          </a:prstGeom>
          <a:noFill/>
          <a:ln w="28575"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8107688" y="4517157"/>
            <a:ext cx="238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</a:rPr>
              <a:t>В чём причина?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938405" y="5416551"/>
            <a:ext cx="24667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Какой сделали вывод?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858396" y="2070070"/>
            <a:ext cx="26267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Что содействовало успеху?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19654" y="3108936"/>
            <a:ext cx="20465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Чему научились?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210451" y="2754200"/>
            <a:ext cx="5600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</a:rPr>
              <a:t>Да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158685" y="5109749"/>
            <a:ext cx="6483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</a:rPr>
              <a:t>Нет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7826818" y="4316394"/>
            <a:ext cx="2658302" cy="938778"/>
          </a:xfrm>
          <a:prstGeom prst="roundRect">
            <a:avLst/>
          </a:prstGeom>
          <a:noFill/>
          <a:ln w="28575"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7858395" y="5350572"/>
            <a:ext cx="2635441" cy="962953"/>
          </a:xfrm>
          <a:prstGeom prst="roundRect">
            <a:avLst/>
          </a:prstGeom>
          <a:noFill/>
          <a:ln w="28575">
            <a:solidFill>
              <a:srgbClr val="FF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7" name="Прямая со стрелкой 26"/>
          <p:cNvCxnSpPr/>
          <p:nvPr/>
        </p:nvCxnSpPr>
        <p:spPr>
          <a:xfrm flipV="1">
            <a:off x="6085987" y="4944637"/>
            <a:ext cx="1527588" cy="366690"/>
          </a:xfrm>
          <a:prstGeom prst="straightConnector1">
            <a:avLst/>
          </a:prstGeom>
          <a:ln w="2857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3938856" y="4339462"/>
            <a:ext cx="718931" cy="357276"/>
          </a:xfrm>
          <a:prstGeom prst="straightConnector1">
            <a:avLst/>
          </a:prstGeom>
          <a:ln w="2857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V="1">
            <a:off x="6079363" y="2525048"/>
            <a:ext cx="1553699" cy="462607"/>
          </a:xfrm>
          <a:prstGeom prst="straightConnector1">
            <a:avLst/>
          </a:prstGeom>
          <a:ln w="2857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3900966" y="3538091"/>
            <a:ext cx="672117" cy="469389"/>
          </a:xfrm>
          <a:prstGeom prst="straightConnector1">
            <a:avLst/>
          </a:prstGeom>
          <a:ln w="2857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>
            <a:off x="6088908" y="3108936"/>
            <a:ext cx="1553699" cy="377910"/>
          </a:xfrm>
          <a:prstGeom prst="straightConnector1">
            <a:avLst/>
          </a:prstGeom>
          <a:ln w="2857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>
            <a:off x="6104162" y="5423092"/>
            <a:ext cx="1491239" cy="415498"/>
          </a:xfrm>
          <a:prstGeom prst="straightConnector1">
            <a:avLst/>
          </a:prstGeom>
          <a:ln w="2857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043202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382</TotalTime>
  <Words>90</Words>
  <Application>Microsoft Office PowerPoint</Application>
  <PresentationFormat>Широкоэкранный</PresentationFormat>
  <Paragraphs>33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44</cp:revision>
  <dcterms:created xsi:type="dcterms:W3CDTF">2025-08-14T10:39:48Z</dcterms:created>
  <dcterms:modified xsi:type="dcterms:W3CDTF">2025-12-29T07:19:13Z</dcterms:modified>
</cp:coreProperties>
</file>