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5" r:id="rId8"/>
    <p:sldId id="262" r:id="rId9"/>
    <p:sldId id="263" r:id="rId10"/>
    <p:sldId id="264" r:id="rId11"/>
    <p:sldId id="267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2EF1E-FD14-4D8E-98A9-2CF99E7F6A7C}" type="datetimeFigureOut">
              <a:rPr lang="ru-RU" smtClean="0"/>
              <a:pPr/>
              <a:t>22.01.2017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BE8DF93-1440-4D91-92B5-AB75A8BF1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912EF1E-FD14-4D8E-98A9-2CF99E7F6A7C}" type="datetimeFigureOut">
              <a:rPr lang="ru-RU" smtClean="0"/>
              <a:pPr/>
              <a:t>22.01.2017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BE8DF93-1440-4D91-92B5-AB75A8BF1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2EF1E-FD14-4D8E-98A9-2CF99E7F6A7C}" type="datetimeFigureOut">
              <a:rPr lang="ru-RU" smtClean="0"/>
              <a:pPr/>
              <a:t>22.01.2017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8DF93-1440-4D91-92B5-AB75A8BF1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2EF1E-FD14-4D8E-98A9-2CF99E7F6A7C}" type="datetimeFigureOut">
              <a:rPr lang="ru-RU" smtClean="0"/>
              <a:pPr/>
              <a:t>22.01.2017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8DF93-1440-4D91-92B5-AB75A8BF1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8DF93-1440-4D91-92B5-AB75A8BF1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2EF1E-FD14-4D8E-98A9-2CF99E7F6A7C}" type="datetimeFigureOut">
              <a:rPr lang="ru-RU" smtClean="0"/>
              <a:pPr/>
              <a:t>22.01.2017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2EF1E-FD14-4D8E-98A9-2CF99E7F6A7C}" type="datetimeFigureOut">
              <a:rPr lang="ru-RU" smtClean="0"/>
              <a:pPr/>
              <a:t>22.01.2017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8DF93-1440-4D91-92B5-AB75A8BF1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2EF1E-FD14-4D8E-98A9-2CF99E7F6A7C}" type="datetimeFigureOut">
              <a:rPr lang="ru-RU" smtClean="0"/>
              <a:pPr/>
              <a:t>22.01.2017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8DF93-1440-4D91-92B5-AB75A8BF10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912EF1E-FD14-4D8E-98A9-2CF99E7F6A7C}" type="datetimeFigureOut">
              <a:rPr lang="ru-RU" smtClean="0"/>
              <a:pPr/>
              <a:t>22.01.2017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BE8DF93-1440-4D91-92B5-AB75A8BF1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2EF1E-FD14-4D8E-98A9-2CF99E7F6A7C}" type="datetimeFigureOut">
              <a:rPr lang="ru-RU" smtClean="0"/>
              <a:pPr/>
              <a:t>22.01.2017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BE8DF93-1440-4D91-92B5-AB75A8BF1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2EF1E-FD14-4D8E-98A9-2CF99E7F6A7C}" type="datetimeFigureOut">
              <a:rPr lang="ru-RU" smtClean="0"/>
              <a:pPr/>
              <a:t>22.01.2017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8DF93-1440-4D91-92B5-AB75A8BF10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2EF1E-FD14-4D8E-98A9-2CF99E7F6A7C}" type="datetimeFigureOut">
              <a:rPr lang="ru-RU" smtClean="0"/>
              <a:pPr/>
              <a:t>22.01.2017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8DF93-1440-4D91-92B5-AB75A8BF10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912EF1E-FD14-4D8E-98A9-2CF99E7F6A7C}" type="datetimeFigureOut">
              <a:rPr lang="ru-RU" smtClean="0"/>
              <a:pPr/>
              <a:t>22.01.2017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6BE8DF93-1440-4D91-92B5-AB75A8BF1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45908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Театральный кружок  </a:t>
            </a:r>
          </a:p>
          <a:p>
            <a:pPr algn="ctr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«В гостях у сказки»</a:t>
            </a:r>
          </a:p>
          <a:p>
            <a:pPr>
              <a:buNone/>
            </a:pPr>
            <a:r>
              <a:rPr lang="ru-RU" b="1" dirty="0" smtClean="0"/>
              <a:t>                                                                </a:t>
            </a:r>
            <a:endParaRPr lang="ru-RU" b="1" dirty="0" smtClean="0"/>
          </a:p>
          <a:p>
            <a:pPr>
              <a:buNone/>
            </a:pPr>
            <a:r>
              <a:rPr lang="ru-RU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                                                     </a:t>
            </a:r>
            <a:r>
              <a:rPr lang="ru-RU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Руководитель</a:t>
            </a:r>
            <a:r>
              <a:rPr lang="ru-RU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:</a:t>
            </a:r>
            <a:endParaRPr lang="ru-RU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                                                    Корякина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                                                    Ирина Валерьевна</a:t>
            </a:r>
            <a:endParaRPr lang="ru-RU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340496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«Организация кружковой работы в детском саду».</a:t>
            </a:r>
            <a:endParaRPr lang="ru-RU" sz="5400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8911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Развитие способностей детей средствами театрального искусства.</a:t>
            </a:r>
            <a:endParaRPr lang="ru-RU" sz="4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980456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3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764704"/>
            <a:ext cx="8712968" cy="57606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Создать условия для развития творческой активности детей.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Совершенствовать артистические навыки детей.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Формировать у детей умения имитировать характерные движения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сказочных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героев.              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 Обучать детей элементам художественно-образных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выразительных средств (интонация, мимика, пантомимика).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5. Активизировать словарь детей, совершенствовать звуковую культуру речи, диалогическую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речь.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6. Формировать опыт социальных навыков поведения.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7. Развить у детей интерес к театральной игровой деятельности.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5400" dirty="0" smtClean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196752"/>
            <a:ext cx="8363272" cy="489924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Опираясь на личный профессиональный опыт и официальные данные, можно смело утверждать , что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нашей стране показатели речевого развития детей дошкольного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возраста,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последние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годы,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оставляют желать лучшего. Поэтому в дошкольных учреждениях необходимо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организовывать формы работы  способствующие решению этой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проблемы. </a:t>
            </a:r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Актуальность:</a:t>
            </a:r>
            <a:endParaRPr lang="ru-RU" sz="5400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 детей уровня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развития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речи. 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Совершенствование артикуляционного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голосового аппарата.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Развитие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личности каждого ребенка, его творческого потенциала, способностей, интересов.</a:t>
            </a:r>
          </a:p>
          <a:p>
            <a:pPr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Ожидаемый результат:</a:t>
            </a:r>
            <a:endParaRPr lang="ru-RU" sz="5400" dirty="0" smtClean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525344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9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Октябрь: 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Сказка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«Козлятки и волк» (в обработке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К.Ушинского) показ детям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группы «Бемби».</a:t>
            </a:r>
          </a:p>
          <a:p>
            <a:pPr>
              <a:buNone/>
            </a:pPr>
            <a:r>
              <a:rPr lang="ru-RU" sz="9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Ноябрь: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Сказка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«Заяц, лиса и петух» (в обработке А.Афанасьева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) показ детям 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младшей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группы «Сказка».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9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Декабрь: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Сказка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«Маша и медведь» (пересказ М.Булатова) показ детям младшей группы «Золотая рыбка».</a:t>
            </a: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9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Январь: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Сказка 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«Рукавичка». Выступление перед родителями группы «Бемби».</a:t>
            </a:r>
          </a:p>
          <a:p>
            <a:pPr>
              <a:buNone/>
            </a:pPr>
            <a:r>
              <a:rPr lang="ru-RU" sz="9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Февраль: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Показ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сказки «Колобок» (в обработке А.Афанасьева)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Выступление на празднике «День защитников Отечества».</a:t>
            </a:r>
          </a:p>
          <a:p>
            <a:pPr>
              <a:buNone/>
            </a:pPr>
            <a:r>
              <a:rPr lang="ru-RU" sz="9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Март: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Показ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сказки «Репка»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Выступление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для мам и бабушек.</a:t>
            </a:r>
          </a:p>
          <a:p>
            <a:pPr>
              <a:buNone/>
            </a:pPr>
            <a:r>
              <a:rPr lang="ru-RU" sz="9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Апрель: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Сказка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«Три поросенка». Показ  детям средней группы.</a:t>
            </a:r>
          </a:p>
          <a:p>
            <a:pPr>
              <a:buNone/>
            </a:pPr>
            <a:r>
              <a:rPr lang="ru-RU" sz="9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Май: </a:t>
            </a:r>
            <a:r>
              <a:rPr lang="ru-RU" sz="9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Сказка 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«Лисичка со скалочкой» (пересказ М.Булатова). Выступление на итоговом родительском собрании.</a:t>
            </a:r>
            <a:endParaRPr lang="ru-RU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 работы на </a:t>
            </a:r>
            <a:r>
              <a:rPr lang="ru-RU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2016-2017 г.  </a:t>
            </a:r>
            <a:endParaRPr lang="ru-RU" sz="3600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2568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неделя.</a:t>
            </a:r>
            <a:r>
              <a:rPr lang="ru-RU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Вводное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занятие. Чтение сказки, знакомство с персонажами,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распределение ролей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 Задачи: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Совершенствовать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коммуникативные навыки.</a:t>
            </a:r>
          </a:p>
          <a:p>
            <a:pPr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Использовать наглядность (иллюстрации, фото, слайды)</a:t>
            </a:r>
          </a:p>
          <a:p>
            <a:pPr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2 неделя</a:t>
            </a:r>
            <a:r>
              <a:rPr lang="ru-RU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Работа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над текстом, освоение изложения сказки в ролях.</a:t>
            </a:r>
          </a:p>
          <a:p>
            <a:pPr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Задачи: Развивать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творческое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воображение. Учить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воспроизводить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текст выразительно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, соблюдая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интонацию. Воспитывать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трудолюбие.</a:t>
            </a:r>
          </a:p>
          <a:p>
            <a:pPr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3 неделя</a:t>
            </a:r>
            <a:r>
              <a:rPr lang="ru-RU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Работа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над постановкой сказки.</a:t>
            </a:r>
          </a:p>
          <a:p>
            <a:pPr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Задачи: Развивать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артистичность, пластичность движений, мимику.</a:t>
            </a:r>
          </a:p>
          <a:p>
            <a:pPr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Учить детей испытывать радость от общения. </a:t>
            </a:r>
          </a:p>
          <a:p>
            <a:pPr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Создавать детям положительный эмоциональный настрой.</a:t>
            </a:r>
          </a:p>
          <a:p>
            <a:pPr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Учить детей входить в роль.</a:t>
            </a:r>
          </a:p>
          <a:p>
            <a:pPr>
              <a:buNone/>
            </a:pPr>
            <a:r>
              <a:rPr lang="ru-RU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4 неделя</a:t>
            </a:r>
            <a:r>
              <a:rPr lang="ru-RU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Показ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сказки.</a:t>
            </a:r>
          </a:p>
          <a:p>
            <a:pPr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Задачи: Учить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детей изображать героев сказки, непринужденно вести себя на сцене, в роли; красиво и четко говорить.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ЭТАП  </a:t>
            </a:r>
            <a:r>
              <a:rPr lang="ru-RU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реализации произведений.</a:t>
            </a:r>
            <a:endParaRPr lang="ru-RU" sz="36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Сказка «Козлятки и волк» (в обработке К.Ушинского) показ детям группы «Бемби».</a:t>
            </a:r>
            <a:endParaRPr lang="ru-RU" sz="32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6" name="Picture 2" descr="C:\Users\Ирина\Documents\фото кружок\DSCF319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524000"/>
            <a:ext cx="609600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728192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Сказка «Заяц, лиса и петух» (в обработке А.Афанасьева) показ детям  младшей группы «Сказка».</a:t>
            </a:r>
            <a:endParaRPr lang="ru-RU" sz="32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050" name="Picture 2" descr="C:\Users\Ирина\Documents\фото кружок\DSCF317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3150" b="776"/>
          <a:stretch>
            <a:fillRect/>
          </a:stretch>
        </p:blipFill>
        <p:spPr bwMode="auto">
          <a:xfrm rot="633725">
            <a:off x="4477979" y="1793456"/>
            <a:ext cx="3429000" cy="47908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Ирина\Documents\фото кружок\DSCF31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00190">
            <a:off x="1476068" y="2625408"/>
            <a:ext cx="2667366" cy="35564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Сказка «Маша и медведь» (пересказ М.Булатова) показ детям младшей группы «Золотая рыбка».</a:t>
            </a:r>
            <a:endParaRPr lang="ru-RU" sz="32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074" name="Picture 2" descr="C:\Users\Ирина\Documents\фото кружок\DSCF318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628800"/>
            <a:ext cx="5424264" cy="40681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5" name="Picture 3" descr="C:\Users\Ирина\Documents\фото кружок\DSCF3183.JPG"/>
          <p:cNvPicPr>
            <a:picLocks noChangeAspect="1" noChangeArrowheads="1"/>
          </p:cNvPicPr>
          <p:nvPr/>
        </p:nvPicPr>
        <p:blipFill>
          <a:blip r:embed="rId3" cstate="print"/>
          <a:srcRect l="14235" t="14984" r="4852"/>
          <a:stretch>
            <a:fillRect/>
          </a:stretch>
        </p:blipFill>
        <p:spPr bwMode="auto">
          <a:xfrm>
            <a:off x="0" y="4437112"/>
            <a:ext cx="2592288" cy="20427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C:\Users\Ирина\Documents\фото кружок\DSCF3188.JPG"/>
          <p:cNvPicPr>
            <a:picLocks noChangeAspect="1" noChangeArrowheads="1"/>
          </p:cNvPicPr>
          <p:nvPr/>
        </p:nvPicPr>
        <p:blipFill>
          <a:blip r:embed="rId4" cstate="print"/>
          <a:srcRect l="17470" t="7506" r="17015"/>
          <a:stretch>
            <a:fillRect/>
          </a:stretch>
        </p:blipFill>
        <p:spPr bwMode="auto">
          <a:xfrm>
            <a:off x="7199784" y="4365104"/>
            <a:ext cx="1944216" cy="20586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sz="2800" dirty="0" smtClean="0">
              <a:latin typeface="Times New Roman"/>
              <a:ea typeface="Times New Roman"/>
            </a:endParaRPr>
          </a:p>
          <a:p>
            <a:pPr marL="0" indent="0">
              <a:buNone/>
            </a:pPr>
            <a:r>
              <a:rPr lang="ru-RU" sz="9600" dirty="0" smtClean="0">
                <a:latin typeface="Times New Roman"/>
                <a:ea typeface="Times New Roman"/>
              </a:rPr>
              <a:t>Н.Ф. Губанова «Театрализованная деятельность дошкольников», Москва, «ВАКО», 2007г. </a:t>
            </a:r>
          </a:p>
          <a:p>
            <a:pPr marL="0" indent="0">
              <a:buNone/>
            </a:pPr>
            <a:r>
              <a:rPr lang="ru-RU" sz="9600" dirty="0" err="1" smtClean="0">
                <a:latin typeface="Times New Roman"/>
                <a:ea typeface="Times New Roman"/>
              </a:rPr>
              <a:t>М.Д.Маханева</a:t>
            </a:r>
            <a:r>
              <a:rPr lang="ru-RU" sz="9600" dirty="0" smtClean="0">
                <a:latin typeface="Times New Roman"/>
                <a:ea typeface="Times New Roman"/>
              </a:rPr>
              <a:t> “Театрализованные занятия в </a:t>
            </a:r>
            <a:r>
              <a:rPr lang="ru-RU" sz="9600" dirty="0" err="1" smtClean="0">
                <a:latin typeface="Times New Roman"/>
                <a:ea typeface="Times New Roman"/>
              </a:rPr>
              <a:t>д</a:t>
            </a:r>
            <a:r>
              <a:rPr lang="ru-RU" sz="9600" dirty="0" smtClean="0">
                <a:latin typeface="Times New Roman"/>
                <a:ea typeface="Times New Roman"/>
              </a:rPr>
              <a:t>/с” Москва, Творческий центр “Сфера”, 2003 г.</a:t>
            </a:r>
          </a:p>
          <a:p>
            <a:pPr marL="0" indent="0">
              <a:buNone/>
            </a:pPr>
            <a:r>
              <a:rPr lang="ru-RU" sz="9600" dirty="0" smtClean="0">
                <a:latin typeface="Times New Roman"/>
                <a:ea typeface="Times New Roman"/>
              </a:rPr>
              <a:t>Е.В. Мигунова «Театральная педагогика в детском саду», Москва, Творческий центр “сфера”, 2009г.</a:t>
            </a:r>
          </a:p>
          <a:p>
            <a:pPr marL="0" indent="0">
              <a:buNone/>
            </a:pPr>
            <a:r>
              <a:rPr lang="ru-RU" sz="9600" dirty="0" smtClean="0">
                <a:latin typeface="Times New Roman"/>
                <a:ea typeface="Times New Roman"/>
              </a:rPr>
              <a:t>Т.И.Петрова, Е.Я.Сергеева, Е.С.Петрова “Театрализованные игры в </a:t>
            </a:r>
            <a:r>
              <a:rPr lang="ru-RU" sz="9600" dirty="0" err="1" smtClean="0">
                <a:latin typeface="Times New Roman"/>
                <a:ea typeface="Times New Roman"/>
              </a:rPr>
              <a:t>д</a:t>
            </a:r>
            <a:r>
              <a:rPr lang="ru-RU" sz="9600" dirty="0" smtClean="0">
                <a:latin typeface="Times New Roman"/>
                <a:ea typeface="Times New Roman"/>
              </a:rPr>
              <a:t>/с” Москва “Школьная пресса” 2000 г.</a:t>
            </a:r>
          </a:p>
          <a:p>
            <a:pPr marL="0" lvl="0" indent="0">
              <a:buNone/>
            </a:pP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Э.Г.Чурилова «Методика и организация театральной деятельности дошкольников», Москва, </a:t>
            </a:r>
            <a:r>
              <a:rPr lang="ru-RU" sz="9600" dirty="0" err="1" smtClean="0">
                <a:latin typeface="Times New Roman" pitchFamily="18" charset="0"/>
                <a:cs typeface="Times New Roman" pitchFamily="18" charset="0"/>
              </a:rPr>
              <a:t>Владос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, 2005г.</a:t>
            </a:r>
            <a:endParaRPr lang="ru-RU" sz="9600" dirty="0" smtClean="0">
              <a:latin typeface="Times New Roman"/>
              <a:ea typeface="Times New Roman"/>
            </a:endParaRPr>
          </a:p>
          <a:p>
            <a:pPr marL="0" lvl="0" indent="0">
              <a:spcAft>
                <a:spcPts val="0"/>
              </a:spcAft>
              <a:buNone/>
            </a:pPr>
            <a:r>
              <a:rPr lang="ru-RU" sz="9600" dirty="0" err="1" smtClean="0">
                <a:latin typeface="Times New Roman"/>
                <a:ea typeface="Times New Roman"/>
              </a:rPr>
              <a:t>И.В.Штанько</a:t>
            </a:r>
            <a:r>
              <a:rPr lang="ru-RU" sz="9600" dirty="0" smtClean="0">
                <a:latin typeface="Times New Roman"/>
                <a:ea typeface="Times New Roman"/>
              </a:rPr>
              <a:t> “Воспитание искусством в </a:t>
            </a:r>
            <a:r>
              <a:rPr lang="ru-RU" sz="9600" dirty="0" err="1" smtClean="0">
                <a:latin typeface="Times New Roman"/>
                <a:ea typeface="Times New Roman"/>
              </a:rPr>
              <a:t>д</a:t>
            </a:r>
            <a:r>
              <a:rPr lang="ru-RU" sz="9600" dirty="0" smtClean="0">
                <a:latin typeface="Times New Roman"/>
                <a:ea typeface="Times New Roman"/>
              </a:rPr>
              <a:t>/с” Москва, Творческий центр “сфера”, 2007 г.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sz="9600" dirty="0" err="1" smtClean="0">
                <a:latin typeface="Times New Roman" pitchFamily="18" charset="0"/>
                <a:cs typeface="Times New Roman" pitchFamily="18" charset="0"/>
              </a:rPr>
              <a:t>А.В.Щеткин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  «Театральная деятельность в детском саду», Москва, Мозаика-Синтез, 2007г.</a:t>
            </a:r>
          </a:p>
          <a:p>
            <a:pPr marL="0" indent="0">
              <a:spcAft>
                <a:spcPts val="0"/>
              </a:spcAft>
              <a:buNone/>
            </a:pPr>
            <a:endParaRPr lang="ru-RU" sz="2800" dirty="0" smtClean="0">
              <a:latin typeface="Times New Roman"/>
              <a:ea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2800" dirty="0" smtClean="0">
                <a:latin typeface="Times New Roman"/>
                <a:ea typeface="Times New Roman"/>
              </a:rPr>
              <a:t> 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96144"/>
          </a:xfrm>
        </p:spPr>
        <p:txBody>
          <a:bodyPr>
            <a:noAutofit/>
          </a:bodyPr>
          <a:lstStyle/>
          <a:p>
            <a:pPr marL="0" indent="0" algn="ctr"/>
            <a:r>
              <a:rPr lang="ru-RU" sz="4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/>
                <a:ea typeface="Times New Roman"/>
              </a:rPr>
              <a:t>Список используемой литературы</a:t>
            </a:r>
            <a:endParaRPr lang="ru-RU" sz="4400" dirty="0" smtClean="0">
              <a:solidFill>
                <a:schemeClr val="accent6">
                  <a:lumMod val="60000"/>
                  <a:lumOff val="40000"/>
                </a:schemeClr>
              </a:solidFill>
              <a:latin typeface="Times New Roman"/>
              <a:ea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9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                за внимание!</a:t>
            </a:r>
            <a:endParaRPr lang="ru-RU" sz="9600" dirty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182</TotalTime>
  <Words>368</Words>
  <Application>Microsoft Office PowerPoint</Application>
  <PresentationFormat>Экран (4:3)</PresentationFormat>
  <Paragraphs>59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Бумажная</vt:lpstr>
      <vt:lpstr>«Организация кружковой работы в детском саду».</vt:lpstr>
      <vt:lpstr>Цель: </vt:lpstr>
      <vt:lpstr>Задачи:</vt:lpstr>
      <vt:lpstr>Актуальность:</vt:lpstr>
      <vt:lpstr>Ожидаемый результат:</vt:lpstr>
      <vt:lpstr>План работы на 2016-2017 г.  </vt:lpstr>
      <vt:lpstr>ЭТАП  реализации произведений.</vt:lpstr>
      <vt:lpstr>Сказка «Козлятки и волк» (в обработке К.Ушинского) показ детям группы «Бемби».</vt:lpstr>
      <vt:lpstr>Сказка «Заяц, лиса и петух» (в обработке А.Афанасьева) показ детям  младшей группы «Сказка».</vt:lpstr>
      <vt:lpstr>Сказка «Маша и медведь» (пересказ М.Булатова) показ детям младшей группы «Золотая рыбка».</vt:lpstr>
      <vt:lpstr>Список используемой литературы</vt:lpstr>
      <vt:lpstr>Слайд 12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«Организация кружковой работы        в детском саду».</dc:title>
  <dc:creator>Ирина</dc:creator>
  <cp:lastModifiedBy>Ирина</cp:lastModifiedBy>
  <cp:revision>19</cp:revision>
  <dcterms:created xsi:type="dcterms:W3CDTF">2017-01-22T06:40:45Z</dcterms:created>
  <dcterms:modified xsi:type="dcterms:W3CDTF">2017-01-22T09:45:04Z</dcterms:modified>
</cp:coreProperties>
</file>