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3" r:id="rId4"/>
    <p:sldId id="260" r:id="rId5"/>
    <p:sldId id="257" r:id="rId6"/>
    <p:sldId id="258" r:id="rId7"/>
    <p:sldId id="259" r:id="rId8"/>
    <p:sldId id="261" r:id="rId9"/>
    <p:sldId id="262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B0606C-535B-4B18-A69F-8776473FBE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86B0C24-0592-41C4-8172-330B786724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1B6B41-2894-4B6B-8B66-81C4425A1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88BC64-A981-4EB9-A0FF-6C4CC2531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E03122-8FBB-45AA-9470-CDC1BDC5B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065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B7CCBF-B9F0-4B14-B7CE-25D7C47AC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C3D79B-CCD8-4B06-8207-B57BA37D2B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C4F366-19F6-4E04-8A32-D9F301DF7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3FB63E5-BEA5-4129-ACE8-DC703C832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449A0E-E7F2-49CE-B364-5484A887B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17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36A7B1-4262-4233-9727-4EB1B4CD6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C1A61B0-921E-48C0-ABCE-F077A47230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0D9AD1E-6766-43CE-A781-89D4AB3D3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7DA88E-B13C-45CC-ACCC-501CF0F14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EE04A3-44A7-4279-9C46-DDEE580B7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654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F29362-0295-4F89-9CED-6B40D2928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BC5C03F-DF0D-4099-B048-29F4C789F7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46B78BD-D691-4063-A13B-D121779E79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6D1CF7E-A77F-4E96-B162-937B273CD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E64214D-090F-4155-AF69-FC50787D7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EAB379-7DC4-4608-B465-3E574B4F5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272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43815D-334E-4F36-953E-DB72F8F84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F824EED-4175-40D3-B814-4A78EEEAB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81A0CFF-311E-4BB1-9FC5-301A618A7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498DA0-E97C-4E22-B38C-15265C7362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36A5691-D5EA-43FA-9A82-5CDFD840A5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58BB152-296C-4F2B-A81B-BD6799D44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456461F-5206-414A-808C-9B5EF232E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805B52B-7478-4C13-A12C-18864C044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175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573AC8-F97E-4C2F-9CD5-8EE9EABB8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B3872F8-AC04-40E1-A8C7-94AC37CDC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4475259-1971-4B74-9A18-67F1971F7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654FC87-8502-4BCC-B6A7-70EFCA871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70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0AAFDC9-78F5-4765-91ED-1024D26E6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8039BC4-2D07-4BAD-A1E2-F2BF41F69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E8D8509-193C-4360-9B94-0D5C23A0F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501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1F01A4-0E23-49F6-A21C-1FD7D3B0D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9DD064-0AC7-455C-BF5E-34E3D355E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A095D88-4533-49BE-8F16-BF2016EFF4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F870B37-E425-45B9-AB26-DF15B2CCA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D25E52A-3133-4F7E-A422-A6C183D65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A683674-28B5-4C48-B21D-E9AAE166A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195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FF8A69-EB8A-4CED-A4BE-B1AB50A5C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E7D771A-B9B7-487E-97FE-F07DBDF1CF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13C1024-FFB6-4B86-8C59-A20A52347D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AF5B11-98E8-4488-8B02-C2BE80841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12910F5-68D8-4D66-9F0C-7275B1196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CB7E5BC-07F1-4142-8018-3CE13EF36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432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A6F06F-54E6-497E-89D7-BCF6981FE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56AD4A7-FADF-43CF-B792-D76334ADA9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DB5AC4-584B-4C3E-ACB9-5C63CC47E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5C4291-F28C-4D7F-8B22-7FC2102CA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DCB054-9068-4961-B5D6-2D328ACA5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779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692740A-4404-4F9C-B5CA-F21DC3A2FD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C95143E-BF25-4180-BB7F-B90573606C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93CFFE-8375-4FED-B789-E60743A81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6901E1-1F04-4386-B6A6-DC49CDF71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B187D2-163B-460B-8E16-380C32A43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718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0420C1-07B3-4D12-BAA7-3E3B971B2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28DC70-99C9-4AF8-87A3-5139D6D86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4A7D3BD-DC0F-40E6-BAF2-D4AD451029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FD0C7-7BAB-4E8D-A1A6-623C981881E2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A6D9FC9-26E6-4282-A037-693A0857DF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8EBA4A-F548-4405-B2E5-0AAF751F4C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AE280-114D-4413-9376-DF59E1DF8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906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8E5C10-776C-482F-9B32-1708359124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45521"/>
            <a:ext cx="9144000" cy="2387600"/>
          </a:xfrm>
        </p:spPr>
        <p:txBody>
          <a:bodyPr>
            <a:normAutofit/>
          </a:bodyPr>
          <a:lstStyle/>
          <a:p>
            <a:r>
              <a:rPr lang="ru-RU" sz="8000" b="1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Аппликация</a:t>
            </a:r>
            <a:br>
              <a:rPr lang="ru-RU" sz="8000" b="1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</a:br>
            <a:r>
              <a:rPr lang="ru-RU" sz="8000" b="1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«МИШКА»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50C53A-BBBF-43EC-96A2-4E2125785B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7860" y="294482"/>
            <a:ext cx="9144000" cy="1655762"/>
          </a:xfrm>
        </p:spPr>
        <p:txBody>
          <a:bodyPr/>
          <a:lstStyle/>
          <a:p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МБУ ДО «СДЮТИЭ»</a:t>
            </a:r>
          </a:p>
        </p:txBody>
      </p:sp>
    </p:spTree>
    <p:extLst>
      <p:ext uri="{BB962C8B-B14F-4D97-AF65-F5344CB8AC3E}">
        <p14:creationId xmlns:p14="http://schemas.microsoft.com/office/powerpoint/2010/main" val="327358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BD779D2-B118-4BA0-960F-349988406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74081" y="0"/>
            <a:ext cx="70438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895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449AE8E-753C-471E-8FB4-7A71178FAE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27013" b="27100"/>
          <a:stretch/>
        </p:blipFill>
        <p:spPr>
          <a:xfrm>
            <a:off x="2578768" y="0"/>
            <a:ext cx="7034464" cy="6814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6241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180A1B4-DFAB-42A5-A2BA-CB37A257E6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26320" b="26234"/>
          <a:stretch/>
        </p:blipFill>
        <p:spPr>
          <a:xfrm>
            <a:off x="2672600" y="0"/>
            <a:ext cx="68468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43815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5813FB1-F24F-46F7-8203-7318B2012A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27359" b="26580"/>
          <a:stretch/>
        </p:blipFill>
        <p:spPr>
          <a:xfrm>
            <a:off x="2649525" y="38839"/>
            <a:ext cx="6892949" cy="6780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172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468DD87-52BD-4E4F-B7D9-C3F06B4E70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26493" b="26234"/>
          <a:stretch/>
        </p:blipFill>
        <p:spPr>
          <a:xfrm>
            <a:off x="2661401" y="2678"/>
            <a:ext cx="6869198" cy="6855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47573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C20761D-828C-42C6-A6C1-96F3E98E55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27013" b="27100"/>
          <a:stretch/>
        </p:blipFill>
        <p:spPr>
          <a:xfrm>
            <a:off x="2556333" y="0"/>
            <a:ext cx="707933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9729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30808B7-C775-46BF-A42F-33DCB5E58A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27012" b="26927"/>
          <a:stretch/>
        </p:blipFill>
        <p:spPr>
          <a:xfrm>
            <a:off x="2602024" y="31489"/>
            <a:ext cx="6987952" cy="67950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6177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E6512D8-CE25-4F33-9C6A-40A65FD2EF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27186" b="26926"/>
          <a:stretch/>
        </p:blipFill>
        <p:spPr>
          <a:xfrm>
            <a:off x="2491975" y="-62346"/>
            <a:ext cx="7208050" cy="6982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98084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6</Words>
  <Application>Microsoft Office PowerPoint</Application>
  <PresentationFormat>Широкоэкранный</PresentationFormat>
  <Paragraphs>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Тема Office</vt:lpstr>
      <vt:lpstr>Аппликация «МИШКА»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Windows User</cp:lastModifiedBy>
  <cp:revision>5</cp:revision>
  <dcterms:created xsi:type="dcterms:W3CDTF">2022-02-06T13:04:16Z</dcterms:created>
  <dcterms:modified xsi:type="dcterms:W3CDTF">2022-02-06T15:20:28Z</dcterms:modified>
</cp:coreProperties>
</file>