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6" r:id="rId13"/>
    <p:sldId id="277" r:id="rId14"/>
    <p:sldId id="27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3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DD55B-342B-4650-81C3-833395DD25FB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FBCD35F-F1A5-4A82-9732-B82EC192E6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DD55B-342B-4650-81C3-833395DD25FB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FBCD35F-F1A5-4A82-9732-B82EC192E6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DD55B-342B-4650-81C3-833395DD25FB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CD35F-F1A5-4A82-9732-B82EC192E6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DD55B-342B-4650-81C3-833395DD25FB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CD35F-F1A5-4A82-9732-B82EC192E6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DD55B-342B-4650-81C3-833395DD25FB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FBCD35F-F1A5-4A82-9732-B82EC192E6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DD55B-342B-4650-81C3-833395DD25FB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CD35F-F1A5-4A82-9732-B82EC192E6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DD55B-342B-4650-81C3-833395DD25FB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CD35F-F1A5-4A82-9732-B82EC192E6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DD55B-342B-4650-81C3-833395DD25FB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CD35F-F1A5-4A82-9732-B82EC192E6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DD55B-342B-4650-81C3-833395DD25FB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CD35F-F1A5-4A82-9732-B82EC192E6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DD55B-342B-4650-81C3-833395DD25FB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CD35F-F1A5-4A82-9732-B82EC192E6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DD55B-342B-4650-81C3-833395DD25FB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CD35F-F1A5-4A82-9732-B82EC192E6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FCDD55B-342B-4650-81C3-833395DD25FB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FBCD35F-F1A5-4A82-9732-B82EC192E6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1214423"/>
            <a:ext cx="8458200" cy="4861364"/>
          </a:xfrm>
        </p:spPr>
        <p:txBody>
          <a:bodyPr/>
          <a:lstStyle/>
          <a:p>
            <a:pPr algn="ctr"/>
            <a:r>
              <a:rPr lang="ru-RU" dirty="0" smtClean="0"/>
              <a:t>Пешеходный туризм ПО ГОРОДУ </a:t>
            </a:r>
            <a:br>
              <a:rPr lang="ru-RU" dirty="0" smtClean="0"/>
            </a:br>
            <a:r>
              <a:rPr lang="ru-RU" dirty="0" smtClean="0"/>
              <a:t>в начальной школе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4929198"/>
            <a:ext cx="8458200" cy="1000132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Руководитель объединения: педагог дополнительного образования </a:t>
            </a:r>
          </a:p>
          <a:p>
            <a:pPr algn="ctr"/>
            <a:r>
              <a:rPr lang="ru-RU" dirty="0" smtClean="0"/>
              <a:t>ПИСКАРЕВА АНАСТАСИЯ ПАВЛОВНА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2643182"/>
            <a:ext cx="2928958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Направленность программы – туристско-краеведческая</a:t>
            </a:r>
          </a:p>
          <a:p>
            <a:r>
              <a:rPr lang="ru-RU" sz="2400" dirty="0" smtClean="0"/>
              <a:t>Актуальность программы определяется: </a:t>
            </a:r>
          </a:p>
          <a:p>
            <a:r>
              <a:rPr lang="ru-RU" sz="2400" dirty="0" smtClean="0"/>
              <a:t>- необходимостью привлечения обучающихся к познанию истории парковых ансамблей, как наиболее благоприятной среды для отдыха и приобщения к искусству и природной красоте </a:t>
            </a:r>
          </a:p>
          <a:p>
            <a:r>
              <a:rPr lang="ru-RU" sz="2400" dirty="0" smtClean="0"/>
              <a:t>- потребностью детей в познании истории и географии родного края</a:t>
            </a:r>
          </a:p>
          <a:p>
            <a:r>
              <a:rPr lang="ru-RU" sz="2400" dirty="0" smtClean="0"/>
              <a:t>- программа направлена на формирование у обучающихся сознательного и ответственного отношения к природе, искусству и понимания роли культурного отдыха в жизни человека</a:t>
            </a:r>
            <a:endParaRPr lang="ru-RU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Отличительная Особенность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 smtClean="0"/>
              <a:t>- состоит в том, что она не дублирует программу по предмету «Окружающий мир» для начальной школы, практические занятия проходят в садах, парках, музеях, театрах города Павловска и Санкт-Петербурга.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ПЕДАГОГИЧЕСКАЯ целесообразность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- программа состоит в расширении кругозора детей в области городского туризма, воспитании ответственности, чувства товарищества и дружбы, сознательной дисциплины, выдержки, решительности и физической силы. </a:t>
            </a:r>
            <a:endParaRPr lang="ru-RU" sz="36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Цель программы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 более полное и глубокое изучение достопримечательностей г.Павловска (г. Санкт-Петербурга), расширение кругозора детей в области городского туризма</a:t>
            </a:r>
          </a:p>
          <a:p>
            <a:r>
              <a:rPr lang="ru-RU" dirty="0" smtClean="0"/>
              <a:t>- внедрение элементов зон отдыха Павловска (Санкт-Петербурга) в содержание краеведческих исследований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Задачи программы</a:t>
            </a:r>
            <a:br>
              <a:rPr lang="ru-RU" dirty="0" smtClean="0"/>
            </a:br>
            <a:r>
              <a:rPr lang="ru-RU" sz="3100" dirty="0" smtClean="0"/>
              <a:t>обучающие:</a:t>
            </a:r>
            <a:endParaRPr lang="ru-RU" sz="3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 теоретическое и практическое познание пешеходного туризма</a:t>
            </a:r>
          </a:p>
          <a:p>
            <a:r>
              <a:rPr lang="ru-RU" dirty="0" smtClean="0"/>
              <a:t>- знакомство с дворцовыми и парковыми ансамблями г. Павловска (Санкт-Петербурга)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Задачи программы</a:t>
            </a:r>
            <a:br>
              <a:rPr lang="ru-RU" dirty="0" smtClean="0"/>
            </a:br>
            <a:r>
              <a:rPr lang="ru-RU" sz="3100" dirty="0" smtClean="0"/>
              <a:t>развивающие:</a:t>
            </a:r>
            <a:endParaRPr lang="ru-RU" sz="3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- создание благоприятных условий для интеллектуального, нравственного и физического формирования личности воспитанников</a:t>
            </a:r>
          </a:p>
          <a:p>
            <a:r>
              <a:rPr lang="ru-RU" dirty="0" smtClean="0"/>
              <a:t>- раскрытие творческого потенциала, воспитание любви к Родине, своему городу, формирование высокой культуры, патриотического сознания, готовности выполнения гражданского долга по защите Родины</a:t>
            </a:r>
          </a:p>
          <a:p>
            <a:r>
              <a:rPr lang="ru-RU" dirty="0" smtClean="0"/>
              <a:t>- привитие навыков туризма, реализация системного подхода к краеведческому образованию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Задачи программы</a:t>
            </a:r>
            <a:br>
              <a:rPr lang="ru-RU" dirty="0" smtClean="0"/>
            </a:br>
            <a:r>
              <a:rPr lang="ru-RU" sz="3100" dirty="0" smtClean="0"/>
              <a:t>воспитательные:</a:t>
            </a:r>
            <a:endParaRPr lang="ru-RU" sz="3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- формирование уважительного отношения к истории своей Родины и сознание собственного долга перед Отечеством</a:t>
            </a:r>
          </a:p>
          <a:p>
            <a:r>
              <a:rPr lang="ru-RU" dirty="0" smtClean="0"/>
              <a:t>- формирование ответственного отношения к общественной жизни, сознательной дисциплины, чувства товарищества</a:t>
            </a:r>
          </a:p>
          <a:p>
            <a:r>
              <a:rPr lang="ru-RU" dirty="0" smtClean="0"/>
              <a:t>- привитие чувства национальной гордости</a:t>
            </a:r>
          </a:p>
          <a:p>
            <a:r>
              <a:rPr lang="ru-RU" dirty="0" smtClean="0"/>
              <a:t>- формирование сознательного и бережного отношения к природе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Планируемые результаты</a:t>
            </a:r>
            <a:br>
              <a:rPr lang="ru-RU" dirty="0" smtClean="0"/>
            </a:br>
            <a:r>
              <a:rPr lang="ru-RU" sz="3100" dirty="0" smtClean="0"/>
              <a:t>личностные:</a:t>
            </a:r>
            <a:endParaRPr lang="ru-RU" sz="3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 применять краеведческие знания в процессе решения познавательных и практических задач, способствующих изучению родного города, его исторического и культурного наследия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Планируемые результаты</a:t>
            </a:r>
            <a:br>
              <a:rPr lang="ru-RU" dirty="0" smtClean="0"/>
            </a:br>
            <a:r>
              <a:rPr lang="ru-RU" sz="3100" dirty="0" err="1" smtClean="0"/>
              <a:t>метапредметные</a:t>
            </a:r>
            <a:r>
              <a:rPr lang="ru-RU" sz="3100" dirty="0" smtClean="0"/>
              <a:t>:</a:t>
            </a:r>
            <a:endParaRPr lang="ru-RU" sz="3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 поиск информации в различных источниках</a:t>
            </a:r>
          </a:p>
          <a:p>
            <a:r>
              <a:rPr lang="ru-RU" dirty="0" smtClean="0"/>
              <a:t>- развивать исследовательскую активность, нацеленную на изучение объектов живой и неживой природы и взаимосвязи между ними</a:t>
            </a:r>
          </a:p>
          <a:p>
            <a:r>
              <a:rPr lang="ru-RU" dirty="0" smtClean="0"/>
              <a:t>- оперировать и решать задачи различной степени сложности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Планируемые результаты</a:t>
            </a:r>
            <a:br>
              <a:rPr lang="ru-RU" dirty="0" smtClean="0"/>
            </a:br>
            <a:r>
              <a:rPr lang="ru-RU" sz="3100" dirty="0" smtClean="0"/>
              <a:t>предметные</a:t>
            </a:r>
            <a:endParaRPr lang="ru-RU" sz="3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- умение сравнивать и находить изучаемые объекты</a:t>
            </a:r>
          </a:p>
          <a:p>
            <a:r>
              <a:rPr lang="ru-RU" dirty="0" smtClean="0"/>
              <a:t>- анализировать, классифицировать, интерпретировать имеющуюся информацию, соотносить ее со знаниями, полученными при изучении курса</a:t>
            </a:r>
          </a:p>
          <a:p>
            <a:r>
              <a:rPr lang="ru-RU" dirty="0" smtClean="0"/>
              <a:t>- применять знания о характерных чертах, признаках понятий и явлений, изучаемых объектах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857364"/>
            <a:ext cx="3714776" cy="3232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857364"/>
            <a:ext cx="4000528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000240"/>
            <a:ext cx="3929090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2000240"/>
            <a:ext cx="3786214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190508_1133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67</TotalTime>
  <Words>398</Words>
  <Application>Microsoft Office PowerPoint</Application>
  <PresentationFormat>Экран (4:3)</PresentationFormat>
  <Paragraphs>38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Трек</vt:lpstr>
      <vt:lpstr>Пешеходный туризм ПО ГОРОДУ  в начальной школе </vt:lpstr>
      <vt:lpstr>АКТУАЛЬНОСТЬ</vt:lpstr>
      <vt:lpstr>Отличительная Особенность</vt:lpstr>
      <vt:lpstr>ПЕДАГОГИЧЕСКАЯ целесообразность</vt:lpstr>
      <vt:lpstr>Цель программы</vt:lpstr>
      <vt:lpstr>Задачи программы обучающие:</vt:lpstr>
      <vt:lpstr>Задачи программы развивающие:</vt:lpstr>
      <vt:lpstr>Задачи программы воспитательные:</vt:lpstr>
      <vt:lpstr>Планируемые результаты личностные:</vt:lpstr>
      <vt:lpstr>Планируемые результаты метапредметные:</vt:lpstr>
      <vt:lpstr>Планируемые результаты предметные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Пешеходный туризм ПО ГОРОДУ  в начальной школе</dc:title>
  <dc:creator>Анастасия</dc:creator>
  <cp:lastModifiedBy>Анастасия</cp:lastModifiedBy>
  <cp:revision>9</cp:revision>
  <dcterms:created xsi:type="dcterms:W3CDTF">2021-04-24T15:29:28Z</dcterms:created>
  <dcterms:modified xsi:type="dcterms:W3CDTF">2021-04-24T16:52:06Z</dcterms:modified>
</cp:coreProperties>
</file>