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5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7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670F2-0E40-452C-AD8B-C307A589BB8C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870332-61CA-4CB6-BDB3-861B8BE09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73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70332-61CA-4CB6-BDB3-861B8BE09181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70332-61CA-4CB6-BDB3-861B8BE0918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70332-61CA-4CB6-BDB3-861B8BE09181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4A44C5A-D9EA-4239-B208-F028AB732F6A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98A3FB9-FFCE-4CC8-A496-2D1512CFCC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8208912" cy="4392488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/>
            </a:r>
            <a:br>
              <a:rPr lang="ru-RU" sz="2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>Педагогический проект</a:t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>     \\Юный </a:t>
            </a:r>
            <a:r>
              <a:rPr lang="ru-RU" sz="5400" dirty="0" err="1" smtClean="0">
                <a:solidFill>
                  <a:srgbClr val="7030A0"/>
                </a:solidFill>
              </a:rPr>
              <a:t>журналист\\</a:t>
            </a: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r>
              <a:rPr lang="ru-RU" sz="5400" dirty="0" smtClean="0">
                <a:solidFill>
                  <a:srgbClr val="7030A0"/>
                </a:solidFill>
              </a:rPr>
              <a:t>     </a:t>
            </a:r>
            <a:r>
              <a:rPr lang="ru-RU" sz="1800" dirty="0" smtClean="0">
                <a:solidFill>
                  <a:srgbClr val="7030A0"/>
                </a:solidFill>
              </a:rPr>
              <a:t>                                                                        Воспитатели:  Кириллова   С.С.</a:t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sz="1800" dirty="0" smtClean="0">
                <a:solidFill>
                  <a:srgbClr val="7030A0"/>
                </a:solidFill>
              </a:rPr>
              <a:t>                 Г.Киров      2018г.                                                                  Новосёлова Т.А.</a:t>
            </a:r>
            <a:br>
              <a:rPr lang="ru-RU" sz="1800" dirty="0" smtClean="0">
                <a:solidFill>
                  <a:srgbClr val="7030A0"/>
                </a:solidFill>
              </a:rPr>
            </a:br>
            <a:endParaRPr lang="ru-RU" sz="54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852936"/>
            <a:ext cx="8458200" cy="1440160"/>
          </a:xfrm>
        </p:spPr>
        <p:txBody>
          <a:bodyPr>
            <a:normAutofit/>
          </a:bodyPr>
          <a:lstStyle/>
          <a:p>
            <a:endParaRPr lang="ru-RU" sz="48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481136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Проблема развития диалогической речи актуальна в развития речи детей дошкольного возраста с общим недоразвитием речи, так как речь развивается в процессе общения. Организованная журналистская деятельность дает детям новые знания, впечатления, воспитывает любознательность, самостоятельность. Все это готовит ребенка к дальнейшей жизни, обучению в школе, адаптации в новом коллективе.</a:t>
            </a:r>
          </a:p>
          <a:p>
            <a:pPr>
              <a:buNone/>
            </a:pPr>
            <a:r>
              <a:rPr lang="ru-RU" dirty="0" smtClean="0"/>
              <a:t>Проблема значимая для детей, на решение которой направлен проект: </a:t>
            </a:r>
          </a:p>
          <a:p>
            <a:pPr>
              <a:buNone/>
            </a:pPr>
            <a:r>
              <a:rPr lang="ru-RU" dirty="0" smtClean="0"/>
              <a:t>В процессе реализации проекта: дети узнают, что профессия журналист значимая и нужная; у детей сформируются представления о данной профессии; дети и взрослые получат эмоциональное удовлетворение от совместной деятельности; обогатиться развивающая среда в группе.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 Цель: знакомство детей с профессией журналист. Активизировать словарный запас /журналист, интервью, микрофон, репортаж, фотоаппарат, диктофон, камера/.</a:t>
            </a:r>
          </a:p>
          <a:p>
            <a:pPr>
              <a:buNone/>
            </a:pPr>
            <a:r>
              <a:rPr lang="ru-RU" dirty="0" smtClean="0"/>
              <a:t>Задачи:</a:t>
            </a:r>
          </a:p>
          <a:p>
            <a:pPr>
              <a:buNone/>
            </a:pPr>
            <a:r>
              <a:rPr lang="ru-RU" dirty="0" smtClean="0"/>
              <a:t> Обучающие:</a:t>
            </a:r>
          </a:p>
          <a:p>
            <a:pPr>
              <a:buNone/>
            </a:pPr>
            <a:r>
              <a:rPr lang="ru-RU" dirty="0" smtClean="0"/>
              <a:t>       - расширять представления детей о профессии журналиста;</a:t>
            </a:r>
          </a:p>
          <a:p>
            <a:pPr>
              <a:buNone/>
            </a:pPr>
            <a:r>
              <a:rPr lang="ru-RU" dirty="0" smtClean="0"/>
              <a:t>       -учить применять знания, умения, навыки, полученные в играх на практике;</a:t>
            </a:r>
          </a:p>
          <a:p>
            <a:pPr>
              <a:buNone/>
            </a:pPr>
            <a:r>
              <a:rPr lang="ru-RU" dirty="0" smtClean="0"/>
              <a:t>Развивающие:</a:t>
            </a:r>
          </a:p>
          <a:p>
            <a:pPr>
              <a:buFontTx/>
              <a:buChar char="-"/>
            </a:pPr>
            <a:r>
              <a:rPr lang="ru-RU" dirty="0" smtClean="0"/>
              <a:t>-активизировать навыки речевого общения, вести диалог;</a:t>
            </a:r>
          </a:p>
          <a:p>
            <a:pPr>
              <a:buFontTx/>
              <a:buChar char="-"/>
            </a:pPr>
            <a:r>
              <a:rPr lang="ru-RU" dirty="0" smtClean="0"/>
              <a:t>-развивать познавательный интерес, слуховую и зрительную память, творческое воображение;</a:t>
            </a:r>
          </a:p>
          <a:p>
            <a:pPr>
              <a:buNone/>
            </a:pPr>
            <a:r>
              <a:rPr lang="ru-RU" dirty="0" smtClean="0"/>
              <a:t>      -обогащать и активизировать словарь;</a:t>
            </a:r>
          </a:p>
          <a:p>
            <a:pPr>
              <a:buNone/>
            </a:pPr>
            <a:r>
              <a:rPr lang="ru-RU" i="1" dirty="0" smtClean="0"/>
              <a:t>Воспитательные</a:t>
            </a:r>
            <a:r>
              <a:rPr lang="ru-RU" dirty="0" smtClean="0"/>
              <a:t>:</a:t>
            </a:r>
          </a:p>
          <a:p>
            <a:pPr lvl="0">
              <a:buNone/>
            </a:pPr>
            <a:r>
              <a:rPr lang="ru-RU" dirty="0" smtClean="0"/>
              <a:t>      -воспитывать интерес к различным видам труда</a:t>
            </a:r>
          </a:p>
          <a:p>
            <a:pPr lvl="0">
              <a:buNone/>
            </a:pPr>
            <a:r>
              <a:rPr lang="ru-RU" dirty="0"/>
              <a:t> </a:t>
            </a:r>
            <a:r>
              <a:rPr lang="ru-RU" dirty="0" smtClean="0"/>
              <a:t>     - воспитывать самостоятельность и </a:t>
            </a:r>
            <a:r>
              <a:rPr lang="ru-RU" dirty="0" err="1" smtClean="0"/>
              <a:t>саморегуляцию</a:t>
            </a:r>
            <a:r>
              <a:rPr lang="ru-RU" dirty="0" smtClean="0"/>
              <a:t> собственных действий;.</a:t>
            </a:r>
          </a:p>
          <a:p>
            <a:pPr>
              <a:buNone/>
            </a:pPr>
            <a:r>
              <a:rPr lang="ru-RU" i="1" dirty="0" smtClean="0"/>
              <a:t>   Коррекционные: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     -развивать умение давать полный ответ, слышать и слушать товарища;</a:t>
            </a:r>
          </a:p>
          <a:p>
            <a:pPr lvl="0">
              <a:buNone/>
            </a:pPr>
            <a:r>
              <a:rPr lang="ru-RU" dirty="0" smtClean="0"/>
              <a:t>     -формировать навыки сотрудничества между взрослыми и детьми.</a:t>
            </a:r>
          </a:p>
          <a:p>
            <a:pPr lvl="0">
              <a:buNone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Для родителей: </a:t>
            </a:r>
          </a:p>
          <a:p>
            <a:pPr>
              <a:buNone/>
            </a:pPr>
            <a:r>
              <a:rPr lang="ru-RU" dirty="0" smtClean="0"/>
              <a:t>      - заинтересовать родителей жизнью группы, вызвать желание участвовать в ней; </a:t>
            </a:r>
          </a:p>
          <a:p>
            <a:pPr>
              <a:buNone/>
            </a:pPr>
            <a:r>
              <a:rPr lang="ru-RU" dirty="0" smtClean="0"/>
              <a:t>      - выполнять совместные задания по проекту .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Вид проекта: информационно-познавательный.  </a:t>
            </a:r>
          </a:p>
          <a:p>
            <a:pPr>
              <a:buNone/>
            </a:pPr>
            <a:r>
              <a:rPr lang="ru-RU" dirty="0" smtClean="0"/>
              <a:t>Тип проекта: творческий.                                     </a:t>
            </a:r>
          </a:p>
          <a:p>
            <a:pPr>
              <a:buNone/>
            </a:pPr>
            <a:r>
              <a:rPr lang="ru-RU" dirty="0" smtClean="0"/>
              <a:t>Форма организации: групповая/фронтальная/, индивидуальная, работа в парах.</a:t>
            </a:r>
          </a:p>
          <a:p>
            <a:pPr>
              <a:buNone/>
            </a:pPr>
            <a:r>
              <a:rPr lang="ru-RU" dirty="0" smtClean="0"/>
              <a:t>Образовательные области, охваченные проектом: развитие речи, познавательное развитие, СОЦИАЛЬНО-КОММУКАТИВНОЕ РАЗВИТИЕ.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/>
          <a:lstStyle/>
          <a:p>
            <a:r>
              <a:rPr lang="ru-RU" dirty="0" smtClean="0"/>
              <a:t>Участники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дети старшего дошкольного возраста ,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педагоги,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родители.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pic>
        <p:nvPicPr>
          <p:cNvPr id="4" name="Picture 3" descr="C:\Users\user\Desktop\журналист\SDC10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80928"/>
            <a:ext cx="5616624" cy="38099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Сроки реализации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Проект долгосрочный 1 месяц (октябрь).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720080"/>
          </a:xfrm>
        </p:spPr>
        <p:txBody>
          <a:bodyPr/>
          <a:lstStyle/>
          <a:p>
            <a:r>
              <a:rPr lang="ru-RU" dirty="0" smtClean="0"/>
              <a:t>Реализация проекта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2" y="1025352"/>
          <a:ext cx="9076268" cy="5832648"/>
        </p:xfrm>
        <a:graphic>
          <a:graphicData uri="http://schemas.openxmlformats.org/drawingml/2006/table">
            <a:tbl>
              <a:tblPr/>
              <a:tblGrid>
                <a:gridCol w="1487913"/>
                <a:gridCol w="6100442"/>
                <a:gridCol w="1487913"/>
              </a:tblGrid>
              <a:tr h="2326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Этапы проекта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                          Мероприятия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Calibri"/>
                          <a:cs typeface="Times New Roman"/>
                        </a:rPr>
                        <a:t>            Сроки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1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Организационно-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подготовительный этап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Изучение методической литературы. Составление плана работы. Подготовка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предметно развивающей 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среды. Предварительная</a:t>
                      </a:r>
                      <a:r>
                        <a:rPr lang="ru-RU" sz="12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baseline="0" smtClean="0">
                          <a:latin typeface="Times New Roman"/>
                          <a:ea typeface="Calibri"/>
                          <a:cs typeface="Times New Roman"/>
                        </a:rPr>
                        <a:t>работа с родителями/</a:t>
                      </a:r>
                      <a:r>
                        <a:rPr lang="ru-RU" sz="1200" smtClean="0">
                          <a:latin typeface="Times New Roman"/>
                          <a:ea typeface="Calibri"/>
                          <a:cs typeface="Times New Roman"/>
                        </a:rPr>
                        <a:t>объявление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для родителей с просьбой принести в группу журналы, микрофоны, атрибуты 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журналиста</a:t>
                      </a:r>
                      <a:r>
                        <a:rPr lang="ru-RU" sz="12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, сфотографировать домашнего  питомца/. П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одбор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дидактических игр на развитие памяти, внимания, речи.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 неделя ( с 24 по 28 сентября)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7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Основной этап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1 неделя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Вводная беседа, о том какие бывают журналы и рубрики в них.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Презентация о профессии журналиста, дидактические игры на развития памяти и внимания.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2 неделя: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Знакомство с правилами ведения диалога, беседа на тему «Вежливость»,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Игры: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«Дружеское интервью», «Острый глаз», «Живые слова».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Интервью в парах на тему недели с опорными схемами.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Дети берут интервью у музыкального руководителя.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3 неделя: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Знакомство с фотоаппаратом, презентация «Фотоаппарат чудо 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техники».</a:t>
                      </a:r>
                      <a:r>
                        <a:rPr lang="ru-RU" sz="12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Репортажи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детей  «Мой любимый уголок в группе», «Наша прогулка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»,//Я</a:t>
                      </a:r>
                      <a:r>
                        <a:rPr lang="ru-RU" sz="12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по правилам хожу//.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4 неделя: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Рассказы детей (для журнала группы) на темы «</a:t>
                      </a: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Братья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наши меньшие», «Дары осени».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r>
                        <a:rPr lang="ru-RU" sz="1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недели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(с 1 по 29 октября)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97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Заключительный этап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Подведение итогов проведённых мероприятий. Обобщение и закрепление полученного опыта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12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Изготовление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журнала группы. Рефлексия: Какие задания, игры вам понравились? Почему? Какие задания было трудно выполнять? В какие игры вы еще хотели бы поиграть? Благодарность детям за фото домашних питомцев и рассказ о них, благодарность родителям за помощь в насыщении развивающей среды.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1 неделя (с 30 октября по 3 ноября)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34" marR="268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Ожидаемый результат: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4955381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Повышение речевой активности и коммуникативных способностей детей</a:t>
            </a:r>
            <a:r>
              <a:rPr lang="ru-RU" sz="2400" dirty="0" smtClean="0"/>
              <a:t>;</a:t>
            </a:r>
          </a:p>
          <a:p>
            <a:pPr>
              <a:buNone/>
            </a:pPr>
            <a:r>
              <a:rPr lang="ru-RU" sz="2400" dirty="0" smtClean="0"/>
              <a:t>Готовность детей к участию в </a:t>
            </a:r>
            <a:r>
              <a:rPr lang="ru-RU" sz="2400" dirty="0" smtClean="0"/>
              <a:t>различных видах </a:t>
            </a:r>
            <a:r>
              <a:rPr lang="ru-RU" sz="2400" dirty="0" smtClean="0"/>
              <a:t>деятельности</a:t>
            </a:r>
            <a:r>
              <a:rPr lang="ru-RU" sz="2400" dirty="0" smtClean="0"/>
              <a:t>;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Дети любознательные, активные, интересуются новым, задают вопросы взрослым и сверстникам</a:t>
            </a:r>
          </a:p>
          <a:p>
            <a:pPr>
              <a:buNone/>
            </a:pPr>
            <a:endParaRPr lang="ru-RU" sz="2400" dirty="0" smtClean="0"/>
          </a:p>
          <a:p>
            <a:endParaRPr lang="ru-RU" dirty="0"/>
          </a:p>
        </p:txBody>
      </p:sp>
      <p:pic>
        <p:nvPicPr>
          <p:cNvPr id="2052" name="Picture 4" descr="C:\Users\user\Desktop\журналист\SDC10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3744416" cy="2513784"/>
          </a:xfrm>
          <a:prstGeom prst="rect">
            <a:avLst/>
          </a:prstGeom>
          <a:noFill/>
        </p:spPr>
      </p:pic>
      <p:pic>
        <p:nvPicPr>
          <p:cNvPr id="2053" name="Picture 5" descr="C:\Users\user\Desktop\журналист\SDC10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140968"/>
            <a:ext cx="3240360" cy="2016224"/>
          </a:xfrm>
          <a:prstGeom prst="rect">
            <a:avLst/>
          </a:prstGeom>
          <a:noFill/>
        </p:spPr>
      </p:pic>
      <p:pic>
        <p:nvPicPr>
          <p:cNvPr id="8" name="Picture 2" descr="d:\Мои документы\138\100SSCAM\SDC104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365104"/>
            <a:ext cx="3744416" cy="23042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Продукт  проекта: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4739357"/>
          </a:xfrm>
        </p:spPr>
        <p:txBody>
          <a:bodyPr/>
          <a:lstStyle/>
          <a:p>
            <a:pPr>
              <a:buNone/>
            </a:pPr>
            <a:r>
              <a:rPr lang="ru-RU" sz="4000" dirty="0" smtClean="0">
                <a:solidFill>
                  <a:srgbClr val="7030A0"/>
                </a:solidFill>
              </a:rPr>
              <a:t>Журнал группы «Калейдоскоп».</a:t>
            </a:r>
          </a:p>
          <a:p>
            <a:endParaRPr lang="ru-RU" dirty="0"/>
          </a:p>
        </p:txBody>
      </p:sp>
      <p:pic>
        <p:nvPicPr>
          <p:cNvPr id="6" name="Picture 3" descr="d:\Мои документы\138\Женя-котята\SDC10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564904"/>
            <a:ext cx="4644008" cy="3573016"/>
          </a:xfrm>
          <a:prstGeom prst="rect">
            <a:avLst/>
          </a:prstGeom>
          <a:noFill/>
        </p:spPr>
      </p:pic>
      <p:pic>
        <p:nvPicPr>
          <p:cNvPr id="4" name="Picture 2" descr="C:\Users\user\Desktop\DSCN7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3816424" cy="47251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Вывод: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После заключительной беседы я выяснила, что у детей сформировалось представление  о профессии журналиста. Дети свободнее общаются не только со  сверстниками, но и со взрослыми. В результате реализуемого проекта дети приобрели знания норм речевого общения со взрослыми и сверстниками, и используют эти знания в реальных жизненных ситуациях. </a:t>
            </a:r>
          </a:p>
          <a:p>
            <a:pPr>
              <a:buNone/>
            </a:pPr>
            <a:r>
              <a:rPr lang="ru-RU" dirty="0" smtClean="0"/>
              <a:t>Анализ итогов реализации данного проекта позволяет сделать вывод, что уже в дошкольном возрасте журналистика вызывает у детей большой интерес и может быть использована как средство повышения уровня речевой и коммуникативной компетентности воспитанников.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Список литературы:</a:t>
            </a:r>
            <a:r>
              <a:rPr lang="ru-RU" b="1" i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1. Детские периодические журналы: "Непоседа", «Ёжик", "Коллекция идей", "Тайны леса", "Куклы </a:t>
            </a:r>
            <a:r>
              <a:rPr lang="ru-RU" dirty="0" err="1" smtClean="0"/>
              <a:t>Винкс</a:t>
            </a:r>
            <a:r>
              <a:rPr lang="ru-RU" dirty="0" smtClean="0"/>
              <a:t>"…</a:t>
            </a:r>
          </a:p>
          <a:p>
            <a:pPr>
              <a:buNone/>
            </a:pPr>
            <a:r>
              <a:rPr lang="ru-RU" dirty="0" smtClean="0"/>
              <a:t>2. Константинова А.Н., Суровцева И.Ю. Издательская деятельность в детском саду как одна из форм взаимодействия с родителями. Научно-методический журнал "Логопед", 2008.</a:t>
            </a:r>
          </a:p>
          <a:p>
            <a:pPr>
              <a:buNone/>
            </a:pPr>
            <a:r>
              <a:rPr lang="ru-RU" dirty="0" smtClean="0"/>
              <a:t>3.Веракса Н.Е., </a:t>
            </a:r>
            <a:r>
              <a:rPr lang="ru-RU" dirty="0" err="1" smtClean="0"/>
              <a:t>Веракса</a:t>
            </a:r>
            <a:r>
              <a:rPr lang="ru-RU" dirty="0" smtClean="0"/>
              <a:t> А.Н. Проектная деятельность дошкольников.- </a:t>
            </a:r>
            <a:r>
              <a:rPr lang="ru-RU" dirty="0" err="1" smtClean="0"/>
              <a:t>Мозайка</a:t>
            </a:r>
            <a:r>
              <a:rPr lang="ru-RU" dirty="0" smtClean="0"/>
              <a:t> Синтез , 2016 г.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журналист\SDC104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4664"/>
            <a:ext cx="5328592" cy="32403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7" name="Picture 3" descr="d:\Мои документы\138\SDC104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0648"/>
            <a:ext cx="4752528" cy="3240360"/>
          </a:xfrm>
          <a:prstGeom prst="rect">
            <a:avLst/>
          </a:prstGeom>
          <a:noFill/>
        </p:spPr>
      </p:pic>
      <p:pic>
        <p:nvPicPr>
          <p:cNvPr id="3074" name="Picture 2" descr="C:\Users\user\Desktop\журналист\SDC104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429000"/>
            <a:ext cx="4968552" cy="3240360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23528" y="1772816"/>
            <a:ext cx="8686800" cy="45719"/>
          </a:xfrm>
        </p:spPr>
        <p:txBody>
          <a:bodyPr>
            <a:normAutofit fontScale="25000" lnSpcReduction="20000"/>
          </a:bodyPr>
          <a:lstStyle/>
          <a:p>
            <a:endParaRPr lang="ru-RU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 flipV="1">
            <a:off x="304800" y="6080125"/>
            <a:ext cx="86868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098" name="Picture 2" descr="C:\Users\user\Desktop\журналист\2018-11-23 07-53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464496" cy="3456384"/>
          </a:xfrm>
          <a:prstGeom prst="rect">
            <a:avLst/>
          </a:prstGeom>
          <a:noFill/>
        </p:spPr>
      </p:pic>
      <p:pic>
        <p:nvPicPr>
          <p:cNvPr id="13" name="Picture 2" descr="C:\Users\user\Desktop\журналист\2018-11-23 07-53-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429000"/>
            <a:ext cx="5194648" cy="32403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96752"/>
            <a:ext cx="8686800" cy="986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5805264"/>
            <a:ext cx="8686800" cy="274861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5123" name="Picture 3" descr="C:\Users\user\Desktop\журналист\2018-11-23 07-55-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5616624" cy="3528392"/>
          </a:xfrm>
          <a:prstGeom prst="rect">
            <a:avLst/>
          </a:prstGeom>
          <a:noFill/>
        </p:spPr>
      </p:pic>
      <p:pic>
        <p:nvPicPr>
          <p:cNvPr id="5125" name="Picture 5" descr="C:\Users\user\Desktop\журналист\2018-11-23 07-56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996952"/>
            <a:ext cx="5656361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96752"/>
            <a:ext cx="8686800" cy="986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5805264"/>
            <a:ext cx="8686800" cy="274861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6147" name="Picture 3" descr="C:\Users\user\Desktop\журналист\2018-11-23 07-56-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88640"/>
            <a:ext cx="3419872" cy="4980311"/>
          </a:xfrm>
          <a:prstGeom prst="rect">
            <a:avLst/>
          </a:prstGeom>
          <a:noFill/>
        </p:spPr>
      </p:pic>
      <p:pic>
        <p:nvPicPr>
          <p:cNvPr id="6146" name="Picture 2" descr="C:\Users\user\Desktop\журналист\2018-11-23 07-56-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6443936" cy="479695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293096"/>
            <a:ext cx="8254752" cy="20162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br>
              <a:rPr lang="ru-RU" dirty="0" smtClean="0"/>
            </a:br>
            <a:r>
              <a:rPr lang="ru-RU" dirty="0" smtClean="0"/>
              <a:t>    </a:t>
            </a:r>
            <a:r>
              <a:rPr lang="ru-RU" sz="2000" dirty="0" smtClean="0"/>
              <a:t>Фотоматериалы использованы с разрешения родителей и                 законных представителей.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700808"/>
            <a:ext cx="8686800" cy="216024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10600" dirty="0" smtClean="0">
                <a:solidFill>
                  <a:srgbClr val="7030A0"/>
                </a:solidFill>
              </a:rPr>
              <a:t>     Спасибо за внимание</a:t>
            </a:r>
          </a:p>
          <a:p>
            <a:pPr>
              <a:buNone/>
            </a:pPr>
            <a:endParaRPr lang="ru-RU" sz="66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6600" dirty="0" smtClean="0">
                <a:solidFill>
                  <a:srgbClr val="7030A0"/>
                </a:solidFill>
              </a:rPr>
              <a:t>     </a:t>
            </a:r>
            <a:endParaRPr lang="ru-RU" sz="6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339</TotalTime>
  <Words>819</Words>
  <Application>Microsoft Office PowerPoint</Application>
  <PresentationFormat>Экран (4:3)</PresentationFormat>
  <Paragraphs>82</Paragraphs>
  <Slides>16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  Педагогический проект      \\Юный журналист\\                                                                                 Воспитатели:  Кириллова   С.С.                  Г.Киров      2018г.                                                                  Новосёлова Т.А. </vt:lpstr>
      <vt:lpstr>Актуальность проекта</vt:lpstr>
      <vt:lpstr>Цели и задачи проекта</vt:lpstr>
      <vt:lpstr>Слайд 4</vt:lpstr>
      <vt:lpstr>Участники проекта</vt:lpstr>
      <vt:lpstr>Сроки реализации</vt:lpstr>
      <vt:lpstr>Реализация проекта</vt:lpstr>
      <vt:lpstr>Ожидаемый результат: </vt:lpstr>
      <vt:lpstr>Продукт  проекта: </vt:lpstr>
      <vt:lpstr> Вывод: </vt:lpstr>
      <vt:lpstr> Список литературы:  </vt:lpstr>
      <vt:lpstr>Слайд 12</vt:lpstr>
      <vt:lpstr>Слайд 13</vt:lpstr>
      <vt:lpstr>Слайд 14</vt:lpstr>
      <vt:lpstr>Слайд 15</vt:lpstr>
      <vt:lpstr>         Фотоматериалы использованы с разрешения родителей и                 законных представителей.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Юный журналист</dc:title>
  <dc:creator>Роман</dc:creator>
  <cp:lastModifiedBy>user</cp:lastModifiedBy>
  <cp:revision>40</cp:revision>
  <dcterms:created xsi:type="dcterms:W3CDTF">2018-11-11T11:39:53Z</dcterms:created>
  <dcterms:modified xsi:type="dcterms:W3CDTF">2018-11-27T05:53:09Z</dcterms:modified>
</cp:coreProperties>
</file>