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719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955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600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222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04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33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565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557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261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765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125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BF57EBD5-8613-4C43-AE7C-829825589FFB}" type="datetimeFigureOut">
              <a:rPr lang="ru-RU" smtClean="0"/>
              <a:t>29.08.2026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09F7442-BBF9-4DC9-B12B-AD01D6DA96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601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6786" y="277940"/>
            <a:ext cx="78139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Презентация к занятию по ФЭМП в старшей группе для детей 5 – 6 лет.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(И.А.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Помораева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В.А.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Позина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Сентябрь Занятие №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1 стр. 13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1591" y="1690146"/>
            <a:ext cx="7629204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Программное содержание: 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Закреплять навыки счета в пределах 5,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умение образовывать число 5 на основе сравнения двух групп предметов, выраженных соседними числами 4 и 5.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Совершенствовать умение различать и называть плоские и объемные геометрические фигуры: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Круг, квадрат, прямоугольник; шар, куб, цилиндр.</a:t>
            </a:r>
          </a:p>
          <a:p>
            <a:pPr marL="171450" indent="-171450">
              <a:buFont typeface="Wingdings" pitchFamily="2" charset="2"/>
              <a:buChar char="Ø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Уточнить представления о последовательности частей суток: утро, день, вечер, ночь.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5364" y="3265713"/>
            <a:ext cx="33473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Раздаточный материал: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наборы плоских геометрических фигур – по 5 квадратов и по 5 прямоугольников для каждого ребенка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Рисунки  - таблички с изображением геометрических фигур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Двухполосные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карточки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727" y="3092262"/>
            <a:ext cx="4640888" cy="336395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7309" y="6188364"/>
            <a:ext cx="4530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воспитатель Ключникова О.И.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21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8808"/>
            <a:ext cx="3232597" cy="52329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88386" y="499288"/>
            <a:ext cx="3881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И/У: «Мальвина учит Буратино»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7505" y="1399641"/>
            <a:ext cx="3232597" cy="50913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25482"/>
          <a:stretch/>
        </p:blipFill>
        <p:spPr>
          <a:xfrm>
            <a:off x="3398392" y="1870213"/>
            <a:ext cx="5022132" cy="22465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98392" y="4531179"/>
            <a:ext cx="51577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Назови и покажи знакомые  геометрические фигуры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95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179" y="3298912"/>
            <a:ext cx="1816765" cy="22435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1088" y="3298912"/>
            <a:ext cx="1816765" cy="22435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2939" y="3298912"/>
            <a:ext cx="1816765" cy="22435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60681" t="11969" r="3170"/>
          <a:stretch/>
        </p:blipFill>
        <p:spPr>
          <a:xfrm>
            <a:off x="7278266" y="1006812"/>
            <a:ext cx="1815921" cy="19749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0681" t="11969" r="3170"/>
          <a:stretch/>
        </p:blipFill>
        <p:spPr>
          <a:xfrm>
            <a:off x="5221088" y="998113"/>
            <a:ext cx="1815921" cy="19749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60681" t="11969" r="3170"/>
          <a:stretch/>
        </p:blipFill>
        <p:spPr>
          <a:xfrm>
            <a:off x="3163910" y="998113"/>
            <a:ext cx="1815921" cy="19749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60681" t="11969" r="3170"/>
          <a:stretch/>
        </p:blipFill>
        <p:spPr>
          <a:xfrm>
            <a:off x="1002385" y="998113"/>
            <a:ext cx="1815921" cy="19749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29662" r="41369"/>
          <a:stretch/>
        </p:blipFill>
        <p:spPr>
          <a:xfrm>
            <a:off x="1002385" y="3298912"/>
            <a:ext cx="1815921" cy="224352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0073" y="1073127"/>
            <a:ext cx="1816765" cy="19752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4688" y="3492096"/>
            <a:ext cx="1816765" cy="224352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1257" y="5735618"/>
            <a:ext cx="427213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Отсчитай 4 куба.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Отсчитай столько цилиндров и поставь их парами с кубами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Что можно сказать о количестве кубов и цилиндров?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 сколько кубов и цилиндров?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Как сделать, чтоб кубов и цилиндров стало по 5?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41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7710" y="3433940"/>
            <a:ext cx="1450974" cy="7559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03819" y="412124"/>
            <a:ext cx="4112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И/У:  «Сосчитай фигуры»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25" y="1141276"/>
            <a:ext cx="3237257" cy="50906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7981" t="11079" r="54976" b="51549"/>
          <a:stretch/>
        </p:blipFill>
        <p:spPr>
          <a:xfrm>
            <a:off x="4116570" y="1141276"/>
            <a:ext cx="1374498" cy="14246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481" y="1173231"/>
            <a:ext cx="1377815" cy="14265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2638" y="1173231"/>
            <a:ext cx="1377815" cy="14265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73795" y="1173231"/>
            <a:ext cx="1377815" cy="14265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54742" t="56713" r="11878" b="13991"/>
          <a:stretch/>
        </p:blipFill>
        <p:spPr>
          <a:xfrm>
            <a:off x="4041849" y="3419529"/>
            <a:ext cx="1449219" cy="75341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3902" y="3416973"/>
            <a:ext cx="1450974" cy="7559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481" y="3416973"/>
            <a:ext cx="1450974" cy="75597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5252" y="3416973"/>
            <a:ext cx="1450974" cy="75597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28099" y="1139298"/>
            <a:ext cx="1377815" cy="14265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45379" y="4572000"/>
            <a:ext cx="53315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-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Отсчитайте 4 квадрата и расположите на верхней полоске карточки.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Отсчитайте 5 прямоугольников и расположите на нижней полоске карточки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Сколько квадратов? </a:t>
            </a:r>
          </a:p>
          <a:p>
            <a:pPr marL="171450" indent="-171450">
              <a:buFontTx/>
              <a:buChar char="-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Сколько прямоугольников?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0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07605" y="373487"/>
            <a:ext cx="3883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«Физкультминутка»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2731" y="1596980"/>
            <a:ext cx="548035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пять!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умеем мы считать,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Отдыхать умеем тоже – руки за спину положим,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Голову поднимем выше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легко – легко подышим.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Потянулись на носочках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Столько раз,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Ровно столько, сколько пальцев на руке у нас!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ПЯТЬ!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Топаем ногами.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три, четыре, пять.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Хлопаем руками.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244" y="2637064"/>
            <a:ext cx="4497148" cy="335075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6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8049" y="283335"/>
            <a:ext cx="6414559" cy="549422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И/У: «Дорисуй недостающую фигуру»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661" t="59119" r="51293" b="10068"/>
          <a:stretch/>
        </p:blipFill>
        <p:spPr>
          <a:xfrm>
            <a:off x="5172018" y="875157"/>
            <a:ext cx="3020732" cy="30522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25" y="1056069"/>
            <a:ext cx="3759558" cy="543047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8641669" y="3658976"/>
            <a:ext cx="3021013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34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304" t="4551" r="3865" b="29274"/>
          <a:stretch/>
        </p:blipFill>
        <p:spPr>
          <a:xfrm>
            <a:off x="82245" y="300396"/>
            <a:ext cx="3464519" cy="45848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4116" t="6387" r="3677" b="28883"/>
          <a:stretch/>
        </p:blipFill>
        <p:spPr>
          <a:xfrm>
            <a:off x="6130808" y="2686077"/>
            <a:ext cx="3305921" cy="40978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929" t="5244" r="4241" b="28711"/>
          <a:stretch/>
        </p:blipFill>
        <p:spPr>
          <a:xfrm>
            <a:off x="8945687" y="1074895"/>
            <a:ext cx="3075710" cy="41616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3553" t="5243" r="4616" b="28971"/>
          <a:stretch/>
        </p:blipFill>
        <p:spPr>
          <a:xfrm>
            <a:off x="2509190" y="2686077"/>
            <a:ext cx="3503053" cy="41679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70037" y="161608"/>
            <a:ext cx="7220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И/У: «Поможем Буратино разложить картинки»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71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112</TotalTime>
  <Words>329</Words>
  <Application>Microsoft Office PowerPoint</Application>
  <PresentationFormat>Широкоэкранный</PresentationFormat>
  <Paragraphs>42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 Light</vt:lpstr>
      <vt:lpstr>Times New Roman</vt:lpstr>
      <vt:lpstr>Wingdings</vt:lpstr>
      <vt:lpstr>Метрополия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5. И/У: «Дорисуй недостающую фигуру»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ФЭМП № 1 стр. 13</dc:title>
  <dc:creator>1</dc:creator>
  <cp:lastModifiedBy>Ольга Ключникова</cp:lastModifiedBy>
  <cp:revision>14</cp:revision>
  <dcterms:created xsi:type="dcterms:W3CDTF">2024-09-04T04:02:26Z</dcterms:created>
  <dcterms:modified xsi:type="dcterms:W3CDTF">2026-08-29T04:09:52Z</dcterms:modified>
</cp:coreProperties>
</file>