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5" r:id="rId9"/>
    <p:sldId id="263" r:id="rId10"/>
    <p:sldId id="264" r:id="rId11"/>
    <p:sldId id="267" r:id="rId12"/>
    <p:sldId id="266" r:id="rId13"/>
    <p:sldId id="26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5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21.03.2018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21.03.2018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21.03.2018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21.03.2018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3082" y="101699"/>
            <a:ext cx="7772400" cy="951037"/>
          </a:xfrm>
        </p:spPr>
        <p:txBody>
          <a:bodyPr>
            <a:normAutofit/>
          </a:bodyPr>
          <a:lstStyle/>
          <a:p>
            <a:r>
              <a:rPr lang="ru-RU" sz="36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Какие игрушки необходимы детям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076056" y="3068960"/>
            <a:ext cx="2744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\</a:t>
            </a:r>
          </a:p>
        </p:txBody>
      </p:sp>
      <p:pic>
        <p:nvPicPr>
          <p:cNvPr id="1027" name="Picture 3" descr="C:\Users\Вячеслав\Pictures\1278753686_1263719227_4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8" y="836712"/>
            <a:ext cx="8964488" cy="6021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07939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Вячеслав\Pictures\fokina_l-p_shabl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48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83568" y="908720"/>
            <a:ext cx="685800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           Развитие богатого эмоционального мира ребёнка немыслимо без игрушек. Именно они позволяют ребёнку выразить свои чувства, исследовать окружающий мир, учат общаться и познавать себя. Вспомните свои любимые игрушки! Это не обязательно дорогие и шикарные куклы и машины. У кого-то это невзрачный мишка, переданный по наследству мамой, малюсенький пупсик с огромным количеством немыслимых нарядов из тюля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 т. д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Выбор игрушек для ребёнка – очень важное и серьёзное дело. Только сам ребёнок способен выбрать из огромного количества игрушек именно то, что ему необходимо. Этот выбор внутренне обусловлен теми же эмоциональными побудителями, что и  выбор взрослыми друзей и любимых.</a:t>
            </a:r>
          </a:p>
        </p:txBody>
      </p:sp>
    </p:spTree>
    <p:extLst>
      <p:ext uri="{BB962C8B-B14F-4D97-AF65-F5344CB8AC3E}">
        <p14:creationId xmlns:p14="http://schemas.microsoft.com/office/powerpoint/2010/main" val="6809716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Вячеслав\Pictures\fokina_l-p_shabl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23528" y="1340768"/>
            <a:ext cx="741682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У каждого ребёнка должна быть такая игрушка, которой он может пожаловаться, которую поругает и накажет, пожалеет и утешит. Именно она поможет преодолеть ему страх одиночества, когда родители куда-то уйдут, страх темноты, когда выключается свет и надо уснуть, но не в одиночестве, а с подружкой-игрушкой. На них иногда злятся, их наказывают и даже ломают, забрасывая в дальний угол, но их вспоминают в минуты детского горя, достают из угла, чинят, дорисовывают стёршиеся глаза и губы, шьют новые наряды, пришивают уши и хвосты.</a:t>
            </a:r>
          </a:p>
        </p:txBody>
      </p:sp>
    </p:spTree>
    <p:extLst>
      <p:ext uri="{BB962C8B-B14F-4D97-AF65-F5344CB8AC3E}">
        <p14:creationId xmlns:p14="http://schemas.microsoft.com/office/powerpoint/2010/main" val="16261675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Вячеслав\Pictures\fokina_l-p_shabl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249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67544" y="1052736"/>
            <a:ext cx="7272808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dirty="0"/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Трудно представить, что подобное отношение ребёнок может испытать к роботу -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трансформеру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игрушке "Денди", взмывающему ввысь самолёту, ревущей машине.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 "подружки" маленькие мальчики и девочки скорее выберут Барби, Мишку, котёнка, зайчонка, то есть существо, очень на человека, близкое ему и понятное. Поэтому, узнав о заветной мечте ребёнка иметь ту или иную игрушку, подумайте сначала, нужна ли она ему.</a:t>
            </a:r>
          </a:p>
          <a:p>
            <a:pPr indent="457200"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Несомненно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у ребёнка должен быть определённый набор игрушек, способствующих развитию его чувственного восприятия, мышления, кругозора, позволяющих ему проигрывать реальные и сказочные ситуации, подражать взрослым.</a:t>
            </a:r>
          </a:p>
        </p:txBody>
      </p:sp>
    </p:spTree>
    <p:extLst>
      <p:ext uri="{BB962C8B-B14F-4D97-AF65-F5344CB8AC3E}">
        <p14:creationId xmlns:p14="http://schemas.microsoft.com/office/powerpoint/2010/main" val="25099384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Вячеслав\Pictures\fokina_l-p_shabl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11560" y="980728"/>
            <a:ext cx="7128792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ctr"/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Игрушки из реальной жизни.</a:t>
            </a:r>
          </a:p>
          <a:p>
            <a:pPr indent="457200"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Кукольное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семейство (может быть и семья  зверюшек), кукольный домик, мебель, посуда, машины, лодка, касса, весы, медицинские и парикмахерские принадлежности, часы, стиральные машины, плиты, телевизоры, мелки и доска, счёты, музыкальные инструменты, железные дороги, телефон и т.д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indent="457200" algn="just"/>
            <a:endParaRPr lang="ru-RU" sz="20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indent="457200" algn="ctr"/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Игрушки</a:t>
            </a:r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помогающие "выплеснуть" агрессию.</a:t>
            </a:r>
          </a:p>
          <a:p>
            <a:pPr indent="457200"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Солдатики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ружья, мячи, надувные груши, подушки, резиновые игрушки, скакалки, кегли, а также дротики для метания и т.д.</a:t>
            </a:r>
          </a:p>
          <a:p>
            <a:pPr indent="457200" algn="just"/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indent="457200" algn="just"/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68435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Вячеслав\Pictures\fokina_l-p_shabl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79612" y="836712"/>
            <a:ext cx="6984776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ctr"/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Игрушки для развития творческой фантазии и самовыражения.</a:t>
            </a:r>
          </a:p>
          <a:p>
            <a:pPr indent="457200"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Кубики, матрёшки, пирамидки, конструкторы, азбуки, настольные игры, разрезные картинки или открытки, краски пластилин, мозаика, наборы для рукоделия, нитки, кусочки ткани, бумага для аппликаций, клей и т.д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indent="457200" algn="just"/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При 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покупке игрушек пользуйтесь простым правилом: игрушки следует выбирать, а не собирать!</a:t>
            </a:r>
          </a:p>
          <a:p>
            <a:pPr indent="457200"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Игрушки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какими их представляют себе взрослые, с точки зрения ребёнка никуда не годятся. Великолепные автоматические и полуавтоматические полностью собранные игрушки не могут удовлетворить творческие и эмоциональные потребности ребёнка. Ребёнку нужны такие игрушки, на которых можно отрабатывать, отшлифовывать основные необходимые свойства характера. Для этого автоматические игрушки совершенно не пригодны.</a:t>
            </a:r>
          </a:p>
          <a:p>
            <a:pPr indent="457200" algn="just"/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29799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Вячеслав\Pictures\fokina_l-p_shabl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95536" y="188640"/>
            <a:ext cx="7272808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Игрушки для самых маленьких</a:t>
            </a:r>
          </a:p>
          <a:p>
            <a:pPr indent="457200" algn="just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Прежде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всего должны развивать органы чувств: глаза, уши, руки. И пока основная его потребность - чувствовать тепло, первые игрушки малышей должны быть мягкими и тёплыми, тогда они будут полностью соответствовать стремлению малыша всё познать через осязание. Самые лучшие игрушки для маленьких – это те, которые можно кусать. Они должны быть сделаны из мягких материалов – пластмассы, резины, хорошо мыться, быть лёгкими, не иметь удлиненной плоской формы, чтобы, засовывая их в рот, ребёнок не мог подавиться. Окраска игрушек должна быть яркой. Хорошо, если они будут звучащими.</a:t>
            </a:r>
          </a:p>
          <a:p>
            <a:pPr indent="457200" algn="ctr"/>
            <a:r>
              <a:rPr lang="ru-RU" sz="1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Для </a:t>
            </a:r>
            <a:r>
              <a:rPr lang="ru-RU" sz="1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годовалого малыша</a:t>
            </a:r>
          </a:p>
          <a:p>
            <a:pPr indent="457200" algn="just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Интересны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и полезны будут пластмассовые пирамидки из 3-4 составляющих колец разного цвета, мисочки разных размеров, вкладывающиеся друг в друга, разноцветные кубики. Манипуляция с этими игрушками не только развивает интеллект ребёнка, но и доставляет удовольствие и радость, когда у малыша что-то получается так же, как у взрослого. Очень полезны игрушки неваляшки.</a:t>
            </a:r>
          </a:p>
          <a:p>
            <a:pPr indent="457200" algn="ctr"/>
            <a:r>
              <a:rPr lang="ru-RU" sz="1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Для </a:t>
            </a:r>
            <a:r>
              <a:rPr lang="ru-RU" sz="1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2-летних детей</a:t>
            </a:r>
          </a:p>
          <a:p>
            <a:pPr indent="457200" algn="just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Очень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хороши большой разноцветный мяч, который не закатывается под мебель, 7-8-составные пирамидки, мягкие, пушистые игрушки, которые дети уже не тянут в рот, а вот засыпают с ними очень хорошо. Большая пластмассовая машина или коробка уже с этого возраста будет приучать ребёнка к аккуратности, самостоятельности, т.к. в них должны складываться после игры кубики, мячи, резиновые и мягкие игрушки. Хорошо, если уже в этом возрасте у малыша будет своё игровое место в квартире, а у игрушек тоже свой домик.</a:t>
            </a:r>
          </a:p>
        </p:txBody>
      </p:sp>
    </p:spTree>
    <p:extLst>
      <p:ext uri="{BB962C8B-B14F-4D97-AF65-F5344CB8AC3E}">
        <p14:creationId xmlns:p14="http://schemas.microsoft.com/office/powerpoint/2010/main" val="41712853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Вячеслав\Pictures\fokina_l-p_shabl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09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95536" y="476672"/>
            <a:ext cx="734481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 трём годам</a:t>
            </a:r>
          </a:p>
          <a:p>
            <a:pPr indent="457200"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Набор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игрушек расширяется. К ярким, разноцветным, с чёткой формой игрушкам прибавляются простейшие конструкторы, которые малыши собирают вместе со взрослыми, всегда при этом испытывая удовольствие и восторг от того, что из странных кусочков может получиться замечательная, понятная ребёнку фигура-игрушка. На этом возрастном этапе ребёнок начинает активно включаться в мир реальных жизненных ситуаций, узнаёт, что люди  заняты в жизни работой и имеют разные профессии, сталкиваются с проблемами и находят выход из конфликтов. Поэтому чаще всего ребёнок выбирает сюжеты для ролевых игр из той жизни, которая его окружает. Дети играют в "дочки-матери", "в папу и маму", в "магазин", в "доктора", "детский сад"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и.т.п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. Игрушки в этом возрасте увеличиваются в размерах (большая кукла, большой медведь и т.д.). Правильной будет покупка парикмахерских наборов, чайных и столовых сервизов, принадлежностей доктора Айболита, мебели и других предметов, отображающих различные стороны реальности. Стремление ребёнка жить общей со взрослыми жизнью свидетельствует о новом этапе в развитии эмоций и социальной адаптации. Основное требование – "бытовые игрушки" должны быть похожи на "оригинал" и быть достаточно прочными.</a:t>
            </a:r>
          </a:p>
        </p:txBody>
      </p:sp>
    </p:spTree>
    <p:extLst>
      <p:ext uri="{BB962C8B-B14F-4D97-AF65-F5344CB8AC3E}">
        <p14:creationId xmlns:p14="http://schemas.microsoft.com/office/powerpoint/2010/main" val="36435588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Вячеслав\Pictures\fokina_l-p_shabl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27584" y="332656"/>
            <a:ext cx="691276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 четырём годам</a:t>
            </a:r>
          </a:p>
          <a:p>
            <a:pPr indent="457200"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Ролевая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игра становится основным видом деятельности ребёнка. Усложняется содержание игры, многие игрушки становятся ненужными, т.к. детская фантазия способна превратить конкретные предметы в воображаемые. Так, карандаш может стать волшебной палочкой, зелёные листья – деньгами, нарисованные орнаменты на бумаге – коврами в кукольной квартире. Именно поэтому в таком возрасте наибольшую пользу ребёнку принесут не дорогие и бесполезные игрушки, а функциональные, пусть даже сделанные своими руками.</a:t>
            </a:r>
          </a:p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 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пяти годам</a:t>
            </a:r>
          </a:p>
          <a:p>
            <a:pPr indent="457200"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Крупные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игрушки постепенно перестают занимать ребёнка и перемещаются из игровой зоны на кресла, кровати, шкафы. А вот наборы зверушек, солдатиков, кукольных семей завоёвывают интерес и эмоции ребёнка. Появляется большая возможность для проигрывания разных вариантов с одними и теми же игрушками; у детей развивается фантазия и воображение, мышление перестаёт быть конкретным, а эмоциональный мир обогащается.</a:t>
            </a:r>
          </a:p>
        </p:txBody>
      </p:sp>
    </p:spTree>
    <p:extLst>
      <p:ext uri="{BB962C8B-B14F-4D97-AF65-F5344CB8AC3E}">
        <p14:creationId xmlns:p14="http://schemas.microsoft.com/office/powerpoint/2010/main" val="42264249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Вячеслав\Pictures\fokina_l-p_shabl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11560" y="751344"/>
            <a:ext cx="727280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ctr"/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Шестилетнему ребёнку</a:t>
            </a:r>
          </a:p>
          <a:p>
            <a:pPr indent="457200"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Полезнее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и интереснее не статичные и конкретные игрушки – он будет рад необычному конструктору, моделям кораблей и самолётов, красивым фломастерам и занимательной настольной игре, разборному роботу-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трансформеру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набору для шитья и вязания. Детям очень нравятся игрушки, сделанные собственными руками, особенно, если они становятся полезными для других. Дети любят в этом возрасте делать игрушки-подарки (кухонные прихватки, салфетки, украшения). Радость и гордость вызывает в ребёнке тот факт, что он умеет делать добро окружающим и любимым людям. Поэтому любое желание ребёнка что-то смастерить, сшить, склеить и кому-то подарить должно приветствоваться родителями, если они хотят развить в ребёнке трудолюбие, усидчивость и желание что-то в жизни давать другим. Игрушечные магазины уходят на второй план, а наибольший интерес у детей вызывают прилавки с канцелярскими принадлежностями, строительными материалами, нитками и пуговицами. Ребёнок сам готовит себя к смене вида деятельности и школьному обучению.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816176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Вячеслав\Pictures\fokina_l-p_shabl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83568" y="908720"/>
            <a:ext cx="676875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В дальнейшем ребёнок сам сделает "инвентаризацию" своих игрушек. Никогда не заставляйте ребёнка своими руками выкидывать сломанные или устаревшие игрушки! Для него это символы его развития, с каждой связаны положительные эмоции и переживания. Это его детские воспоминания, это его друзья. Намного психологически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экологичнее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 отремонтировать их и отдать другим детям, подарить детскому саду, ребёнку, которому не повезло и родители не покупают ему игрушек. В школьном возрасте</a:t>
            </a:r>
          </a:p>
          <a:p>
            <a:pPr indent="457200"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Дети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учатся играть без игрушек. Им всё больше начинают нравиться подвижные игры со сверстниками с помощью мячей, скакалок, черепков, ножичков и т.д. В играх ребёнок учится выигрывать и проигрывать, подчинятся правилам, признавать выигрыш другого ребёнка, общаться и работать совместно с взрослыми и сверстниками.</a:t>
            </a:r>
          </a:p>
        </p:txBody>
      </p:sp>
    </p:spTree>
    <p:extLst>
      <p:ext uri="{BB962C8B-B14F-4D97-AF65-F5344CB8AC3E}">
        <p14:creationId xmlns:p14="http://schemas.microsoft.com/office/powerpoint/2010/main" val="7705201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Вячеслав\Pictures\fokina_l-p_shabl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23528" y="620688"/>
            <a:ext cx="660648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Помните, что все, кроме любимой игрушки, надо периодически менять и обновлять. Если вы заметили, что малыш долго не берёт в руки какую-то игрушку, значит, она ему сейчас просто не нужна. Спрячьте её подальше, а через некоторое время, её появление вызовет новый эмоциональный или познавательный интерес у ребёнка. </a:t>
            </a:r>
            <a:endParaRPr lang="ru-RU" sz="1600" b="1" i="1" dirty="0" smtClean="0">
              <a:latin typeface="Times New Roman" pitchFamily="18" charset="0"/>
              <a:cs typeface="Times New Roman" pitchFamily="18" charset="0"/>
            </a:endParaRPr>
          </a:p>
          <a:p>
            <a:pPr indent="457200"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ещё один совет. Не водите ребёнка слишком часто в игрушечный магазин  с множеством соблазнительных, но очень дорогих игрушек. Сколько слёз и страданий малышей видели сидящие на прилавках новомодные куклы, машины и звери! Эти переживания, когда ребёнок не может получить то, что очень хочется, ему совсем не нужны. Только, когда вы сами готовы подарить ребёнку радость, ведите его в магазин и делайте ему праздник.</a:t>
            </a:r>
          </a:p>
          <a:p>
            <a:pPr indent="457200"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Есть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поговорка "Нельзя всю жизнь в игрушки играть". Это правда, но согласитесь, взрослые, как иногда приятно получить смешной сувенир от приятного человека! Дарите своим детям радость не только в дни рождения и в Новый год, но и просто так, от хорошего настроения.</a:t>
            </a:r>
          </a:p>
        </p:txBody>
      </p:sp>
    </p:spTree>
    <p:extLst>
      <p:ext uri="{BB962C8B-B14F-4D97-AF65-F5344CB8AC3E}">
        <p14:creationId xmlns:p14="http://schemas.microsoft.com/office/powerpoint/2010/main" val="25984357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Вячеслав\Pictures\fokina_l-p_shabl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115616" y="1772816"/>
            <a:ext cx="6616201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Спасибо </a:t>
            </a:r>
          </a:p>
          <a:p>
            <a:pPr algn="ctr"/>
            <a:r>
              <a:rPr lang="ru-RU" sz="6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 внимание!</a:t>
            </a:r>
            <a:endParaRPr lang="ru-RU" sz="6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849869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1635</Words>
  <Application>Microsoft Office PowerPoint</Application>
  <PresentationFormat>Экран (4:3)</PresentationFormat>
  <Paragraphs>38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Какие игрушки необходимы детям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Вячеслав</dc:creator>
  <cp:lastModifiedBy>Вячеслав</cp:lastModifiedBy>
  <cp:revision>6</cp:revision>
  <dcterms:created xsi:type="dcterms:W3CDTF">2018-03-21T18:06:08Z</dcterms:created>
  <dcterms:modified xsi:type="dcterms:W3CDTF">2018-03-21T18:58:23Z</dcterms:modified>
</cp:coreProperties>
</file>