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7" r:id="rId16"/>
    <p:sldId id="278" r:id="rId17"/>
    <p:sldId id="274" r:id="rId18"/>
    <p:sldId id="275" r:id="rId19"/>
    <p:sldId id="276" r:id="rId20"/>
    <p:sldId id="280" r:id="rId21"/>
    <p:sldId id="260" r:id="rId22"/>
    <p:sldId id="264" r:id="rId23"/>
    <p:sldId id="279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44FEC-57EF-4020-8C5F-8AA8B116889C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64E0E-0452-4476-92BA-4B01113DD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9525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44FEC-57EF-4020-8C5F-8AA8B116889C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64E0E-0452-4476-92BA-4B01113DD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85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44FEC-57EF-4020-8C5F-8AA8B116889C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64E0E-0452-4476-92BA-4B01113DD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235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44FEC-57EF-4020-8C5F-8AA8B116889C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64E0E-0452-4476-92BA-4B01113DD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380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44FEC-57EF-4020-8C5F-8AA8B116889C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64E0E-0452-4476-92BA-4B01113DD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7938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44FEC-57EF-4020-8C5F-8AA8B116889C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64E0E-0452-4476-92BA-4B01113DD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539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44FEC-57EF-4020-8C5F-8AA8B116889C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64E0E-0452-4476-92BA-4B01113DD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010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44FEC-57EF-4020-8C5F-8AA8B116889C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64E0E-0452-4476-92BA-4B01113DD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41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44FEC-57EF-4020-8C5F-8AA8B116889C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64E0E-0452-4476-92BA-4B01113DD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113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44FEC-57EF-4020-8C5F-8AA8B116889C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64E0E-0452-4476-92BA-4B01113DD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1340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44FEC-57EF-4020-8C5F-8AA8B116889C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64E0E-0452-4476-92BA-4B01113DD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335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44FEC-57EF-4020-8C5F-8AA8B116889C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64E0E-0452-4476-92BA-4B01113DD5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69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ho.int/ru/news-room/fact-sheets/detail/mental-health-strengthening-our-respons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vk.com/brand" TargetMode="External"/><Relationship Id="rId13" Type="http://schemas.openxmlformats.org/officeDocument/2006/relationships/hyperlink" Target="https://pikabu.ru/story/delyozhka_7148541?view=amp" TargetMode="External"/><Relationship Id="rId18" Type="http://schemas.openxmlformats.org/officeDocument/2006/relationships/hyperlink" Target="&#1056;&#1080;&#1089;.%2019" TargetMode="External"/><Relationship Id="rId3" Type="http://schemas.openxmlformats.org/officeDocument/2006/relationships/hyperlink" Target="https://mykaleidoscope.ru/x/jemocii/6248-ljudi-ljubjaschie-odinochestvo-64-foto.html" TargetMode="External"/><Relationship Id="rId7" Type="http://schemas.openxmlformats.org/officeDocument/2006/relationships/hyperlink" Target="https://datareportal.com/reports/digital-2022-russian-federation" TargetMode="External"/><Relationship Id="rId12" Type="http://schemas.openxmlformats.org/officeDocument/2006/relationships/hyperlink" Target="https://pikabu.ru/story/reshil_ostepenitsya_1268669/author" TargetMode="External"/><Relationship Id="rId17" Type="http://schemas.openxmlformats.org/officeDocument/2006/relationships/hyperlink" Target="https://redcdn.net/pubphoto/10/43/54/7_1_640x360.jpg" TargetMode="External"/><Relationship Id="rId2" Type="http://schemas.openxmlformats.org/officeDocument/2006/relationships/hyperlink" Target="https://phonoteka.org/19695-jemocionalnyj-fon-rebenka-varianty.html" TargetMode="External"/><Relationship Id="rId16" Type="http://schemas.openxmlformats.org/officeDocument/2006/relationships/hyperlink" Target="https://sheknowslife.com/userfiles/288/302409_0.webp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c-consultant.ru/wp-content/uploads/2020/05/TOP-13-luchshih-telefonov-dlya-shkolnikov-na-chto-obratit-vnimanie-pri-vybore-telefona-dlya-rebenka.jpg" TargetMode="External"/><Relationship Id="rId11" Type="http://schemas.openxmlformats.org/officeDocument/2006/relationships/hyperlink" Target="https://fishki.net/1242287-smeshnye-komiksy.html" TargetMode="External"/><Relationship Id="rId5" Type="http://schemas.openxmlformats.org/officeDocument/2006/relationships/hyperlink" Target="https://pfr.gov.ru/files/branches/stavropol/2020/lp.jpg" TargetMode="External"/><Relationship Id="rId15" Type="http://schemas.openxmlformats.org/officeDocument/2006/relationships/hyperlink" Target="https://static9.tgcnt.ru/posts/_0/6f/6f59f123550498f9318211738b1b14df.jpg" TargetMode="External"/><Relationship Id="rId10" Type="http://schemas.openxmlformats.org/officeDocument/2006/relationships/hyperlink" Target="https://cs.pikabu.ru/post_img/big/2013/06/26/1/1372200601_2005700129.png" TargetMode="External"/><Relationship Id="rId4" Type="http://schemas.openxmlformats.org/officeDocument/2006/relationships/hyperlink" Target="https://sun6-21.userapi.com/s/v1/if1/R0YKZupl_aQUzg0QscxL23Re4DUh-UoYxXDIYtBH7hKQsbZEIuvke-CZDAtCULi6yJjw_Hoj.jpg?size=2117x2160&amp;quality=96&amp;crop=7,0,2117,2160&amp;ava=1" TargetMode="External"/><Relationship Id="rId9" Type="http://schemas.openxmlformats.org/officeDocument/2006/relationships/hyperlink" Target="https://vk.com/press/q1-2022-results" TargetMode="External"/><Relationship Id="rId14" Type="http://schemas.openxmlformats.org/officeDocument/2006/relationships/hyperlink" Target="https://shareslide.ru/img/thumbs/776318ba1de7bfdecbc2df90891e9d16-800x.jp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kcsonkalachinsk.ru/vliyanie-emocij-na-zdorove-cheloveka/" TargetMode="External"/><Relationship Id="rId7" Type="http://schemas.openxmlformats.org/officeDocument/2006/relationships/hyperlink" Target="http://window.edu.ru/resource/282/74282/files/Ginoyan_Khomutov.pdf" TargetMode="External"/><Relationship Id="rId2" Type="http://schemas.openxmlformats.org/officeDocument/2006/relationships/hyperlink" Target="https://moluch.ru/young/archive/28/1689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atareportal.com/reports/digital-2022-russian-federation" TargetMode="External"/><Relationship Id="rId5" Type="http://schemas.openxmlformats.org/officeDocument/2006/relationships/hyperlink" Target="https://trends.rbc.ru/trends/social/620b57ba9a7947576dea5b06" TargetMode="External"/><Relationship Id="rId4" Type="http://schemas.openxmlformats.org/officeDocument/2006/relationships/hyperlink" Target="https://vk.com/press/q1-2022-results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psyjournals.ru/files/108530/cpp_2019_n3_Polskaya_Yakubovskaya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2681" y="1845275"/>
            <a:ext cx="9605319" cy="2020327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Влияние позитивного контента на здоровье учащихся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22292" y="4349577"/>
            <a:ext cx="4201296" cy="908221"/>
          </a:xfrm>
        </p:spPr>
        <p:txBody>
          <a:bodyPr>
            <a:normAutofit/>
          </a:bodyPr>
          <a:lstStyle/>
          <a:p>
            <a:pPr algn="r"/>
            <a:r>
              <a:rPr lang="ru-RU" sz="1800" dirty="0"/>
              <a:t>Г.В. Карачанская, учитель биологии</a:t>
            </a:r>
            <a:br>
              <a:rPr lang="ru-RU" sz="1800" dirty="0"/>
            </a:br>
            <a:r>
              <a:rPr lang="ru-RU" sz="1800" dirty="0" smtClean="0"/>
              <a:t>Л.С</a:t>
            </a:r>
            <a:r>
              <a:rPr lang="ru-RU" sz="1800" dirty="0" smtClean="0"/>
              <a:t>. Антонова, учитель информатики</a:t>
            </a:r>
            <a:br>
              <a:rPr lang="ru-RU" sz="1800" dirty="0" smtClean="0"/>
            </a:br>
            <a:r>
              <a:rPr lang="ru-RU" sz="1800" dirty="0" smtClean="0"/>
              <a:t>М.А</a:t>
            </a:r>
            <a:r>
              <a:rPr lang="ru-RU" sz="1800" dirty="0" smtClean="0"/>
              <a:t>. Ушивая, учитель математики</a:t>
            </a:r>
            <a:endParaRPr lang="ru-RU" sz="1800" dirty="0"/>
          </a:p>
        </p:txBody>
      </p:sp>
      <p:sp>
        <p:nvSpPr>
          <p:cNvPr id="4" name="TextBox 3"/>
          <p:cNvSpPr txBox="1"/>
          <p:nvPr/>
        </p:nvSpPr>
        <p:spPr>
          <a:xfrm>
            <a:off x="1495168" y="82378"/>
            <a:ext cx="92016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Государственное бюджетное общеобразовательное учреждение</a:t>
            </a:r>
            <a:br>
              <a:rPr lang="ru-RU" dirty="0"/>
            </a:br>
            <a:r>
              <a:rPr lang="ru-RU" dirty="0"/>
              <a:t>средняя общеобразовательная школа №</a:t>
            </a:r>
            <a:r>
              <a:rPr lang="ru-RU" dirty="0" smtClean="0"/>
              <a:t>483</a:t>
            </a:r>
            <a:r>
              <a:rPr lang="en-US" dirty="0" smtClean="0"/>
              <a:t> </a:t>
            </a:r>
            <a:r>
              <a:rPr lang="ru-RU" dirty="0" smtClean="0"/>
              <a:t>с </a:t>
            </a:r>
            <a:r>
              <a:rPr lang="ru-RU" dirty="0"/>
              <a:t>углубленным изучением информатики</a:t>
            </a:r>
            <a:br>
              <a:rPr lang="ru-RU" dirty="0"/>
            </a:br>
            <a:r>
              <a:rPr lang="ru-RU" dirty="0"/>
              <a:t>Выборгского района Санкт-Петербурга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75902" y="5890054"/>
            <a:ext cx="44401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Санкт-Петербург</a:t>
            </a:r>
            <a:br>
              <a:rPr lang="ru-RU" dirty="0" smtClean="0"/>
            </a:br>
            <a:r>
              <a:rPr lang="ru-RU" dirty="0" smtClean="0"/>
              <a:t>2022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986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Понятие</a:t>
            </a:r>
            <a:br>
              <a:rPr lang="ru-RU" b="1" dirty="0" smtClean="0"/>
            </a:br>
            <a:r>
              <a:rPr lang="ru-RU" b="1" dirty="0" smtClean="0"/>
              <a:t>психического (ментального) </a:t>
            </a:r>
            <a:r>
              <a:rPr lang="ru-RU" b="1" dirty="0"/>
              <a:t>здоровья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Психическое здоровье </a:t>
            </a:r>
            <a:r>
              <a:rPr lang="ru-RU" dirty="0"/>
              <a:t>– это состояние психического благополучия, которое позволяет людям справляться со стрессовыми ситуациями в жизни, реализовывать свой потенциал, успешно учиться и работать, а также вносить вклад в жизнь общества. </a:t>
            </a:r>
            <a:endParaRPr lang="ru-RU" dirty="0" smtClean="0"/>
          </a:p>
          <a:p>
            <a:r>
              <a:rPr lang="ru-RU" dirty="0"/>
              <a:t>На протяжении всей нашей жизни многочисленные </a:t>
            </a:r>
            <a:r>
              <a:rPr lang="ru-RU" b="1" dirty="0"/>
              <a:t>индивидуальные, социальные и структурные детерминанты могут в совокупности защищать или, напротив, подрывать наше психическое здоровье</a:t>
            </a:r>
            <a:r>
              <a:rPr lang="ru-RU" dirty="0"/>
              <a:t> и менять наше положение в континууме психического здоровья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Прямоугольник с двумя скругленными соседними углами 3"/>
          <p:cNvSpPr/>
          <p:nvPr/>
        </p:nvSpPr>
        <p:spPr>
          <a:xfrm>
            <a:off x="8740347" y="6176963"/>
            <a:ext cx="3229232" cy="681037"/>
          </a:xfrm>
          <a:prstGeom prst="round2SameRect">
            <a:avLst/>
          </a:prstGeom>
          <a:solidFill>
            <a:srgbClr val="CCEC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hlinkClick r:id="rId2"/>
              </a:rPr>
              <a:t>ВОЗ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61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Влияние эмоций на ментальное здоровье</a:t>
            </a:r>
            <a:endParaRPr lang="ru-RU" dirty="0"/>
          </a:p>
        </p:txBody>
      </p:sp>
      <p:pic>
        <p:nvPicPr>
          <p:cNvPr id="2050" name="Picture 2" descr="Фотосессия эмоции детей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24125" y="4038472"/>
            <a:ext cx="7143750" cy="242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5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787564"/>
          </a:xfrm>
        </p:spPr>
        <p:txBody>
          <a:bodyPr>
            <a:normAutofit/>
          </a:bodyPr>
          <a:lstStyle/>
          <a:p>
            <a:r>
              <a:rPr lang="ru-RU" b="1" dirty="0"/>
              <a:t>Положительные эмоции </a:t>
            </a:r>
            <a:r>
              <a:rPr lang="ru-RU" dirty="0"/>
              <a:t>такие, как радость, восторг, удивление, счастье, преобладание приподнятого настроения ведут к здоровью. При переживании положительных эмоций в организме вырабатывается гормон радости, улучшается самочувствие. Чем больше человек ощущает позитивных эмоций, тем меньше он болеет</a:t>
            </a:r>
            <a:r>
              <a:rPr lang="ru-RU" dirty="0" smtClean="0"/>
              <a:t>.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595360" y="6462456"/>
            <a:ext cx="991402" cy="245444"/>
          </a:xfrm>
          <a:prstGeom prst="round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1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975638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Отрицательные эмоции</a:t>
            </a:r>
            <a:endParaRPr lang="ru-RU" dirty="0"/>
          </a:p>
        </p:txBody>
      </p:sp>
      <p:pic>
        <p:nvPicPr>
          <p:cNvPr id="3074" name="Picture 2" descr="Фотосессия эмоции детей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942664" y="1690688"/>
            <a:ext cx="2367887" cy="479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5"/>
          <p:cNvSpPr txBox="1">
            <a:spLocks/>
          </p:cNvSpPr>
          <p:nvPr/>
        </p:nvSpPr>
        <p:spPr>
          <a:xfrm>
            <a:off x="838200" y="1825624"/>
            <a:ext cx="7811530" cy="459989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/>
              <a:t>Отрицательные эмоции, такие как злость, страх, обида, разочарование, боль отчаяние, раздражение негативно влияют на здоровье </a:t>
            </a:r>
            <a:r>
              <a:rPr lang="ru-RU" dirty="0" smtClean="0"/>
              <a:t>человека.</a:t>
            </a:r>
          </a:p>
          <a:p>
            <a:pPr marL="0" indent="0">
              <a:buNone/>
            </a:pPr>
            <a:r>
              <a:rPr lang="ru-RU" dirty="0"/>
              <a:t>Н</a:t>
            </a:r>
            <a:r>
              <a:rPr lang="ru-RU" dirty="0" smtClean="0"/>
              <a:t>енависть </a:t>
            </a:r>
            <a:r>
              <a:rPr lang="ru-RU" dirty="0"/>
              <a:t>и раздражение влияют на здоровье сердца, кишечник, печень. Есть риск возникновения диабета, артрита и даже инфаркта.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Беспокойство</a:t>
            </a:r>
            <a:r>
              <a:rPr lang="ru-RU" dirty="0"/>
              <a:t> </a:t>
            </a:r>
            <a:r>
              <a:rPr lang="ru-RU" dirty="0" smtClean="0"/>
              <a:t>приводит </a:t>
            </a:r>
            <a:r>
              <a:rPr lang="ru-RU" dirty="0"/>
              <a:t>к проблемам с желудком, селезенкой. Излишнее волнение повышает давление, ослабляет иммунитет, ведет к преждевременному старению.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250905" y="6484595"/>
            <a:ext cx="991402" cy="245444"/>
          </a:xfrm>
          <a:prstGeom prst="round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2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080072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s://psy-files.ru/wp-content/uploads/c/b/7/cb702a60017fc5c05f3703fc89c9d5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8327"/>
            <a:ext cx="16041718" cy="10696388"/>
          </a:xfrm>
          <a:prstGeom prst="rect">
            <a:avLst/>
          </a:prstGeom>
          <a:noFill/>
          <a:effectLst>
            <a:reflection stA="45000"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3706" y="265373"/>
            <a:ext cx="10515600" cy="1325563"/>
          </a:xfrm>
        </p:spPr>
        <p:txBody>
          <a:bodyPr>
            <a:normAutofit/>
          </a:bodyPr>
          <a:lstStyle/>
          <a:p>
            <a:r>
              <a:rPr lang="ru-RU" b="1" dirty="0"/>
              <a:t>Роль эмоций в жизни </a:t>
            </a:r>
            <a:r>
              <a:rPr lang="ru-RU" b="1" dirty="0" smtClean="0"/>
              <a:t>подростка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3706" y="1398818"/>
            <a:ext cx="10784827" cy="4375449"/>
          </a:xfrm>
          <a:noFill/>
        </p:spPr>
        <p:txBody>
          <a:bodyPr>
            <a:normAutofit fontScale="92500" lnSpcReduction="10000"/>
          </a:bodyPr>
          <a:lstStyle/>
          <a:p>
            <a:r>
              <a:rPr lang="ru-RU" dirty="0"/>
              <a:t>Для очень многих людей подростковый возраст представляет собой период, когда влияние эмоций на </a:t>
            </a:r>
            <a:r>
              <a:rPr lang="ru-RU" dirty="0" smtClean="0"/>
              <a:t>жизнь </a:t>
            </a:r>
            <a:r>
              <a:rPr lang="ru-RU" dirty="0"/>
              <a:t>становится наиболее очевидным</a:t>
            </a:r>
            <a:r>
              <a:rPr lang="ru-RU" dirty="0" smtClean="0"/>
              <a:t>.</a:t>
            </a:r>
          </a:p>
          <a:p>
            <a:r>
              <a:rPr lang="ru-RU" dirty="0" smtClean="0"/>
              <a:t>Эмоции служат средством повышения надёжности и расширения приспособительных возможностей организма, а также одним из главных механизмов внутренней регуляции психической деятельности и поведения, направленных на удовлетворение потребностей организма.</a:t>
            </a:r>
          </a:p>
          <a:p>
            <a:r>
              <a:rPr lang="ru-RU" dirty="0" smtClean="0"/>
              <a:t>Эмоции </a:t>
            </a:r>
            <a:r>
              <a:rPr lang="ru-RU" dirty="0"/>
              <a:t>играют важнейшую роль в самосознании, в формировании и поддержании чувства </a:t>
            </a:r>
            <a:r>
              <a:rPr lang="ru-RU" dirty="0" err="1"/>
              <a:t>самоидентичности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Эмоции лежат в основе процесса</a:t>
            </a:r>
            <a:br>
              <a:rPr lang="ru-RU" dirty="0" smtClean="0"/>
            </a:br>
            <a:r>
              <a:rPr lang="ru-RU" dirty="0" smtClean="0"/>
              <a:t>приобретения индивидуального</a:t>
            </a:r>
            <a:br>
              <a:rPr lang="ru-RU" dirty="0" smtClean="0"/>
            </a:br>
            <a:r>
              <a:rPr lang="ru-RU" dirty="0" smtClean="0"/>
              <a:t>жизненного опыта (обучения).</a:t>
            </a:r>
          </a:p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2013" y="6294922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3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48086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Функции эмоций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Подкрепляющая функция</a:t>
            </a:r>
          </a:p>
          <a:p>
            <a:pPr marL="0" indent="0">
              <a:buNone/>
            </a:pPr>
            <a:r>
              <a:rPr lang="ru-RU" dirty="0" smtClean="0"/>
              <a:t>Эмоции принимают самое непосредственное участие</a:t>
            </a:r>
            <a:br>
              <a:rPr lang="ru-RU" dirty="0" smtClean="0"/>
            </a:br>
            <a:r>
              <a:rPr lang="ru-RU" dirty="0" smtClean="0"/>
              <a:t>в процессах обучения и памяти. Значимые события,</a:t>
            </a:r>
            <a:br>
              <a:rPr lang="ru-RU" dirty="0" smtClean="0"/>
            </a:br>
            <a:r>
              <a:rPr lang="ru-RU" dirty="0" smtClean="0"/>
              <a:t>вызывающие эмоциональные реакции, быстрее и надолго запечатлеваются в памяти.</a:t>
            </a:r>
          </a:p>
          <a:p>
            <a:pPr marL="0" indent="0">
              <a:buNone/>
            </a:pPr>
            <a:r>
              <a:rPr lang="ru-RU" b="1" dirty="0" smtClean="0"/>
              <a:t>Переключательная функция</a:t>
            </a:r>
          </a:p>
          <a:p>
            <a:pPr marL="0" indent="0">
              <a:buNone/>
            </a:pPr>
            <a:r>
              <a:rPr lang="ru-RU" dirty="0" smtClean="0"/>
              <a:t>Эмоции наиболее ярко обнаруживается в экстремальных ситуациях, когда возникает борьба между естественным для человека инстинктом самосохранения и социальной потребностью следовать определенной этической норме.</a:t>
            </a:r>
          </a:p>
        </p:txBody>
      </p:sp>
      <p:sp>
        <p:nvSpPr>
          <p:cNvPr id="4" name="AutoShape 2" descr="https://www.naturalcell.com/health/wp-content/uploads/2018/02/strongbrai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2" name="Picture 4" descr="https://sun6-21.userapi.com/s/v1/if1/R0YKZupl_aQUzg0QscxL23Re4DUh-UoYxXDIYtBH7hKQsbZEIuvke-CZDAtCULi6yJjw_Hoj.jpg?size=2117x2160&amp;quality=96&amp;crop=7,0,2117,2160&amp;ava=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5105" y="319088"/>
            <a:ext cx="268859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1073047" y="3062288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4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04693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29733"/>
            <a:ext cx="10515600" cy="2387600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Коммуникативная функция</a:t>
            </a:r>
          </a:p>
          <a:p>
            <a:pPr marL="0" indent="0">
              <a:buNone/>
            </a:pPr>
            <a:r>
              <a:rPr lang="ru-RU" dirty="0" smtClean="0"/>
              <a:t>Мимика, жесты, позы, выразительные вздохи, изменение интонации являются «языком чувств» и позволяют передавать свои переживания другим, информировать их о своем отношении к явлениям, объектам и т.д.</a:t>
            </a:r>
            <a:endParaRPr lang="ru-RU" dirty="0"/>
          </a:p>
        </p:txBody>
      </p:sp>
      <p:sp>
        <p:nvSpPr>
          <p:cNvPr id="5" name="AutoShape 4" descr="https://guu.ru/wp-content/uploads/137kbwzzytq80gcgsggkcgs0s0kcs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6" name="Picture 6" descr="https://pfr.gov.ru/files/branches/stavropol/2020/l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667" y="2481228"/>
            <a:ext cx="7281333" cy="434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4556744" y="6508132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5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934966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Современный школьник в сети Интернет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778067" cy="4638994"/>
          </a:xfrm>
        </p:spPr>
        <p:txBody>
          <a:bodyPr>
            <a:normAutofit/>
          </a:bodyPr>
          <a:lstStyle/>
          <a:p>
            <a:r>
              <a:rPr lang="ru-RU" dirty="0"/>
              <a:t>2020 год однозначно стал годом онлайн-образования. Дети всех возрастов </a:t>
            </a:r>
            <a:r>
              <a:rPr lang="ru-RU" dirty="0" smtClean="0"/>
              <a:t>были </a:t>
            </a:r>
            <a:r>
              <a:rPr lang="ru-RU" dirty="0"/>
              <a:t>вынуждены учиться </a:t>
            </a:r>
            <a:r>
              <a:rPr lang="ru-RU" dirty="0" smtClean="0"/>
              <a:t>в </a:t>
            </a:r>
            <a:r>
              <a:rPr lang="ru-RU" dirty="0"/>
              <a:t>дистанционном формате. </a:t>
            </a:r>
            <a:endParaRPr lang="ru-RU" dirty="0" smtClean="0"/>
          </a:p>
          <a:p>
            <a:r>
              <a:rPr lang="ru-RU" dirty="0"/>
              <a:t>Если раньше доступность </a:t>
            </a:r>
            <a:r>
              <a:rPr lang="ru-RU" dirty="0" smtClean="0"/>
              <a:t>образования</a:t>
            </a:r>
            <a:br>
              <a:rPr lang="ru-RU" dirty="0" smtClean="0"/>
            </a:br>
            <a:r>
              <a:rPr lang="ru-RU" dirty="0" smtClean="0"/>
              <a:t>рассматривалось </a:t>
            </a:r>
            <a:r>
              <a:rPr lang="ru-RU" dirty="0"/>
              <a:t>как место в </a:t>
            </a:r>
            <a:r>
              <a:rPr lang="ru-RU" dirty="0" smtClean="0"/>
              <a:t>школе</a:t>
            </a:r>
            <a:br>
              <a:rPr lang="ru-RU" dirty="0" smtClean="0"/>
            </a:br>
            <a:r>
              <a:rPr lang="ru-RU" dirty="0" smtClean="0"/>
              <a:t>или </a:t>
            </a:r>
            <a:r>
              <a:rPr lang="ru-RU" dirty="0"/>
              <a:t>шанс поступить в </a:t>
            </a:r>
            <a:r>
              <a:rPr lang="ru-RU" dirty="0" smtClean="0"/>
              <a:t>университет,</a:t>
            </a:r>
            <a:br>
              <a:rPr lang="ru-RU" dirty="0" smtClean="0"/>
            </a:br>
            <a:r>
              <a:rPr lang="ru-RU" dirty="0" smtClean="0"/>
              <a:t>то </a:t>
            </a:r>
            <a:r>
              <a:rPr lang="ru-RU" dirty="0"/>
              <a:t>теперь к этому добавилось </a:t>
            </a:r>
            <a:r>
              <a:rPr lang="ru-RU" dirty="0" smtClean="0"/>
              <a:t>наличие</a:t>
            </a:r>
            <a:br>
              <a:rPr lang="ru-RU" dirty="0" smtClean="0"/>
            </a:br>
            <a:r>
              <a:rPr lang="ru-RU" dirty="0" smtClean="0"/>
              <a:t>компьютера </a:t>
            </a:r>
            <a:r>
              <a:rPr lang="ru-RU" dirty="0"/>
              <a:t>и доступ к интернету. </a:t>
            </a:r>
            <a:endParaRPr lang="ru-RU" dirty="0" smtClean="0"/>
          </a:p>
          <a:p>
            <a:r>
              <a:rPr lang="ru-RU" dirty="0" smtClean="0"/>
              <a:t>Школьники не ограничиваются</a:t>
            </a:r>
            <a:br>
              <a:rPr lang="ru-RU" dirty="0" smtClean="0"/>
            </a:br>
            <a:r>
              <a:rPr lang="ru-RU" dirty="0" smtClean="0"/>
              <a:t>учебными целями при использовании</a:t>
            </a:r>
            <a:br>
              <a:rPr lang="ru-RU" dirty="0" smtClean="0"/>
            </a:br>
            <a:r>
              <a:rPr lang="ru-RU" dirty="0" smtClean="0"/>
              <a:t>Интернета, много времени уделяется</a:t>
            </a:r>
            <a:br>
              <a:rPr lang="ru-RU" dirty="0" smtClean="0"/>
            </a:br>
            <a:r>
              <a:rPr lang="ru-RU" dirty="0" smtClean="0"/>
              <a:t>социальным сетям и играм.</a:t>
            </a:r>
          </a:p>
          <a:p>
            <a:endParaRPr lang="ru-RU" dirty="0"/>
          </a:p>
        </p:txBody>
      </p:sp>
      <p:pic>
        <p:nvPicPr>
          <p:cNvPr id="6146" name="Picture 2" descr="https://pc-consultant.ru/wp-content/uploads/2020/05/TOP-13-luchshih-telefonov-dlya-shkolnikov-na-chto-obratit-vnimanie-pri-vybore-telefona-dlya-rebenk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6298" y="3352801"/>
            <a:ext cx="4668203" cy="3111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1200598" y="6576748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6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22327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83808"/>
          </a:xfrm>
        </p:spPr>
        <p:txBody>
          <a:bodyPr>
            <a:normAutofit/>
          </a:bodyPr>
          <a:lstStyle/>
          <a:p>
            <a:r>
              <a:rPr lang="ru-RU" sz="2800" b="1" dirty="0"/>
              <a:t>Самые популярные категории онлайн-контента среди детей во всем мире с февраля по май 2022 г</a:t>
            </a:r>
            <a:r>
              <a:rPr lang="ru-RU" sz="2800" b="1" dirty="0" smtClean="0"/>
              <a:t>.</a:t>
            </a:r>
            <a:endParaRPr lang="ru-RU" sz="2800" b="1" dirty="0"/>
          </a:p>
        </p:txBody>
      </p:sp>
      <p:pic>
        <p:nvPicPr>
          <p:cNvPr id="7172" name="Picture 4" descr="https://lh3.googleusercontent.com/vgnb_f4F73bimDedRKSGUphC0qlrTrnOoH4gbCJjpRD3DOkh1aG-2refyGmachc57_wRxmcNVvVUNIq4MTH8GhgQOSGtAalIvHJAU9X5z7xIIHL8rdintaSssiDI4JaSYuW3ZmlfF-ILQrVcqCIS02nDMHdxSP42PNObLsvvW4DXVHVxp6J6PjdXd2Zlg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44"/>
          <a:stretch/>
        </p:blipFill>
        <p:spPr bwMode="auto">
          <a:xfrm>
            <a:off x="2907241" y="1727199"/>
            <a:ext cx="8810625" cy="4808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29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06401"/>
            <a:ext cx="10515600" cy="1507066"/>
          </a:xfrm>
        </p:spPr>
        <p:txBody>
          <a:bodyPr>
            <a:noAutofit/>
          </a:bodyPr>
          <a:lstStyle/>
          <a:p>
            <a:r>
              <a:rPr lang="ru-RU" sz="2800" dirty="0"/>
              <a:t>Среднестатистический житель России проводит в интернете примерно 7 часов 50 минут в сутки и 46,7% этого времени — на мобильных устройствах</a:t>
            </a:r>
            <a:r>
              <a:rPr lang="ru-RU" sz="2800" dirty="0" smtClean="0"/>
              <a:t>.</a:t>
            </a:r>
            <a:r>
              <a:rPr lang="ru-RU" sz="2800" dirty="0" smtClean="0">
                <a:effectLst/>
              </a:rPr>
              <a:t/>
            </a:r>
            <a:br>
              <a:rPr lang="ru-RU" sz="2800" dirty="0" smtClean="0">
                <a:effectLst/>
              </a:rPr>
            </a:br>
            <a:endParaRPr lang="ru-RU" sz="2800" dirty="0"/>
          </a:p>
        </p:txBody>
      </p:sp>
      <p:sp>
        <p:nvSpPr>
          <p:cNvPr id="5" name="AutoShape 4" descr="data:image/png;base64,iVBORw0KGgoAAAANSUhEUgAAA40AAAIACAYAAAAmDYmLAAAAAXNSR0IArs4c6QAAIABJREFUeF7svQe0XdWVLThPvukl5ZwllMNTlpBEVgaRHUBgwC5jf3eF/tU96lfXqO5ye/z6o6oMLrtc5UQwYGOLjCQkQAkJlJCEhBLKCelJenrpvhtO7rHWPvveKwzGUtHCuM5jCD3dcMLaa++z5ppzra307tUnhILoJwSif4gXFXhQ4agp9Bo1GWOuvx1BdU/40MHvK6UvygP8l/87gIIwDKBDgRkUETQdwRu//Sn888dghgVo8NmuIVS2lRKKf5Hly+PwX96MsQFiC8QWiC0QWyC2QGyB2AKxBWILxBb4I7GA0qd3vwg0EmyRoJFgjACNPlTYWgq9R09D/ey7EVT3ggcjBo2fMIBkNwKNGhRYYQFB42Gs+PW/wTt3BGZAoNGrAI0KlJC/EYPGP5IJEV9GbIHYArEFYgvEFogtEFsgtkBsgdgCF1tA6dun/+8Fjcw0ain0GXs16ud8GUFNb/gxaPxEPwoIeodhxDQSaDyE5U//K/xzh2PQGM++2AKxBWILxBaILRBbILZAbIHYArEFvnAWUPr1laCRrv3j5am2mkbfcTMwft5XEdT0ieWpv2eYf0ee2ngAy375KLyzh2GF+Vie+oWbIvEFxxaILRBbILZAbIHYArEFYgvEFvivbQGlX98Bn8o02loa/epnYsK8exDU9onlqX8gaLQCYhoP4tUnvg/v7CFYAYHGWJ76X3vKxXcfWyC2QGyB2AKxBWILxBaILRBb4ItlgU8FjaKmMY2+42dh4vzFMWj8lPGtZBoFaDyAVx//F3gNBxk0qtwIhzhdaoQT1zR+saZLfLWxBWILxBaILRBbILZAbIHYArEF/utZQOnfb+AfwDSm0Lf+GkxaEIPGT3OR3wGN5w/glcf/Gd5ZAo1xI5xPs1/8fmyB2AKxBWILxBaILRBbILZAbIHYAn9cFvgDQWMa/cZL0Ng3lqf+njH8XdD4AV4m0BgxjbE89Y9rAsRXE1sgtkBsgdgCsQViC8QWiC0QWyC2wO+3QAwaP2MPiUHjZ2zQ+HCxBWILxBaILRBbILZAbIHYArEFYgt8rha4NNC48D4EtTHT+PtG7GNB42P/FDONn6ubxyePLRBbILZAbIHYArEFYgvEFogtEFvgci0Qg8bLtdwnfC8GjZ+xQePDxRaILRBbILZAbIHYArEFYgvEFogt8LlaIAaNn7H5Y9D4GRs0PlxsgdgCsQViC8QWiC0QWyC2QGyB2AKfqwVi0PgZmz8GjZ+xQePDxRaILRBbILZAbIHYArEFYgvEFogt8Lla4HMBjUHplhXasBAq/U/5JDuEFW9EH+KX6PfK9wA6rqJUHCr6XIgQYfS6Qt8pfR/8ujwK7Zz4n/25fNBINqArEVch9kERV/a7puG7qLh/+YmL7fHxJi1bXxz54z718ccT13PxOX73GJXHl1f/iYP7B5hbHE/sa/m7P5fiNqVvV9wC3xE5TfRDlv24Y5Zf/aQxicYjLI+hOKQc18prvwRP+6i5P94hKryhPHYfvY+Lr7xip51Kw7APfpo1Puo1lX5R6b/SR+lcH53HnzRylcf6Xf+U93DRt9nmH/n5ncPTvP/I2Fz0GTnfovPTwkCeUPrMH+L7n+bOlWtWNE+i8/BfFT4ozEW+81EblC0pfqucb9KvPmn+Rif4mCW15Kt8zN/nn79/fOSIV1qCr+YTzyk/+en2/Vj//TSTf/T9T72Oyi/wE6XiWfNRP/s4O/3uXLjUSyyvs5ewTlz6SeJvxBaILRBbILZAbIFLssCVBY38zFXgKxTq0MNYhRoqUBCITe+VUAA/fk0GWEHpdfq8eE8VaK8EYhSE0XdFnFcOiENoBBkBhY5M0CMoHZ8+RdciAyZxRRUo8jKwzuWBRrq2gO8B0OVVRtdFtqkMViiQIIvRjwwYtcgWZCuf36FDCRuSraLf2QYef5stFBpRgBgdR5GWkzcubCaC08o/lT5G10Pnl5EhnV+MrrhqOVbiusufo2utOA5/OAqS+DrE8RR40ZlVBEp0DPYBGkt6X9pA/Iv8gt8LeSTEJ+h4pcg1ZNuoJV9U4aqqCM7DEBr/kfYI+HihQseWoyDOWQkzy/ahz4ugW96/sKi8m8ht2SfLwejFACga1+hFulb6dvl40vUlqCkHqQEfV9hQXKO0j7h2cSUV75OtQnpFzEHwHCTfCIXNeLbQ2Mpxifyh5FvSx7zSaNN8I38QZ6cfHxp8Pg/fA9+XvHfx98XX5PNZ5TdD6JGfyOSBnKVivISZ6DuVdpCuVhHwh3IeiXsRR4vOL/2K1wZ5frEqlSzPc+fihIs4u/jMR7B25NgVa4lMfPAHA6ghzUM5Uho8niYhlIDuWPioWLeie4jmB69n/BpZjexO8034uZhrmlgf5V0qfJTSvJNJM/oE3w1folgpxCsSNF6cPinPs0qgKs8p7SyTcGI95hnN81CuR9EqwierBERi3ly8zkWrSDQ2H+u/FQmeyqRO+V4q0240RtJu5ZEs+2OUsyv5Ba1PZF85xnQFfrRuRHNJ4ZES3+B5X37OCIN/CugrJQzknBRj+XGgsbxe0HEvJQlTGvz4l9gCsQViC8QWiC3wn7LA5wQaKZCnZ5/GoJGBHAVAih8F/hT4yDDZF4CQ/0kgU4S49GwVgT/4PXr+UqArH7jlEJ8e7NHDnAPHABrjFQKMFYAiCkDLgFU8nD+Wdvo9Jr9s0MjBOv1Q4C9BBb1CwWUlaBRBPLOnHORRwEF/ZMDily5ZBElaKcuvRKCRATrBhNASwJ2BGf2nIlTo+PQ9GSSLAEWERiKgEVcToZqQzq2X3qNxVBh8VIAUvg55nfQ7XaMEylFwFZlagA4J8oRf0PhLwCPf55A+CkjFlZFNxL3yXVPwHxIQF/7BgJMjcQEoye/omjxVg0ugUBEAikCjHpIfRqCWQCNfTwRKKbCXoDEK+iTjw/fEflQZLF4MGtlXIyAmwmkBTUoW5euX566wc8nnpKHkqIjj830S3OAgm26Vji7+lO1zcaDOvh4qELNNJBRCxeeUAtmDrjNQdJ534qDyeBHMoLnIwbJbdge+N6MMGhWPgZh+EWgU91X2LPIfumYCbGXQSIDVByU26E0K4KXtoqRSZCvyt0rAwdCH3bMMuMT9CYBc9mR5DVoEzsgvxDVIMBtZt5R0kt4v1hrh02RDWotEkqICsEb0IbudxI/8PR9a6EENxed9xYSnKghUHyqBxkDAaJ5tEo3y8Wn1Ekklep3mLa+b/Dk6AYFGusOLx1mSpiKhIQCp/KHv0ahWJmBE2iXyL15SpS/Jm6P5QQeJEgqlE4j7JAuKJB3Nwyg9WJ5OYi3/yDWK5EXlOhdB2Ag0y+sJ2R+jf0XXRcC6DODlfKtcq/hKomShmP+lxEgpYVAGtsJvyAdoPsikhkih0JgJ/6FnhxiL8nwTa7D0ETHPP+kREjkFry0i6cfrZkW6RZ5HzhWRQKCPynuUyTm5ZpfHNf4ttkBsgdgCsQViC3zWFrhyoFEmYjkglY9VyRzSa4JRFNGeYK8EkBGgUdIUMjjjv6OPM/jjh7gICcURKIAXQaaEHDKI1qLDEXQRQYEAKRwOhCIQogc4fz56Tv+hhr8c0EiBggikoqx1FNgJxoXuX4QUDJQlZOF/VkZ/kt+6OOATvIC4YWbYJP8X2aDEkrGtiM2T11DmioR9JG8VgafI0tKWwnoC5JHdyvcjA9nKwI6CIxEglRAuX5sIJiNuIgr8KSiOWLNQAjcxygSM5LUJlk0ETxyAchBKY0iBH7mVYFyFlSVTKPk4cVzpH/QvwcKIbIQI4CP4xeaRdpdMlExWSND48d5C3+JDlnidyFujr5MtJdSuZFakfFawdZJBlMcpg0YRwEqHldC+gh2LgA1ZWIyWCKYlUyySK5JtFCAlDHUoAXmdCGqZpabAOAr8RZKFEj7CGwVwj9hynrdkkwB0b3zfHzOfJGcsEkXE9okwWY6WuGc5DyrZ5ghgX8S9RB5eOs/FqoTycWXgHTGKEdguAZIS2BYpDnDSoAzi5L0IX6MEVslDovkarSNRkoISNjIxIxIFBECEJxFoFMwuMbJyHkdeRkA9JLZW2ENoMlSEqvB/cT9yzYwWWQbgwpoMAEuJD5FYE/chmbVoTCQQuyhBJMZDzhk5HkIVIZJ4MgFCQEzOjKA81aKxlIk6ule6qAi6lxh9wkECql78I1eCaAUoAbyykqA88whIX5R+qQBiZHkBGsVFCo8TCgT5xJBscXl2imcPj5S0ZIk1lckBAcDL6Q+xKov1RLDC5Xcr4KaYT5ygEAka8Sn5d3mNEVcjAXwMGv/Q53D8udgCsQViC8QW+Owt8LmARskayCy9YJYkCpTBMAWeFNxIyVT0+IwCSpktlywSh08cjEj5ofi8DA055CsF3YKpqJRniSD6YjaM4csVAY2CSSXQy0wHBdmloFUEaAwISqBRyspkwFIpRxUsZQkIK8FHQKMIoiUAkQBCuFYkDOSAslKCKWwjQKUEjQJKETMnwxoJG0pBZXRMwX6I44ugSrKiIgyW0aYUuVaCRmK+CHTw2cNojCrqvEQgJoCmBE0cQpeCeFeMYcSWyWBPQOkIFEomjQM4IZMWobiwVYn1KTFYMnwW35dhZpnCoXuSVpGTtuyNgpGMfDOSvvJdVATuwvcFoKkEjUJeXfZtPlDpeiudtTIEjzwiskkZNMpkAM01AUtE8iYCbuwnlNhRI3+U7LBMCkiQKiTR0ioEGjk9wXM3kktHInQZtwvsXfYx4a8SEEbAnoP7iN0sKT3L9yjBpUwYifEvs2wVn4wC73KAL88tQYewKDFk0W2EEiBHMF2J7BOtKvJzNE+Eb8qVRvhOoBjsj4LVFlCPPZ+TF+K+5E8AM2IUZb21AEDsoYqQsuoRQOQjsUJCJtwk6CFPEGPHnhWxfyz/j36nNcan4/L3I39j5kzctPSYSqnvxVJz8SmR7KHzaAgiOaxg/aNkRKT6kIkamreScRTlABFALLHqMo0jx07akpINwkcEcJfXWfadStAogX3ZBySQF0CupMgoyZrlOiptSHaLkjBRok2maUTWTThhyeLRmFw808R6JP1JJOGkDwn/k88iYoqZ1Y6wckklEC2Igrn+faAxyqWWr6hiHsa/xhaILRBbILZAbIHP1gJXDjSKBG8EZ2Q9TwSGIrllmYOhB6WATQwmo8zwRzPR4n0KguQ3KZASQYZgbaIYJ8Kj4gUh5fso5SGCDxG0RHBCBFGfA2gkeaS8VxnoiXolWXsk7iQgqWQkuS2FU2G5Xk4wupIVEt8hMaoAjSIUk5lxxk9SahVJRwUAl5BIArOKwK3CxDLkFIykgILclIi+f1GNqsisC5BfEbKXmMZK9khISy8OsuX9Sf6vzJmVB6scBIfEfEbSPgEuBZgJWGpJskIFaiDsIiRrZC8hTxQy6HJQzt5Tji+Fe5UAXORXFTVo7IkX+VrEkEiGIZoNQuYWiQIr2ETm9lhWK4PVi2s1hUxRXJDkgUWgKfy7zDyWg2dhy8h/IqZXAEaabyTTZO5L+ErkJ5KhlhJPYSM6PoFDwZCVADOPtYT/5McSUIr6SJ+leGKMKUEi2V0RSos/UIgVEuwiyThLXvLRDE60njAIKkmrI7+QbGVpHSjXdcpZXgaOkgOK5gCfpwIElQBt5boRsXqRPcupA/G6DxO+okestw89UkxUCE9LoX7Ee5XkrYFCslySBgs/JhtYgVgTBCAVlaIKscBl9BrNdQk0BNsoWNAAapRYYJiiCshKEm46k1wZBKiSC95Hk0blekXmOlnCTZ8XPiCTUJGugf2WxppSLuQ/tKaJNUsoP4QE+OKzibGXtarCZ4WP0Com3iv7d3TZJe+Q4EoeVYyD5C+Ff0SeX1IhfBR08YyLzlHmcMUzQY6w1EOItfdiwEjnkNclwHgkzi0nlvhtAUwl0BZyWSCg2urSFctrE8fjVbgkTy2tthXc5CU+qORlxn/HFogtEFsgtkBsgT/QAlcMNIrQPmrNEtUNSQmPCAgkOJQPyUjiE7FexGjxw7NC7iPlRfx4LtUkRmIibmDCb0SBmwgmRNAlQgMZjJdFhiJoEIFPFGBcItV4efJUwTRSIE5BksiuC4mkp+gCODBrIUS7kp0TAQll46MANgIXIiseofSKyEyycsLC9AHR6EHUwtFrdJ6L5YEc9lCtX8SOibS4OLMIZGQ1VPQ3BYV8rIj7Y6ZFshniClicF9VOSuaPv1KqbxVsSflOK1t7yPodCZQkMImC3EhmK+uc+CgMSCUoIb8QEkv6oeSCyvLLiAOl4JpQpATLkSSWPVfKqiWKiRp9CGkejWG5FlCAcCG7K3fAjGSzEWiUViJwISu6hGxR1vUJWZ2s1RVsVnTcqKaKbEmvCQaynGwoM3dlcC3xUzk5IKS/goUVf0QNnWTBBHCWjJ5MyEhfLdWfRtJRMUHFcUS4LKTKoqlLxFJfFLiL92XjISHa1Nk3BAQQoLEUZpfkh8JycqUQ9xqBZMlq85iXg/pSE6USZJb0TiQVLfkbnVmC50hySXb/2JhcHiPKkETzkeaLBI08q6imUzZ04vpZceUMGkpzQ8jzGbJHgIvGXQI/I2AYWU4CMQMsm2aJAu8y11kGfyzR5vNHTGeFWkDWb7Kf8jyuaHpUknCLayWwWZZr07/E2iETB2XlgjgPAUaWjHMCANADIWGmK+E1+SPHLyc6SitLxJhGa42s1Y3GSUpAxToWNTmqZBCj44u1LWrMVBrDMhgVihWZfJGgkWq8hR+qDNYjPyglSuTzplyPLEFlJWgU37s48fRRNxLzS4BGAvNipZSAt/wUl4yjXADEccrz9JKzm+VDx7/FFogtEFsgtkBsgT/IAlcUNFLYQw83ndkDarghO2LS67JzoXg8ijBAgB9Zo1YOHiWzIB+yojujrBMSj10KWISMiuWefvQ4VqhbpgIvYnCYcYsCTcFDORFwjBitKwga6V6FnE0KPRW4qiFAA0u8SA5abnTD98BsWaRw4qCTAtwIKEUsiHi/XLcp6opE4xHO+VNziSgaERVT9HkxViKwpZETjF2pzpKDWxkYyhoeyeQJKErvcpdIiQwjl+R3WEpchkCSZSozZiIgKtcTSRWXDIgjJiJiRSsDqJCAS6UsTLKGpfOVJY9y/CUAEQiTJGMS4MoOswLECAmeuEoGa1yzJl4vg8ayzJEOIxiOMsshkwICpopGGAJUUQApgJIUQ0rZtZAcSmgpmCZKKHB9mARIlQx1aW7JJifSpwQDROelwJ/9qVTrKu9ZgKCLA/NyUkfWe0obCHAoQYtgLSWDyLWIoUhMsH9fFOiKcSAfET/ic8zQRf+i62NAzkBOQnuxEpQDdNm9UoTSUo4pj8ifjupT5aooEx7i8wK8ilpWmgHlDqXi+spy8fIaVBHQk2w6GmP5eWrgw02EIkaPQCOLdWnORGuKlK6W5kEEGlkEHCUgpDxYdJmm8fF4fotyUSED9ikJwu5FNajl5AivfVFdr+zWKo4igb2sLRY+KtZnyXZJsCQs4zH4ovVAACsJGsWI0niXVQ80F8keovOuSADoATVLEuNYOW5y3omRq9gOSaIrXguj0gP2U1nbyquLaAgUyX8rZdsSsAUQMmFhTzlmwudEfXy0UvH40ZlcaHBB3yOJMYFdca+RtDdqzCRlrJHHlZxBLHUR6JM1m5E3i9RJlPwsdSYuZ6CYhY+SNmW5szx0xHRGH49B4x8U38Qfii0QWyC2QGyBz9ACVxQ0ckBID+HAg6Er8IMoGFBUaBTgBC5Cz+VHrGYYsF0XmqYh8EleJQIwmZFWVA1BEEJjkpIe7ARuqAZRg0Mso2ZFyVcbJj28bRuGriNUdQSGjnbHRUCdI40kglBnKKBTB0PPhsGgQYLWj6UYPnEILpdplLJHarlfipeYaaQgXDASshW/pupwghAudCiagYBr/RT4xFBpKjSd9Gs+jCAAPAemKiRfgsXgnoAAZbUJhJoWHI/sqAKezYwEM2eqAc8PoWs6wsDlICukzo6aqM5yAyAgG/P7ZHcFqqLCod9VHaFrw9QVBK4DQzfg+iEUVYVKUsIQ8HwPFg0eZfI5mBTgld6jy2Wmj2R0xMJFdWM0vnSdoe/x9zQKnlW6bwUhnYOuKeo8aagK+0YQCJjn+z4fV/hLFNQpChwP0MwE/MBn/4DnIggcBigU4LqhAd0wEbhFWBptieCwrelcqmpCp/M6RSHF1VUExKhEP6qqwvU8mIYJzycoQPevRvaiW/CQsiy2heM4UDQdukrncGHqGhzXQ0jjGwXlvku+GXEOGsEQARooiNdVATNd1wPlR1SdgmUFnuuiOmXBc4pi9igaPN5JROVrTugq7Hw7dBXQo+tVDROhasLhGF4XY0xAxqcEACUlFGiagpDGLnCRoI6rniOAtG6yP9E4a7oOz/Pg0lzSkwh9F5YqOiQzDKP5a2hw7SIsg7piBgiCABqdn8aLJXz0eR++G0LVdZBNGeooCt+HqmkCAkX+wMfwAZ8SQTqtNyGvISxFpXUn2jqDobRmwPdDmgo8hjT+vJKoJC0V9mGmM/CQNE0UizTOKvuyaSXgeS77Jl9zIgHXDXjc+ALIzjR/lBCWpsAt5hCSfem66P4oeUbAPPB5jrkezQPiwwVDq6o+fM+BppHvAEFIIIaHQoBcTlbQ+BN4onmvsD0DNxDrHNnIJ/DjwzB1njeeTwcSQImANUm3fd+BadA4+VCtBPuT47hQlQA0hxhGhZxe4CuzdIOvMfRtIehXDdicYyGfEOUBJIWleUzJEFXVUSwWUJM02cYMTukzmsHnJCMnLBN2scC2oLnCAI1rGQhEqXwsOhfDv9ARoJn83w/gk+3p2RGJK2ia8XxRVBiGCcd2ec0KKRGji/lI/qRxgo6eQdT716BFADpdR74ZKZ3qwMnQJq+JJrG4qoaiR33SkvDCAIYmnmVkR5/muK4hbWrI5XPCb9gWdCYhiyUITteokzQ+4JZHvMaWtAPRumHS2AUuAo+uW+f1hJ8HchuiqKFXDBo/wygoPlRsgdgCX3gL8HNY0ziupT8Up/yp/FTeW+Xv/GS8wvd6RUEjx80KBUsC7LmOB93URRBSaENaD6B4rgjwdIODC8Mw4PjUuMHiAI2YGApcnGIBnuegKpmA7xY5CKA4wyaJY7IajmqiYBehB3lU6YDqOhyEehQsmQZ8VePAMtTTaGxzYCSrOJNOAYipBXQJEft2aY532aAxOp1sFCvCJFGMycGkAhQLBaSSVXADDTY1oEhk0Fb0YKWrUV3XgYFC0S4im22Bk8vCgo+E4kIj4Eg2UBS4vi822NB02D7dvwnbC5EyNVgBAewis08CbAnGVkgYfQ4AuQpKt+AqJooegQQgdGyYBCYJqCaSoLb4tl1EgsauWBDANKBAihIAQhJJUIjAhl9s57HTzCQ8PQGbEgmUEPCIiSZWRrAYeujC1ACvmEeVpfH3fafIjEY+1ODqSfhakoPlpBrCz7dCCxykCZRRcE+MBJMJInBmziI04GkWcj7Fbzqze0bgwVQAh+43mUbOpsBXheHbSGoO4OYYcHsw4KkJuKEIXg3LZN+mcxGYDcKAkxCuYzPgIHuYZkIAZk52COmbb+eQtkTShJyOAkZEwKm96MKs6giXxiIIoIcOdL8IixBeGMDxKfSk+RMyULQDFaqV5gCfAlXPdZA0Vahuge1HX6MAl2ykMvogAEuAU9iFwZduoa3g8fgGZgqBmmAfsRIJJBIJ6JrGILO9rQmhW0RKD5GEDSP0ONDlSjXNgKbpUFQDuaILX0/DNTNw7CKSKoEjYkkN2J4P3bLgFEWCgYJzuk5Q8ojmNF2bEsI0DZ4DBMLIf51AgZJIs//S+Osqded0ASfPtib/81ST5wgBj4DACM1rGjU/B9V3eC0hYOwGISz2EQ+aYaHdDeGoCfgqAcqAv0fX4Nk2yFGtZIYTDeQDgedB1zW4lBhJJGHT3wR6AgKuQnarBzbg2/y7Rp8JNISayfPB4Pngc+LHc0WNnwHyP5vXLc/JQaWklmLBUVK8ZtF+Qb5nCx9RLOg6AWwHrp3jtZCAsep78Ow8UrQ2KkDB8+GrFs953uaIYCn5ow4YJMX2bSQsAwXH5USeTsmTwGOwVfAChFoCgZFG0XEZFHJiKRDrqWElUPQ1hHqCx4Wvi4l2UblIyb18Lo8O1Sm4dp7vUSFARckgsmEQcsIkmUhwMogrZIOAE0FkFwLvoR8goYbQvDx0L8d1mATraAzI/rR+uC4BZBWBnkSgpVBw6YEQoCahQ7GzbEvDoMY9UaMgWv/9EIFqITCrkPc1GEkLipNFUrHhFArQFJpbQnXgqRZcLQXfSMGwkshkqvg627NZtklgF6C5OTHPiNWkuU0WMlJwyRcDArEa+7UgpTUGjeR/5O/sn0GRE6pK4IsEi0m+ROsuJdqiWuUYNP6pxIHxfcQWiC3wGViAnt0Uo0nASLESEyKUUOZnTLnp3Gdwus/lEBIA27bNz2e6L7pHTrD6vnhmX6GfKwoaPWLLKFBynCiwpq6AHs6dOIj31r8By21DkjvYhBwQE9sYuC58qwb9Rk7EgP4DsPe9zTh1+CCzPpauwCva0CgjHgZwAxWOlsCEWTeiY5/BHLCvWPI40qoDnR2LAhENgaohU1eHvv0HoffgUQisjsgigTY7QDJhccBFbB4NzKXWilwOaBQBVnkPkfLWA+I1mZlOpOpQDA005ULU9eiHQaPqMWDESJhVdQJYhwoSZoKB9fkzJ3D+xCEc2PkOik1noPh5WBpgF4rIpNMYMmIseg6fANesZnbFzTXj7MFdOLZ7CwwvxwEcBf4EcJjNIubFTKAQGBg4Zjq6DBjOYLAqbcHLNuHE0YM4deIkhowci5rOPeH4gGklGdiHBsFXQ9RsUYBKbJlbwPE923Bs/3vIJC30v2o0ugwYBltNQNGtUjBtexTEKmhvPou2xgacO3EY2bMn4LY1okM99+ILAAAgAElEQVRVCoFuYszV1yHVZQBcPc3ATbPbsW/LGmRPH4Vq5+BSMGcQgAgYCCgUmocWXL0Ks+bfBj9VCyuTQuDY8FqbsG/nDgbWQ+snQkt2YlZcK7bi9IEdOLJnKwOjngNGoM/wSdAynUVzF8NgtohYVwL4zGoSEHQL8AvtOHn8CLp06YaOnbvwWNGEt9uasX7lSzDdViQ0n9lM3p7CsFAIdfh6BhOumYt0XWcO4BtPHsHOTWtgeHlofpGDcwLyBPBdzYJR1x0jJ85AplN3BhOKV4Tdeg7vvLkUSrENJu116Ds8X4h1InBOzKSVMJkpIrCZ91SoiQ7IdOmNrv2Hou9VI9GpW2/oiRQDgEIuD8Uvoth2AR+eOIzDu7fj1N53Ua376FRF411E0SY2CEJJYKQxpH46ug0bD18xePN6AnWhaiDvBszyMlNNyQqnHc2nDuLQzi1QigT6bWYyRTaNAn46noGarn0waPQkZLr2YV+BW8S5Uwfx3obVnBjp2LUXBo2aiHSnHpx0KOaz2LN9M84c2oOqkGa6DYOyMxolpIi905EvOoCZQqZrXwwaNx1VnXpx0oRAXMOp49i/ZzfqJ09BprYzA14W1voeTFPnxAglt4gdY+BChyagGjo4fXgvjn6wF0MGD0GP/gPhmxkGtASABQPtM5tO3yfAhWIrWk8fwpHdW2Dnm9Cr3yAMHTcdRa0OtmIwXDJNlf0hXwBc24ObbcSxA++j/UIDWs+fQI0ZwAhtTqpoZgqOVoUBo6ei37DRUIwkX2/z+dPYu/0dKHYL/Fwzr6csfg0A07TgE+NOHLaeQt/hYzFo5GT+LoEou+UcDu7agrOnTzAL2rXvEAyfNBOeWcXj5DgFZo4pOcBNfYKQWcvAySOfbcaFpgvo0q0n9EQSumGhWBQPQmLnKPFAc4OSGrIWkRUWuSYc3rEBTac+4MQNgSoCnxwoUCLB85Go7YKBo6ei68DR8IwqBl+50wew++2VKGbPc6KJ92Ol5BkTmQl0HzAMA8dOh5+s5SSKn2/G6Q+24ejubZxksCwTja0FuImOGDB6CvoMG4u+AwbDNCwGrcTKtrW24OTBfTh1YCePnem1M2js0rs/+o2YDKtDT+QjgA83D5XrTzlDw77iuwVUay62v/E8WhuOC8m7QkmBSFpOWFyCxoruwFFVeRQqXFpy8wrFF/FpYgvEFogt8P+rBSTzxonDIMDo0aPRuXNnBlOsgOM4/ov/Q/dG90J/du7cicbGRpimecVB8RUFjfTgo4e8UxByNMtQoHltOLJ9PVY89R9Iem2wtACqriFbLCKZroJDkrBMN4y9dgFmTJ+GVa/8Brs2rYNBrJhBTIloY0+ghLLBjprEnV/7M/QcOhZ2thn//g9/CcvP0pNZ1NFpFmel6+rqOAgdMnoSJs+5E06yC/JaSsihSA6rUtDDefFL8rbLA41iKwMGVaVGIqKGjYBOoOpwFQtZz0Sq8wCMnXETxk+9HnnKxidTKBJYTKQRhCoHkZSdpoy35ueQv3ASB9/fhB0b18BuaURKpYAyQJfeA3Hdlx6G0nkAVDMB1SvgxO6NWPfCE1Cz56AHRSHVZZlwAOgWbBAw6YVZi+5Ht6vGMaik4NRt/hArl76IlpZWXDPnVvQYMhoOLGYKmC9VddgUbvoOdMVFFQG4QgvWvvwMtq59HV27dMGMOQvRb+zVDOR8zWQWh2R27Xm6BhUJXUHo5uC0XcCRne9i37vrkT1/ioOusbNuxJSbbkdereLr1Zwstq58HjvXvYq0nwPcLINGjwJNVYOiZ9AeJIGa3njwv/897EQNS26TSoDGo/ux/Plnka7riLl3fBV6TU8WUybsJuxc9zI2vfEybM/DqMnXYurcL0Gt642CR11OFZZPasSIEQNFDLFvI6V6yDedw7pVK9C7dx+MnjCZGUqSvKp2G37x/X9A8cN9SKEIXRGbicNI4EJBQV3f4bjjwT9HVedeCAMPDUf24o0lT6B4/hgSIYE3h3051FOwzRp0HTIe19+2GGZ1Z2ZsrNDGyT2bsfSZn0AptMJSHCR1hZlFl1hBkhCSjNdKorXoIzSrYdX05HsbNu5qWB26MVPSZrssyTRMC4ZuMlMXuHkEEfNzas+72Pj6S2hrOIaaBDGoNrOhDrFURhUmz7kLQ6bPgWvVCGaHSCKS9bokngSzRQSwEkEWh7a9hVXPPQHTbQN5HEIPnutBISaZqssUAx36DsXUm25Dh/4jmCm2FBcf7tuO5x77ESdMeg8ajhkLv4JOfYfx2pAwNezbsQWbVz6P7Kn9SPnt0P1CxOUr7DN514etpdB50Dhcc+t9qO01BF6ow1Qc7H53I95avgz3fPNhpDt1g01bZLCPkhSUmDBSR1C+QuGEFP1tBg4SYQGbVq/A2pVLcdOCWzF6ykw+B7FyBKQI+JHawg1DwQq6BaRRxKl97+KNF59G64UGjKifgusX3Yuc2Q1qogZB4LJslUAJsdxJMwXDzzP4+/DYfuzc+CbOHn4PltMKCy7yroqiVotpC+/H2Bmz4WgkiQwYHG1dvRS733kdWv4CLMVGQteYBbMdT0g7AwWOUY1x18xH/XW3INBTzIoVGg5j4/Lf4sj+XQySx1x9E66//X40+2kEJF+ldZ5AOckwQ4X9hlhmYicvNBzH/v37UD9xCqxkGlamhhMIhaIt2HRd5z/0wGc5tKLACIqoCfN47dc/xeFtbzFbTOwyJQAJdBsEoL0Qyc59MPmmO9Bv7DWw9WqW53pn9mDFkz+A03KG10RuOsOKFA2ensLg+umYvvBeKFWd2cfDXBN2rn0ZezYsY/BHygdUdcXw6fMxavpc6FUdoVsJltMWbAfJVIZlpJTE8RqP4YMtb2LXhuXI5doxYORETF9wD9I9r0KTLZqNVZlUF0pydFI/qLBMC4HdjrTfijXPPIJje7ZFlb1E9lJCVChE6NkpfqKqyHIpJL96aU+pS3qkxR+OLRBbILbAH7UFCEjl83nU1tbiu9/9LubNm1e63j8FmSo9G+k+6E9rayv+9m//FqtWrfpc7vGKgkYWLFFNEsnSuJ7HhmVfQMuRHVj59L/ByjXCI4lZdR2yPpjd8N0AelV3DJt6A2ZMHofXnnscB7dvQEYHCiSLTFbDVRMso/PUJBzFwqKvfA3dBw6F19qAp//xL5BGgYNTkq3qiSq0tbbCswswNQ2FQMOUeV/C6OsXwUt1RbvtI2GJoK70nL6E6XLZoLFy8+/SvoYEiEPYoYW8kkGvkVMxdc5dqOs9lOVUxOgk0gn+DIFnKqWiGhlNM5jRJVZPQxFhoRkHd23Cvs3rkDtzHIabgxtqmP/1v0GnkdPRYoNZSKXtNNa/+AROvb8emTAPO9eCuuoMA7fATKLVszCo/hpMWXA/zI59uSlHmD3HgfiSZx5Hp249MWPeXegyaBwKSMChGi/qNkHWp3ouv8ByOEvxYLk5bFz+HLa9swbpTDVmLLgb3UdfDcfMsGyY6lCZDQp8eIEH23GRzqSYsdDdHI7veRev//Zx2Lk2VHfrhYVf+Tqszv25FsmEi2LDESx98kewz+5FMsgjYYJr0kgGaytptKIKkxfci3E33IpGmySOgOW2Y/u65di5eR269hmEhV95CG6qK0sTq8Ms9rz1EjatWMJs5VUTZ2LC7LthdhoIRzEZdFKQy5Ww0YbuJD2ts0JmRV9e8it06tId1y24HY6egROoqFJtLH/6xziz/XUk/TZmtVhmqiTQpmYwfPpczLxlMVpdkuAF0ApN2LpyCY5sXwvLbmEQSAxwztfhVnXHkOk3Y/Lcu2ArSehwURXm8NIvHsHx995CB4uk3wWWFhKbQ3VhxM5z05lMHRrzIboNHotpN9yO7gPHsmSvGFDDKGLiRI0YycvJzyhAJYaNJIK+k0fKy+P0/vewbe0yNBx6H7rfhmqDZJQBikhh2sJ7MOT625DV61D0SSIZImmQTJ0ACvkEOAlk2K04tXsjVj//GN+r4rYzIFB1kpFSDSLBSAPVvYfj6psXo2bAaE4UhblmZE/uxsuP/QCmAXTrPxyT5n0VyW6DmYEiWTMF64e3b8DG5b9h9imjCsbbI7kgSWtVA45Zi3Tf0Zgw96voNHAcy8ATKOLEvh1Y/eKzuOPBh1DTpQfLFItUT0g1byQpJfBCSoaoMYuu+DC8LDKKg3c3rMbqFStw7S13YeTU65FTUszskyTfICkjAjiuD4Vku6GDKtXByfe3YtUrv0WuvQ1DJ1yNaQu+grzVE76S4PFLqJSUIHkyzSnKKzmoSVkIvHYUGo/jnRXP4ui2tXx+TbfQGqQx5ZaHMGL6XLR6GpcEJDUPXsuHWPvSUzi1821ktAL8XCvX1DIIUVRWNeT0WkycfRfG3ngniorF9YrumYPY/Oovcfbwbq7NGzHtJky5ZTHOe1UMLOka6d4Uj5IaPku/iU1OGsCZEwdw9PAhjB47HunajlDMNJraC0hUdUTRo2SdJpQjrs1Ms0XSYzuLhNeKVb99HCfe3wDNawcCR9ROk0SVJOq+AqOuN/tan/rrkVerhQT5zC688OPvQm1vgBUUWYJOrDqBZ1uvwsAJ12DazfcjzHTla9WdZuxe9SLeX/scNKeVpcojZ8zHuNlfgVLTCwUfcAo51KYTItngeDwvqNFPDXJoObYDbzz3MzQ1N6PHkLGYsuA+GN2uQtZPMBg2/AJtxsIsKEmSk8kEqxEShfNY/et/xtFdm9nGJsufHVCJrCjx5qzExaBRPpcufWeoS3iixR+NLRBbILbAH68FaG2ktZXiO2LeHnnkESxcuLAk3/xTAI1kfSlHpVjjO9/5Dl5//XV+TSZbr9QIXTHQGKXiuU6R5HSEB0zdg5I7i/N7NmDl0z9G2m5lpm/01JlIdO0DR7Xg2z4Uqwbd+w3F4J6dsOzX/4H929bBgAs1kcLUa+eiqJHkKw1PIeGZjtH1k1DVoRP8phN45h++AcPNwtEtXFU/FQOGjUW2NYv3tmxk5o1Yui5DJ2DOvd+Gm+oGO9ChclfQyyukvVzQyNtAlDb/lttKiAY3rlGFTgPGYOz1t6PjgHr+NzM/Wsg1Yl6xDXYhLxrGaCZUw4JCNYKUTadGEzqQUmwc2LIOm1c8h1zDYRiGjt5jr8V1X/4W8kYty8xSyOHw5pXYvOxpGPkLQLEF1WkTeZLA6Sn46S6YOPtuDJg4F57VgVlDNXsa7619FW+vWYHe/QYz+9Zp8AQGPpRaN/0scs0NSCWJYbKhqlSb58Gws9i6ajl2b9sEX7Nw7W33o9eE65FTU8I33BwunD6KjKZAtUxkOndFu0d1iBoyCQNK7gJ2rX0FW9Ysh2pamH7TIoy6eg4cJQHfcVFr+Hj16X/H8a2voQrtLHumOi6SM7YFCaBjPyx48L8j03s4s9MkRcufOYA1zz2G00f3o+dVY3HTl78Jt6oPAyViGvevfwGblv+KJ+qwiddg0tx7YHXpx3VquqbAKbTBLbTDJOBOEtXAQTIsotB0GiuWvsQB9cyFX2LmIR/oqNJcnNqxBlte+DHClg+5LpDY2fbQgJPuilm3fg2Dps5FLrQ4mNfzF7Dv7WV4d8VvYOTPIaVSvRNQCE2oXQdj0sKvofuIaciHBtKaD+/8ISx97PuwGw4gTawd1Qnqoq5UZq6I9Wr2NHQYMBqTbrwD/UdNQzFIcnMTlv/BRuDlUMxlWTKcMJPQrDRUMwlfN9FeLCKlKKgzQxzZ8Ta2v7UMjcfeR8LLcs2mjRQmzr8HQ276ErJaDQLF5PEPsue5fpbYFJLyGorH13hs5zvYuHIJkLuAwClAI8BBDYm8gBvIFEML1b1HYPptDyDVtx6elmBWre3wVrz4039kwNJt4EhMWvQA0r1HcoMTksRSYK4Xm3F0+1vY8vpzUNobkFAcqB7VPTssMSamOt2/HtNu+zpq+41hOW0ybMfh7W9h7dIluPWO21HTrRccLYV8YMJM1XDdJu1VyOBFM1FoPQ8zyCIZtMPy83h/6yas2bARU2bfjpHTZyOvVbH0OQEXfts5JBWfm9QU7RzXGJpBAR/u2YW3Vy1HU0sLhk27HtNuvgfFRG/4gQrTz8NpPgM7dwGJdBX0ZA2MVB1s7vWVRwfLx5l9G7F9xbNoOrabmxtlkcbkRV/HmOsWoT2gOlUFOjXAAcmxP8SGl57EsR1rme0mdtqgJkdhyMC4TevAIHrMTXejje5ZV+GfO4JNLz2GE3u2cGOZ+msXYOqiB9BmdIETqtCpgY/dCssvMuNNNZ80yKbq49yHR3Hk8GEMGzECVXWdWb7c6gCJ2q4ssaZ1iM6vOnlef6heVnfp91ZsXvECg0bVaWOJJ42Z7PXshDq0mp6YtuBe9Bl/PQpqNWMs98wuvPKz/wWj7TQ/B6gREjXgIb/JqWkMnHAdJt9yP1DdUzThajuLPaufx663XoIWFFDdrT9m3vY1dBwxE+dzIaoyKehOO9rPHUe2tQVmIg0jlUHXDnWwL5zAO8uexQfb3+LnR9+RUzBl4X1QuwxGUatCkljGXAvcbBPXkFMijBpKKZ6NpN+C1b/+D5w5spuBLXcd9mV9pMgyx6DxSoVF8XliC8QW+KJYQNYvcrNDVcUPfvADzJ07l2Mc+d4X5V5+33XK2ky6z29961tYvXo1Jy7lfV6pe7yioJGZDZIgGQk4jo+qtAY1fx4nd6zGG7/6CVKUQdaTuPmeh9B7zDS0eSQRJWaCGjNosCjb/NLjOLzzbRTzrUjUdsKf/83/i6LRgdkbqlNz/BCablLzUAQXDuOFf/wGzCCPnJbE1Dm3YdKsOdw1b+Urz2PnhjehGBbqBozE3MX/DUFNb+6WSTyAaEBz6aKf/xRo5C6iIkiWu3W5VO9U1xNT596N/vXXIa/WISDZp+9AtbNoOPw+2s+e5Boln+oF01Wo7twdXfoORaZLfwSJGhRsDykDUHPn8MHGlSy9Ipmnn+iAu7/1P2D2GMryV5Ka5k7txdrnH0Pz8fdRpRQR2HnuiFlQk+gwcCwmz/8qavqN53o7P9cINB/Hb3/8Pbh2Ozr3GMCZ/rr+9cz+UqfP7IldeO/t15HQuEJK2NV3kQhdNBzei2xzE9cfXXv3Q+g29jpkA5MZKLfxONa+8ixMpx1aMoV+o8ej21X10Kq7QlEMmCQvPH8IP/+Xv+f6yF6DR+GGOx+AWdebJYwE2E7t3YLXn34EycI5JIn5oAYrqo52NY3+k67H1EVfQ0GvY2kvgdBj21Zh82u/hldoRvdhkzDjjm/CqR0ARTWhtTfg6OZl2Lr8GWbphtTPwITZX4Za14vlfMSKnDy0G6cO7eWgmdhGi9CQ3QrFzeL4kSMoamlMmH0nBk2bhwKSUL08UoXTeP77/yeKZw9w4yIC/O2BCaPzQMy95zuweo2AZ9VwF9ykn0XjgS14+9WnYDcchOkVuPaUgu3awRNw/b1/haC2L8t7M2EBB95Zhq2v/hJa9kNoPjX24C4kXCvsUfEaJSQUC4VER8xYdC8GT7wBNoEa6hhLfUTcNrSdPYwzR/eg7cIZIXvWTFTVdUeX3kNQ02sAkK6B51Ltnw/TbsORnevx9mvPwr9wApbiw9OrMGHePRh47V1oV1Og7pB+9jw+2LIaxfMnoYYEGklm7iCpBmg5fQRnj+yBCZJgUvdY0T2UABVdLwHkqr5jMePObyDRa2wEGpvQtHcDlv38f8JQfHQfPBb1N9+HZJ8xcAKqlTPgOTYyJGlsP43db6/Anndeh910GmnVRprOpShoRwrJfvWYcus3kOk9AqqeQLXSjoNb3sDqF3+Jqwb1g1XdAQXFgq2kMHDkRPQZOIztRU1NqKHLvnfXwjm7H6mgnX303OnTOH6uFRPm3I0RM+ez75GEOciew95Nq1FsPMmNkKhRkqKGMHwXfksTzp46huZcEYOn3YSJ878ML9UDaqhCbT+LvZtfx8Gd76C2rg4degzCwAnXw+jQCzrVM9vt0LKn8e7yp3B025u8VU5RTWLc/PsxYuZC5JUqavMLgxrkOA46VJs4u/dtrH/+5yg2HIbmtjJTT0oQSoa0arU8fqNv+ooAjYYOh+SpLz+Ok7s3IQx9TLzhVtTP+TJyVldmC3U7yyUHudOHkdBCuAT+dY1rLO1ClmsAO3TsCDNdDZfOZlRj9NU3ItW5F4puwNLmbMMxrq8uNp5iiTclfM4f3Ycc+T1sPh5399VF4yFfsaBkumDawnvRb/yNDNIo5dZ2YhdWPvOvUBqPwCy2IGVQcyoPnpZk0Dhk6k2on38PnGRX7sSrt53FvjUvYMdbyxCGDgbVz8SUBV8FupC6Q4XqZNFybDf2vr2Sx4ga4lR36ILRo0ciyDZi5Uu/5jGgBEfv4ZMwacFiGF0HoxAaUPwCWo7twYEdm7gMgx/2pL4JXCRRxOkP3uO6VO7lHXgs8SVGmpI1XJcTM41XKi6KzxNbILbAH5EFpDhfRAEf+Ym6a0uA+MMf/QizZ8/mD/2pgEbJMtIzg5jGbz38MFatXi16xFyOJPI/MbZXDjTyhnVUt0et+E0RaGsBLLcZZ3atw+u/+gmSbhs3P7jj/m+i5/DJHKQYeoolWNSYBsUmLF/yUxzdtZHld5Rl/4u/+S6CZGfkYaLA3UATcEmqpKWhtRzD09+9nzP/tpHGhOsXYvoNC7gWaeVLS3B052a05AroP/4a3PDlh+FUdUd7kdgUK+oYeumWvWzQGHUEpC0OVM1iCSSBw4KWRv/6WZi56H4EmW4sw8pYKrJnjuHIe5vxAdX2nTsB1S9AUQPRHdaqQrf+IzFozFQMqb8aaqoDciTv1AMUzx3C+ud/gbMHd/LWJBNuuA0jrr2DawktkiHmzmPTyiU4uOVNJNwmrvExU9UsUxs4dTbqb7wTYaobN7Aw8mexb8OreOfVp6CZJmp7XoXJCxajw4B6ONBhoIiGXevw6lM/RlK1o207qCe+D5MYR4caDinQ6npj8i33ofu4G7gRjhE6KJzai+d/9i/QCy1cG5fu0R8T596B7iOmwFXSsBCgqtCIJ77/f8Fv/hB6uprr2PqOmg7HyIitXexGvPwf/xPtJ/cg4RWg+jZUK4lisguuvuMh9Kq/ES1FoHPKhNNwgAHhwR1vMXvXefhUzLjjG0DdQL7XoK0Bh955BRuXPs3ga/C4aZgw714kOvVlf/LzTXh37VJsX/86TGpSQ1t4UP21k+PaXQoOi3oaQ6fNw7ib7oaX7MTArDpsw6qn/wUn31vHDW5omjh6FfpNuAkT530Vfm0vFEAgLkRac+GeP4q3X3oCp3auR4pquzSFjzt4+gJMvOUhtGvV3CrDzDVg9W/+HQ3vb0DSa+UmOCwt9EQDGPITkvdlXQ1dRszA7K8+DKW2F2xfYalykL2Aw++9g/3b16Kl4TCzqNTxlRqdEEDq1m8I+o6ejCETZiJMdGYwntIVZrG3r3oBx7ethma3cb3n9FsfwKBr70JRr+btXOzzx7D2hSfReHgndD/HwIOUCLQ1RUhNqKhpE9WwUrfjgLoc03tiv75CYKKK2cCHUNVnJFzFQCJ00LhnPV77xfdA0tBug8dh/ILFSPcdIzrc+kAmnYTTnmfZaNh+BpveeAkHt61Dxm+FVbjAm5fYVi2svuMw4davM5tJyZsq5HFix1qseOaH0N12rqOjRI6jV2PK/K9gxLTZpKPnrRfaLpzDhlefwtm965Hy2liiSSxk0ajG5Jvvx1VXz0WBQSNQOHcUbzz7c1w4sgsZjbYUIRZcheK6MKgJmKogFxoYfsOdGHvTHVCTnZkhDrNnsWPVc9jz9msMkB0kMOq621F/w53cMMzQNRjFRuxY9iT2b3gZodMOz8igfuFDGD5rIQpKhpdhYvOKAXWXC1GLHI5sfQPvvvkCsqcPIoUCLCXgLX0uBClMmv9VTFxwHy7YtJ2PBvfsYWx59Ul8uGcLS41HXHMz6ud+FV6yM0s17eYGbHrlKZx+fwPXW/okQbZEcx2qD6ax9WlrGNVi9UCY7ow7v/lX6Nh/FDOVJN88fWA7Nr72WzSf2M9dlvUw5HllBe1c+0s+QZ2yqckWd6tVDSiZ7pi6kJjGG2GrGe4kS6Bxxa9+CJw/iITbxrXRdI1UytAeJjBkyo2YsHAx3Ex3rnfWWhuw580l2LFuKe/zO23elzBsxs1oN7tBSyVhN32IfRuWY9sbS5B023nNpKZGdR07IGVpOHf6BPugExroNXwKxs+/D8leI2ETi2k348A7y7F+2RIkSKQcUhKGaqAd3huSXgsdkpDzBjdCrSCbpAnNcLTH5kf0qLE89dIf1PE3YgvEFvhCWEC0xowWudJaV4aOVEPPBeP0QQ149F8fxbx5c7gvSbTB1BfiPssXWYbI8jexjQglE6kMysd/e/g7WL16lWiCwxttR3UMV+BOryBoFNwZsXdUs8aaNN9BKmjB6V3r8fqv/h1VQTs3GBg1fhqUqq4cBKlGGnqiGoOGjkDHOgvLlvwMB7evQ0rx4brA1GtmswSOMseubiHVqQd6DxqJDjU9EDSfwlPf+zo0Aj9mAv1H1qP/8LG4cL4Ru7dthtt8FnqqBlMX3Iu+E2ejPdGBmzJw977I3S51DP4zoJE3xeZAzuTaNtqCwq/pgRm3PYheY65FHgnevy3hNGL3W8ux9Y1XYdht3IpeC4vccQ+GiZynw1XTSHbsjavn3obB464G8QfUkTDh57B71fPYteZVFAstqO0zFLPv+SskOvZlVlcLijiyayOzWWg6ipSf5Tb2fl1/lhn2H38d7NBkVszKncIzj/4d7MZjvNF8bd9RmHLz11DdbwxvjE0B4/m96/HiY48ibbjcQIW3yePNNDzoXoHlyHrHfpg4fzF61N8ET7e4CY/z4W688NN/YtBI3RVR1QWjrluAcTfdjhbXQtpIIJ07j2VP/AvOH9zKTNHQyTdi8uy74aY6QSFNrtOMvatfxOZlv0GVQvLMAu8XWD2wHtPv+Kb7YsMAACAASURBVCaMHiRf1JHMnUPLgU1Y+9ufodByFq5qoMuo6Zh159ehZPowM4fCeRx4eyk2L/sVz9FB46Zh0s33Q6vtCWrBGeYbsX39Umxds4wlqUboQ+M9SakbpAtVV0j8h85DxmPq/PtQ1Xs4d28k+e7J7a9j1ZKfwCg0iT3+Ul0wacH96Dt5DoPLAtURhgRCPU6s7Hh9CT5Y/yrMwgVmJLyq7pj1pYfReeQ1LLWlxjD5Yzux6tkfIX/mIBLEMtKm8GJDDNE0ivbEVHW0+RZuvOd/R/+JNyCvUHdMqjfN4tDWtXhvzVK0frgftUmFWWyqBRO7hYbwqVFUbXfUX7cIV02dh6KagWWlELafZwD87vKnEbSd4e0ppi1ajEEz74Rt1PJWDs75E1j73OM4d+hdWEGOr4hklNw1kgJpUGMZT+j1aQsd6s6iiL0PbSRR1X8cSwo79R8Jh+ZL6KFp/yYs//n3oCo+ug4awwxPpvcoONT4ylc4OFcYLRSQMQM0f3gIW954nsF3B78Fmu8gpyRQM2w6xi28HzW9hzHrn6RmQtvXYPUzj7LSgRg6Aix5LYOJt34DA6bMg2ammR3KnT2OTUufRsP765AOchGzbSGn1WDq7Q9hyDQCjSn2ify5Y3jj2Z+h9cRepIICwEkfFQY1VKIOv4qK1kDD0Bu+hHE33gkrXceNZZzsWWx57Rkc3LgCGY26TKswug3HA//jn9Dkp+CGAaqVAg6uew47Vv4KXq4FnpnB2AUPYdjMhShoGW4GQ8JOYucoIZOCgxqtgJ3rl2P7qpfgNZ/i7Xcoe9Ku12DinLsxbvaX0eIbXDtinzmIrUt/iQ93b+L5O2TWIgbFRSQ5EWG3nsU7Lz2BM7vWwvTyDG5F03MaX9qGxGO1ASkCCkoCXqoTbv/GX6O6P9Wompw0OvfBVmx69ZdoOXOYmwqZBKRpyxTapzHyY0fV2Y95b07qdl3dC5MX3ofe42+Eo6ZZBp07tRvLnnwE4YUDSPjtvNsk+bBLpQxKCoMnXofxCxfDo+cFVBjZs9j75hLsXP8aN+6aTAzxrNvQbnSGT48tuxVHd6xlibieOw/Lt5kFpc6vmkm1rSTJpUY7FvqMmYn6+Q/C7DkcRc/l5M2Bt1/B+ld/g0RA26q43MzNdqnK1eNEGN0j77hK20tFuzgKy4m4iGCkKPWoyL3HoPFSH9Px52MLxBb4gliAU2jResdiKXqBVRe0TobQSIHDjRYpIQ48+qNHMGfeXFb0CND4RemeWt4apHKvdjlMTIQQfvICfOvPvo21q9dwnETPad7399KFkZflAVcONAqumAeb6lC4Fa5fRMZvw+mdb2HlM/+GpNMknCBZjVZPhZ6pQ77gomOvq3DdgrvQtVsGb7z8GI7teAsp6hgYqtCMDOzAhK8m4SkWUj36Ys5d96JjlwFwmhrw+Pe+jWotz8G1VVXNcrdsNssby1M2vf+w8cyOocswnAs4/8v7611p0Mijx/voUUiucXdJ2pGsduBYLLj/r+Bm+vHeeSkjwJm9G5jxati/Dd3SBkI7B0MjdiLg/eUKHm2dYCBM1KC291AsXPxtaF36o0h7hYUO7FP7sfSJHyB34QiMqs6YOGcxRhEL4lJdlsKdBl975odoObwNtUoROV9F5+HTMeO2h2B0GRjVVuVwbs/beOWxf4LlNENPZZDqPhSz7vwzpHqNgGakETptOL13I5Y++3Pu1sh77um0L18O1QkFfrYRNdVV8K06TL75a+g2jhgCi6Ws9pl9WPKTf4bX2oiQGmTUdMXE2bdi8JTr4GoZqEGATsjip9/9S3iNh7n2rbrHVZh16wOo7jcaHkn1yEfOf4CnH/l/YDptvJefAwP1s+/GVVffAjvdAxbpHs8dwN61L2DHqhdhgaRrCXQZdTVm3vEAlCoCjRbCCDRuWfYrZjaGjJuO+oWLodb1RYIatLQ1YMtbS/HuWythEsAqFqH6LqqSBrQgh8Bp5fq6MNMFVy96CH3G3YCikmTWmAJbsiPVHlKb/epugzDt1ofQc8wsXMhRTS9tQeJyN9YqM8SxbWuxfcVvUDxzGEHoIdl7BG75xv8Br7YfNzhKhgXsX/cSdqx8luXfidBmhof+CA6Dgm2DZa2O1RFf/7sfoWB15u1qDKWI7Im9WP/C02g69B4yyCKpe9ygihyUNpunxakYEHNaDdT2wd3f+XuEVd2gmNUwqIvk+UNY8+xPcObgDiRSVRh1/S0YceM9KOhVUJQA7R8ewTtLf4OT+9+F5lEtH3WUDHgvVW7WQw1QNLG5PNUXUx007XoHlUSrSWQYNN6HLv1HsPyUFs6mDzZj+c8i0Dh4DCbPX4xMr1HIB4CVSCLb1IiUZcGivfJoD0LVQ/OpA3jztz+D/+Eerr9r91V0GjYF42++DzV9hhOUZVnziR1rsObpR5BwW1lyTRm/HEmNb/0z9JuyIAKNIQpnj2HT0idx9v11DASJ6QqJTdNqMfW2h3DVtNko6gK0UafZ1S8+g7OH3+ctYhIsUbVRnaSuujZCr4jASqLf1PmYPP8eqEaKt7Cw2y9g88pnceCd17geMtDS6HDVFMy+939DkOmKQqEdHbUiti99HPvfepEl0J6ewbgFD2LI1QtQNKrE1hrFHIPQZDIFp5hHdVKF19aI3RtWYP+mN+C1nmGfcxN1mHDj7Rh9wx3IKykeD/f8EWwmpnH3ZgaNg2bdimkLF3N3ZdpGItt0DptXPoejO9ZBoe08EkIeTF1sCShRkitFe66GALWFafVTWPyX/zcy/cdwHTvtR9r4wWZsfvUJtJ0+xABWo/0fGUS5nFigHwKM1MiJAJanGlCrezJ47TX+Rrhqkpne/Kn3sfTJR7hUIRHkODFBoJGeFdQwavDEazFhwb2cnCPQqLWfY9C4dfWrLAkdd81CjJh1M5S6AfA06gxrI994DKf3bMXx97egcO4kb3kSFLNiL1wV3NG1CBN9Rl2Nybd+E0qnwbCpWYPTIljKdSvgZZuhhQIgEsNJW+4YdgsMiP0vyUcINEabyvKdc2dlCRojEC665FyxeOGygoz4S7EFYgvEFrhcCwj1Ke1NHTUFI+aBNzQn0Eh/aRQxI2DQqOLRH34fc+bPA+3wzV+lkqgo8fZxf8uk3O++F3WqjiSxjFU/4Th0jMs7h0gIinVe7CFMazztpVy5qlPkJkEjyVO//fC3sWbV6ghTRVsD/imCRg5ZI9DIe1C5RVT5LWjYuR7Ln/ohjOIF7n5EbfQdPYXATCBfKKKu93DccNti9O5Ri+W/+TEOb17F3SBN1UR7weOtAihP64Ymkt374OZ7HkRdl35wmhvw5D/+BWq0InfZpBbnoUHt0h0OYHxqHNF9IBK9RmL0DXeidsAY5B3aMy7k7ROuXE2j3LiZNnEnTRJdp4asr6LvuGsx994/R7NXw3uu6V4Wm5Y9iYOblyNRaIRBHSYVsCSKNoanfDzJvtzAYFBC7eJn3X4feoy7Bq6eQejZSDvNWPLv/4jsifc4cOs1+gbceMcDUNOdWbaY0FzsXPsiNi19BpkgC19Nc13T0Kvno2jUcKCjF5rwxm9+glM71yHht3HdY1WvESxFzPQZCTVZw/tdEmhpPHWQu2WSvJFkfAp1yvSyeO3XP4OTa0Vo1OCau7+JrmOuRUFL8V5wLcfex8tP/QRu6wUYZpL3DJw1/w4ku/bmDqgUpHU3C/hff/0gzEIjb9tQVKsxYfZdGDFjEYpmLYLQRUe/Ccuf/lccfm8jd9HMdOyBmbd+DR2HTIBj1MBpb0aN3YBf/fAfoLSc4tpBX0+g68jpmHn7A0BVH260ExYuMNO4Zekz3Plw+KRZGL/wftjpblApWPbyKLSdRqG5AWmDNgUnqWUBac1D4/Hd2PjGC9yp00YCw2fdihHX3Ak/1QUG+Xvzcby7/Bkc2vI6Lx9XjZuByfPugdqhD3KuYJ2KxQJSaYvldc65Y1i95Bdo2LcVuq5iwLT5uOb2B7jjKn1WbT+Ht577CU7vWoeE1y46WQquQoShJK9UTLhaEt2G1GP24r9G3qhDaCShe23Yte4V7HrjRWScJpYDKk4bQHs8UoMf6ljJAbuG0KrFmaKB+ff/JboPn4zQ6sAyUrN4Aat+/R/Yt2U1UulqjLpuEUbNuQdZ2qA+8JD0C8g1HIPffoG3tDB1jVlor/UC9r37Nk4d3MmyXmIcDVDtGiVDaC29NNBI/mgrxEQGOLp3F1obz2Pq1MnQEmnkXRcpI8TJ3ZvxNtXznTsJ3bSQ7DkE0267H7X9RsFTTAEat6/Bmme+j4TbwpJjBo00J279JvpNXQCVmUafQePmpU/h7PtrkQrytOsuQi3BoHHabQ/iqmlzGLTR3piKm0fb2ePc0TNwikhYOjOQsNtxYNsW3kPRV1X0qr8O19/5IG9YT02S8u3NeGfF89j7zkqYxD5nOmHWHQ+ix8gpgFnFTbGqvAvY/NLPcXjTShiBw/snjp//AAZNn4OiVcfgqL3lPD7YsRVDB/VHn/6D0NLejqRpIGw7i00rfouD296CW2jjtXXctfMxZcE9zETTXqRK62lsePEXEWjUMJhB4z3c2ZY63NK+idlzJ7lukxKDNVVp2Pk2pHXgyO6tnFhBvpX9yEjVoskx8eU//ztU9RvL8nQCjRci0Jj98ANumKTRNi38Dcqp0h0wP83cHD1siaFUGDTeh17jb+Cup7SNS/7Ubix98lH4F45yYoC7p4K6Apuw1SSGTJiFCQvug19Ne3qq0LPnsHvVEmxbuxQIffQaOgEzbr4HdQPG4HRLAVYigZSlIMy3cdIrf/4kju7egkO7tqLYLLb1IGkxza+elJBc9A2g0yAeP6p7RtsZtJ6jWl4XKUsHPI+fN1QG8Mpj/wwrzHMdIyVPRdhAAZLoii1eqcyai/di0Hi54Wj8vdgCsQX+6C1AMSPtKBBwVIVA9RGotD2ZiGc0aoJG+1r7lIBT8eiPHsXceXO5HId/KlUZl3SzV46hpG4mIStoItBI98vb74kfulePKS1KSnp4mEDj6tWc+GUl1pWiGelM/fsNFM+iKKgUJ5cPKNrwW4WtpdFv/DWYtPA+brThUXDAdOilQdsyaFQ4M6B5hQg0voXlz/wYlpdjFrLH4BGo7T0YbUUHumEg2bEnBoyehO51Cbz+65/g6JY1SIdUz6NjaP00eMlazhpT4JDq0AlDR41HbW1nhC2n8eT3HkYizFK4i679h6HHwGHIFVycbziFlpMf8O3SHlojZy7AhJvuRKKuG4oe4EbNaC79HqnzIHE5CqyggOD8B3j5sX+C13AQVpBn+ZGwb8RlcnAgnF8GBSHXTSlczzjy2kWYNv9e5LWOcIoeEn4r3nz2Rzi+/U3UaUVotHG9RmCMmgx5ogMgZcQ1E0ViYTJd0Hv8dZh082JmDWjPu4zXhuW//AEa96yD79gwOg3GjEX3YWD9TLQy2xgivHAEz/1/7L0HlF3XdSW4X/yxEgo5FDJA5JwTSTAhkgRJiSQYRJFUtK2Zdk/b3ZbtNZ7pac9Su2XJQYmUmCkxEwBBkBAiiZwTgUKOVagqVP7p5Vn73F8AJMtrGVAbY/eq0qIIQb+q/r/vvvvOPnufvX/63+HUn0W6a18s/sr/jkSvYaDnYlLzUHtsF1a98veIuw2I+Rnp9JdWjcbUxU+jdMB4BPEyyc1JWyztGLLKQoiMEmCSYdYz+Me/+k/w2uoRT1VgzoMEtncjZ6Tk5ik0XUT1nu0SUJ8uKceQ0ROR7tITWZcSXpqXZFG97WNsWfGyZDGSts+EFnoMm4bbH34eeuUQYV3jfjMuV+/CB6/8WMDDyIkzMG3hl6GX95HSM8rWo+HAZnz0yg/RvdQUO31KnXuMmoF5Dz2HqLQ/NCuOqKBA465Vr4sckvluE1lsllVBJ3vjO0jaoTBEhRyLyzR8N48Ky0fm/AG89Dffhc3MSDOBkv4TcMej30ai120CvrRCM+qP78Qnr/9IJMSz730II2feh0xgIR63cXDfbgGNk6bNELkmnXA/W/lLHN1Ky+UAi577E5QPGoPQSor5zJWT+/HZuz+GW3tC3DalCFVHT7GnZUhR2xqamHLXMky89wkBsAWG1Xst2LX6l6jevAppvxVmkJMZMiNmw/VcmUUTxy7owqYQEA2aeg/ue+ybaA1s2dXpKIutK17B4c8/lnnC2Usex7A7H0HeLJMmBRl+SiIZMeI7WZEbkuOnMc7nq9/GmUPbYAcZAeIJ04Jp28h7lGHcIGjsN0r2QJDP4MSuTdi7ZRPm3DkfQydMk7B1NwzRo8TG/k/fxu61HyDX1ipnz6z7lyPd5zZ4RvyaPJVMo8yGUjIbyj6d/OA3i6AxCTMKka8/KwycMI1RTsBTYCSuA40LkDXS8JhdqEUCIgjU3AKZVQ1GlJfZ211rV2DT6rdECsq1vfORr4oknHN7Bd/FhWP7kKk9g4qyMlR064eug0cjQ9WFzhiXAlpOHxCWue7YbmHlaDQzdclXMHTmAmmm0HW0taEGm978KcpKLMxb/Agq+w1FY5uDhO4jX3cK29a8hVOH9yCeKsP42fdgwh1LESQq4Dge3CtnsHPVa7h4hEyjgWHz7hfQyDk+z0zIHCpZNDpc81xKJWLItFxBmeGh7vhOvP/SPyAecH08aeJlwhQe/cPvIj1wogA5utk2Vm/HrpW/QObSMQGNSpKk+rnS1FMWMgo+RoFEr6CsD6YWQSOvHQEzQeNHL/8AfuM5NWusfLHhU0arxTFs8h1yZoUlCjSy4XJ43Vs4tGUNdC+PMFaCqXctxdjZCySShcCYrQz+XjLk8HIST6Rlr2DXxo+w//P10L2M3Gn9Rk4UCbvZYwRCi000Dyblujbfu3JG1elITKDdehEv/uVzSETtxfu1mNNbVGL9btB4deLlFpYMN1R1db64cwU6V6BzBX6/FWBNG3J8haCRDWQPAYGjgEZd5KlmZIj5pQKNP1QzjVdBI7tuN4ZVimjz93vfN/TddAOnrzpHOHTo4bUEBQV8ORZDQzQNXuDim9+ke+pGISc56Xcrv24paLwmT1VzSpQplQacadyEj179R5nFCswkljz+LAaOm42Wgi/GC75B+akOM9+Mze+8jNoDOxDlckBJF3znr/4aWbtcHA1dmirQ5MOPENdNhFdO443/9+uIso0w010x5e5lmHj7EokLyDbXY9OHP8fh3VuQTJXB7jpQJFa9hk8Ux0cWdiIHumFgfOOgsaNVrKTaOjyaSdCPMlUpJhSj5tD1sAyB7yPpt8gcX92hzSgzHOnKU84qLlE6M1skkVJ03AVfg5vogv6T78Idy7+NnJaSX0XQuPbNf8SlPWtgBQ4KRimGTLtH2ISwtKe4EiaDFny+8pc4+Nmvcdv4qZj/0LMIEpXifmvlG7BlxasSRWDmryDBm9iKI91vNKYv/SrSBI2xUpnLpIkFZ1dd15Fij0Ub3AxKtBxe+pu/RNDagERJBSbf8zCqpixAu55EqGnyM1lgsRCmNEGzY8jlHHF1TBouzh3egq2rX0e+thqp0JNQ8gKZh5JemL7oSVRNuAdRolIYSWQvY+UbL6DxSiNm3LUAo2fcU4zZcBFzGvDa3/yZGMwwQ42OhY5uo8eoWbj9oeeA0gGAFUcooHGlgEbKDgeNm4Yp938VYflAGLESyXLUw6wycCEBYMbgOQ5SWgF+/TG88r0/lZkqgr58vBvue+I76HHbDJnDpeSx7VI1Vr/xU5F/3rn4y+gzbKxISK0wh5/9w98imUrikeXPIIwpM5mzh3fhs5Wvy7o++92/QXsQkxB102vFkU0rcWjDu7CzdVI4q4qyOAsl0e66/OycmcLoOYsx4/5nkUFKAJ3tNGHbhy/h7M5PkSg0QY9cYTOlkUGWKYIE2vthiKynQSvtheSACXj8299FO9LSMOEcLN07q7evQ3NrC+565CsYOOsBxWZqNjTPgRnkhR0PmSVKQyA7QqH+PDavehPnj2xDmRUgdNvls/J+pkrgZkAjzVw4V0dJ77qV76CsrBTT7l6CfmNmwDVT8D0HFWEbDny2Bls3rEV5tx6444FHUV41Ap4e+6egUQ/FrSynpzCpCBpNOwmDQLL+LHaKPFUxjQSNvpFExiwXuTFnGumeSgkn8/fIMJK5ZCOHagEaR5VEBezf+DE2f/y2NJMGT7sHMxY/Dru0J3LsPJomolyr7FU2hmCnlItoQOGuh0LDKexc8xZO79mMBMGMbsq86fT7vyq5n3mrBCFBY/0FbHnvBVw58wUGjZmKuQ88iSheKQ+mMitC45nD2LjmA5w5dRpz7l6M8fMWwjeT0tTI1RzHztWvXwWNw+fejxlLnxAXWUqcKaNnjiRZN89X7Tf+udxwcGLXWqx85R9REQ+hBQEcXxfZ8iPf+i8oHTylCBp9NFdvw+4VLyIroDEvUE+UIvxpbD6pKQ7VgItCuVZRWV8Baf0mzZf3wbMxT9D40g8QNF6A7TO31pP7gaCxoMcwdPJ8TF38DMJ0bzFh0zJ1OLT+LRzc8D6SjMvxQsS79sLQcdMxYfY9iJX2RF5PA4lyeS65niMGWyndg11oQ8PJA1j73stobryMoWMnYeqiJ5DoMxo5Rp0EEVI270MHnu8gZAyMZJbGYGcb8NM/fwrJqE0xqsVmYrFe+GeYxo5SgVLWzq/OFehcgc4V+F9wBYpKVE4nEjSGGoEj2UaekwSNGsxIQ0jPAspTf/ij60Ajv5nPjJtZl1t7qgYy+x9Cj6iOItN4rdEvo2usK2X8ge6pX8OGdRsAsq9ikHbrZhRuOWgUIxyqjSlP9bMoDeieuhGrXvsRbM1DNozhkef/GOUDxyNKVsLzQkTMo0MBFVEen772U5zd+TlsXs+Kbnj6j/8M+UQXBCyGEINmmOJmaWs6tMZTePOvn4PmtiNvlGHCXQ9j8l0PIbJTMIIsjm56D5+++4pkCNpd+uOOR55H92FT0R7YgGkJe3WjT+ObMcLhjuZmIQVt6hYcShJjaWTNMky891GMmbsYWT0NizluhUZ8/NLfounEbiSZV8bMO+ZKBoEU8yrWJJDZI3ry5a0uGHHHg5i25ElkopgwHGSQVr/6Q1zetw5ldoTmXIiKAWMxedFydBs1XYopy8+iveYU3nnhx1j0peXoPWyS5CnakYemU7ux/u2fIWi5JPEJ6biBjKejy5BJmP6AAo3tvgHLshFkm1Fob0Tc5o0dSeB3grnoTgveefEHaKo5iy7d+0lYe8/x85HRE/DEQdGRa3zNGIv2LUCmoQ71J/bj4OaVyNVVSwyFJVEQGmiRkTGS6D16NmYteQ5W5WB4BKpeBge2rpN8uHn3LUV5n8HCtqSRwYU967H65e9Lvh1nQ3nBOVfZc/QszHvoa4AwjbFroPEjBRqHT5qNmY98A21GJTzfEsdRPWiHl2kSiasCBqYwddmaY1j1yg9hum0wTUty80bMXohJ85fBKush3bFccx12rP9YMjFvX7gMibKuYlbSfP4oXv7R91FZ2QULH3kSZVWjZG7Rz7Zi5Rs/RmV5Oe589GvCANPEKGi+ILJimkvF3RbFWlwHGpVMlUy6CTdWjkGT7sC8L38bzQwft+Mwcg3Y+dFrOLX1Y6S9VhiRc9Wpks6hMicQetLxYi5qu1GCgVPuw50PPwc30VWAUsJvwZZ3fyqzx9lsBrcvewoD5y5DW5gWR7NY5CNob5IIAjooU7ZLcOs112L3hlU4c3g7YhpnQh0kYjGJB9HYTtNukGnsO0qcTm0/g7M7PsHHb/1CbHyqRtGM6FGUVd2GnAeUGAG8tgZs37gWNZcvY9Zd96H7wBEyM3fVCOe1v0Xcb4GtFUGj8TtAY10RNB7eiERRnnoNND4v8lSqB9wglHzIMN8qkRSh5yFw8ihJGAgyTTi8dQP2fE4WGRg2Z6nMNDJ2JUsGL56QRkxcD5F11Xx4RLWB14qmM0dwYvc61B/fIxEyNGKiVL1dS2HmA89i/JyFEp3DZliu4Tw+e/tHaDi5TwzHptz9EMbMWShsdeB5SOkBTh87gE2ffoJBI8Zg3n3L0O4Fsn+9K6exdcVLV+Wpw+c+iBlLH5e4IjJ+jD0K8m2wgiwMugE7Obk/rDCL5rOHsOrNn8F02hC3bYRWAjm9HA8893+gbMjUq0xjB2gk0xiL8iJB5T0bySmgDJOKEyvSMON8blTWD1OXPoN+ExkdkyiCxoNY/dL3EV65KPJUSp552noGQWMSQybfjSmLn0HUARqztTi0/lf4YsMHSHit8KnesOIyJ95n0EgxWet320SY5b0RlXQDkqXKuS4MYXNeM1OH/evfw56t6zFkxCgxEUr3HoUWx4DFuJlsIwrtTYjbkLldkxbqjgfDacEvf/AniEfZ4kyj4hZ/N2jskC11gMVrBgo3Uxp1fk/nCnSuQOcK/NtdAUIiddYRSHGCK9SVYoQNRNWUJKii74GO7//wZ7hv0b1CAPD7pGH+bxw0qpEfpTiUSRxpjBZBY9EYlkapLIMIGv/gW89j47r10AJNiCZZnVuEcW8paIyCUKSUlORxridp+Ui6jbh8cANWvPIPwjRmwzge+9Z/Fptys7wP2nMuLFNDnGK4Qj3Wv/VznN/zOcJcK5I9e+L+p59TDBjSCKM4CpGB0q7dxPzCrT+BN//bN5HWXPh6EmNn34cJcxciH5lobbqMHWveQv35aj7vkeg5GLOWPI2ew6fDtUqESemYJ7mRm+lmQaMfBTLrS6AR+vRMKUVLaGPwtPtwx8PPKIYgChDzWrF9xes4tXMt7GyTSNwYEM3ihnOiBCDceZxb88wkcvHumP3Qs6gaf4fMihpBASmvGR/87HtoObELFXaIlkxeYi+Gz16EEXc+AC/VXQBLUouw4o2XsWjZo8p8Ro8Q89pwcP072L/hPVhOK0w/g7hloLmgoevwqZi86AmUD5kkdv5x08CVs4exe/OnIklVgeJqJiny86g7/YWY4sRLu0tHnHft3wAAIABJREFUvmryfcjZJTQjReTmZMbLiqegmxxyLiDfzIJ6M45uXYNYrgYxvwkJGkcEEUyb0j0feSMOvbIf7nz4D1A5ZIowPZSB1Z8/jkuXajB6ygyEJv8uRNq9gpU//x4aj21DnHNT7OL4AVzKU0fPEeMflCojnLBwBSe2rBT3VLJDA8ZMw6QlTyMoqULMTiNy2lG97zNcOLILacOD6wXiqGiCAKke9acPiykJw+CzSCDRayiWPPktpHsNFZYk9Byc+uIgmtqymDTrDpGdUs68f/0H2L5uJVKJJMbNuQ8j5yxCwSyR2d91K36FEUMHo3LwWJiWDdtrR9Opfdjy4Sso1FZLRITI+KT5wc4VOUYuLlsUJrJ6Ej1GTMUD3/xLNIXkqSyRDZ7Yuhp7P34NZnstYgLFGb9AkssSUOi5BdiJlGQmtiGNO7/0dQyZei/yNMZhBqfbhE2/+hEuHtoiJjbTF34ZI+99Aq2+jZhpwm2qw+HtG9FUcxqW4SH0PXGb1d0sMg0XUGipFbAaei5sKybsNhX9Nw4ax4iEPRa0o2bPWqx+88dIm5CmQJ9R0zFp/gPoNmA4Co4H29Bx5fIlnDp1Ev0HDUVFz76ybgyXl5nG134g8lSGwyt5avKqPNVkEyoKkKs7jx2rXkKdgMaszDSKPLWDaZx+L3JaHLGYBae5Dgc+X4vW2tNIaCEsOqG6rkSjtNddQmv9RZkPHDBzCSbctxxGaTeRAxdcV4LvU3FdnGQjMtVRAWcPfo5da95CruYoytAuGZHsy3p6Em1aCWYQNM5dKA6+vJ75K+ex+Zc/QPu5QxIzFOs2QID0gNHTgHip6um6BRw7cgiuH2DilJkoBFSIAO6V09guRjjKPZWgcebSJ0RwDDqi5tpxdOcGNJ49LFJkylBpQBQ4GRTaGtB4vlpiRujG2+YCOaMcT//x/414v3FqpjF00Ux56oqfo/3SMcTJmHLPsjmmETSyG3sNNLJYCK0UvFQvzHjwWVRNvhd5jaDRg1d7GCte+B605ksq87V4nxfYVItVYMiUezD27sdhVQyUfaZla3Bg7Rs4tnmlgEadoF4YxQCGlUDeiVDSrR8q+g5Fz+Hj0WP4eCS79UbEWexQg+214fLx7fj0/TfRp09fzFjwJSR6DpOMR545Ncf2onrvFlhhHoaXkyYEmwMEs+cObxUjHEariHRV44x7ByC8ltN4rTooTpZclZ/fyJOq87WdK9C5Ap0r8G9/BdS8n2p+c85PxhI65hVogsPaIQpEJRMaMfz3v30Jc++cI728Dnbu5kDjrVsbmda/TkVLIPwbX6zpQ5VX7eZd/Nmf/BE2fLqaAX0KEIvD/K15v7ccNFJuSMe7glNAWdKA3l6DxqNb8NHrP5YCNeOb+NLX/iPKBk5EkOourArZDcqxLLcBv37nZ7hwYDN0SucSBvoMGIpASyH0k9DMUuSNBKbOvxc9Bw9GvvECXvuvf4TSiLOEOrr26odu/YYg52mob7iMxtrziCJf5oUGjp+NaQseh105UAoO1tkSYXGDF+JmQaPIr4haxA5fQxjZyGoxlA+chIe+8R9RiHeR0ASCpLovduHzFa+h7Xw1ymIRIi8nLCOBuMi1NJPx13DsMpQOnIB7l38bRpcBwnAwRNqtO47Vr/wd/PpTiDFHLQhFqtfttikyExTvq1gWCxouX7qI3r0HCPtJyWi+9hg2vf8zXDm1X0BKjAYpzEwzUkj3Z9TBE6gcOlGM4w2/gMtfbJcZpjLTQ0T2QQuFDXZcOoFqcPwAsfLemLH0GfSZeLcwjSwOG+su4PKF85gwaUrRUyqA4Tk4e3Avdq75FaLmkzKvaAaUvZpiKJP3XTj87FYZRs99CJPvegROrBK6ZUv0gOP7sFKlIgGNwUHbqd1Y8eL3YGcvIUaZL3WlxVmnbmPmYs5Dz0Gne6ppISw04IREbrwp7N2gcTMwaekzsCoHIvLpBNuAA1tW4+CGDxArNArzSRmjbWjwcm0oiRsIPFciXegY6cW74N4vP4+qsbOR00tF9tfW1iRMY5duPWCFBcScRrzzo/+GtpoT0nnqO2qqGA1F5X2FEbp06gv06dUDiJch8gooDdvEnZHgwXaaYQRkaCJEPD2le8Vim1PKlEHQOCgBN90TX/3uD5Gxu8M1UmIeQiCx/cNfoOnUXqQ4Z2dG8OhsymKdnS4qIWIlaMpHqKgahfue/EMkew1HDgnEdLqjVmPr+y+g4eReWc+J9zyMcYufQYurI6ZHcBvOYf27r+Dy8X0iyWTMCOWZRsA8Pu4cGvdwt/PtGyqCifuMBj434J5a0neMxNaYbisu7vpYjJvSyEumpGeVY8SsezFu7gLYZT3gRqbIHzPt7TBNG3YiKeAkeRU0KqbRZIeToFGMcL6FAYzciDHeIUCu/jy2r3oFlw9tQEqYRl+AnwKNz2MY3VMJZjSa5pzBp796QSI3BGD6vpyLhhGJfJeSZTa6ek9dLNLSIKmMihqv1KOl5iy6liZR0XugNBy0yIfXfB6b3n0R9Ue3oSRsg+5xztcQ86uMUYFpDzyL0bPuhavF5PoX6s9gy9t/j6bjO6VZkgtslA0cLZE1vW6bLD83YEuXTq+trUiXVUDTLImIoCR8+6pXcenINrlGw8QI50lhu3n+EBhuX/mq5FvadJEVgKfuB8pyzTCHONnmSEdej6MNZXjyP/xfSPYbexU0NlVvx84Vv0CmplqaJ5wZJYgXvQHPENkj6nkZhpGMNfjJ7pi84AkMm/0AMlpSpPB6yym8+6P/B17daZREDkC23zLAEBred5PvfRQDpy9BvLIKnpOHmavDno9fxfFta2QuVXW1TXnvBv/h74oMkb+G6W7oPWo6Zi9+BEh1Q6QlYPgZNF08gg0r3kZpKo3b71+OWNcq+GwG5ltxYvun4hyc1AownXYOISDSdXiBJwCS54bvudKY4rPS99mu4dgCc7iuGeH85mOpk2m8NeVS52/pXIHOFbjVKyA6PKnFaaLI7MUiaCyaxcg5T8mqBmR9C898/f+EmerCk7UY73dTNOOt/pjF2Aye7KIfUoOMAo5VogLrzJgZwAwCHNy9Cru3rYUdBogCH7rxT2Dmv9r7v4WgUXVF+YBnIcnuMJ0gY4Um1BzeKgHwVuTAiSw8/NU/RLdhk+GnKpF32VfQYUchLK8Ra9/+Cc7u24iUnoUXZGCaMURRHGEQRxDEkTVTePCZr6H/6HEiFXzhr/43lEcZkUvxOuh2En6kylJ2cdlF7lo1DGNm3YsB4+fAs7uIEQoLw1vJNEo1TtdUOiiGgQRGu0YSsR7DxO2zy7BJCM0UYpYFt/Eiju/aiD0bP0LUWoOYRkt6FtW6mOA4foQ8Z8fKemHB8m+hcvAEhLEKBG4BZWYBuz/5Fb7Y8rGYPlh+XmYh84GGeLeBGL/gMfSdeAdcIy2GRxYDr3VbJITM0Ty5aw12rHldXADF1IGUegQUjLSEqc9Y+hQqBo+TmzUOFzUHVE5jucnQ8oLK3yMLSqCgR3D8EKmuAzB96VfQazyzKGOIJWI4V30Qmz/6EPPvvQ99h4yAExkwyZZlW3Bo80oc2Pw+kkETQCBKo5qQZjtA3g9RQBxlfcdiwePfRqzvSDAu2zJYmCm2Qg9dMa/47P0XUb3lIymy7WIcBQwD2cBEtzG3S3yInu4L0zIFNKqcxjcRhj6GTZqDaQ8+J7I2gwPY+Wbs3fQ+Dm5YgQQjSMhIhYE4toa+K0YnBOcsnz3dlry+IZPnY/4jz6MF5dATaWEYBPZzrswooO4ozXH+HlFrrRTdZb2HYcqSp9B99GxhK303i0TMhB/oYrqE5nPY+fGbOLt3E+JhXj7nVat+MQ8JVFeu+FkZU9Oqp7DkG3+BsiFT4NhdEFFmV2jGqV1rcWTLarScPYqkESDBKjZ05bO4ui2gyyztgQlz7xWZbZaR8AEEfJ/Zu1FyGv2WC/BCHTPvfwqDbv+yNCYYexI2nMGmd16ULD5hkUKagnD4W7lF0jRJyUo4r0Ywd/OgkfOpltuKmj1rsO6tn6AkapfiPzCScOKVMuc8bNqd8OMVAno4J8hz2pf520CC7q8xjb8NGr8pkRs8U+jjqdxTX8HlwwSNWcki7GAapz+o5KmURNIMK3f5NDa8/QJazxxE0m+X7w85B0twHpKZM0Wq2WvKEsx++Gvw46Vi1JJpuoIDn30qMRRT5s6Xa8BGCTNRW07uxmcfvoTWC0dRYqg4B4LEdqMc0+9/FiNnLxBQRpMap/4MNv/y75A/t0/AjBlLiSNs+eCJmLFoOSoHjJSoHd20ZVaEbDtZeO5j53I1tq18Sc5t3nPD5j6MaUufgivjATq8lnpsW/FznN+9VjJCee+x7SvqDTq+cmI79MQkiYZZbXoFHvnGf0HZYBrhcBbREyMcgsb2SycQjxjDwvONoJHadrmLOsQ7AvLbnAjxyn4YMOluTF/yDDJ6ibw+4TZi3bsv4shna9A1RhOuvIy45CLKs7vgrkeeR5+x82S8gXEvfuNZ7F3zBk7t2SBNskKooaRrDzk3Ms1XUGLocPM5aIaNvJlCwarAY3/wp0j3GQrdLoNfaEHzpaNYv/JdpGIJzFv0ZZT0Hoys74lapnrrGmx8/1Wkw7zMTPIepYSe53/ge7BNUz0KaBPP54BPSbAqCK65pxalq9fXQjfY3PxXqyg6f3DnCnSuQOcK/E9cAcU0Fo3QQipNCKaKjTLO/1E9xXlAM4Z2P41Js5/CvmMNKPgG7DiN2W4WNN7aQ5XKGwHG8mxTstqoGC8SBjReiyFyciiP59GvextOHtoMw8tLjSmExy36urWgsegrw45+IV+AzXyqMI/T+7dizdsvy0ObcqsHlj+LfqOnoGAmpbCI23FErg/dbcWGD1/FsW1rEQcZAR86oxYKnAVMIEISfqIMix97Cv2GjoKTbcULf/2fxYCEjnasXSgPFJt2M47yrt3Qrc9ADB49Cd0HjUSU7oFcGEOg28o79RYyjZzLET0zh4Dgy4wii/pCrBJDpy3AzKVPIWeUIWAMgB4hd+Uizlbvwp71K+E11ciMlG0nBDiyeO/afwjGTL8DgyfdDj3ZFTknkCKIhi8b3nsRNV/slPw+FmjEAwU/FDnrwKl3Y/LCx6GV90PWt5EqKYWTZ5FXgNl+SeR3J3f/Gknk5HcylJ2GNzTTIdM44/6nUTZwjDCNlBtf2LcZH7/6Y8T8dpHe8ctDKPM9lJ+6boBU9/6YumA5+ky+U2RmoZtHtu40Vrz2IspL01j8padhdh0APyI3n4OWqcGG93+B8wc3o9T2pbhiIceCNop0BHocBb0MsxY/jqFz70cbkjCY22iYYhjCYO187QmsfOlvJVOQbCuZIuU8ayKn2agcNRfzHvlGETQaiAoNqC7KU3mDDp04VxnhpHoirlmIco3YveED7Nv0kcxribNi6AqzSjaBmY0EZJTA0cyEEli9ywB8+dvfhVc6CK6ZULc8syxBh9tGbF31Gs7uXg+v6SJiLN5TXTHq9gcx4o6H0W6Wirtm4LsiS05FOTQf343N79NxshpJnaY1vmjdydAox0kl4+hwU2W8CsFn/5mLMXvZc8iaXaHbaYlJQKYOZw9uweHtG9BedxGal4fm5/jWRb6d7D4IwyfMwKjJs2CW9BTpomnosi/3rnsP53avRSzKwAlMzFr2DKpmLYNnl8OglLD+ND5/52doOL4dybC9uE5k2TsO6UgYnqtuwmI5Le5CN8w00lCK8361+9Zg/Vs/QWlAR1hX5NuOUQLHrsBdj38d/cfNQotvwYiVSmOLdfxvgka6pxI0qpzGnJ5WkRsCGq9Fbuxc9RIuH9qIVETQ6AtobDfLMX3Z1zB0xkIVKaNFyNSexsb3X8aV43uR8NsRp7kQJSgBWzUqTIJMcL/p9wtodPjAIOhyMti+6le4fPIwZs6/G8MmzkY+VinMfXnQgi92rMWute8DmXq5P0Fm2yjB1AeewwhG5ugJ+Vxu/WlsevPv4JzfD8trEwdXLVWOdqMCfcbOxfT7HkKyW5U4MFMSasUSIp/leRE0nMCOVZSnbpPZdILGqfc/LdJXIrJc02UBXuf3/Bq62y77k3mVvIacx6Sk3YaHINDgx9Jo18vxyDf+DCWDGLmhZKUCGlcSNJ6UZwQZaH5xHp7xLzroNKdmOoXdDBjf0Q29Rs7APU9+Bxm9FCFns6M86s8cxrr3XkVLzWlRRrB5g0Qphk+eg3GzFiDdeyhyTojKpI7LR3dg83svoq2mWvalWdYdU+fdh659+mPjrz9B49lTMhIQ+gGiRCmS3Qfi/qe/BbuiDzQ7DS/XiKZzB/HpinfQpawSsxd+GRVVt6HNKSBl+ji0eRW2rqa0P4M4i4OgIHvdtgwVyeG7sA16bytZb0D2nTfd1a8OfvVa1MbVguoWFQ2dv6ZzBTpXoHMFbt0KXGsiI6KahUe+eh4goh6OREQAh47wXjkmzvkG9p9oQz6wVMb21UiKDgvu3/63/KDfSlosotSreLPj3P3n/t2Bam/kd/zWa8XLhjOKrjLzYBUgdQ8BIWNFDFHrlcWaMbhPC04dWocYm7JF9dOtuh63FDQqZ89ImeBoOmzDQuTmZZapqfY8GFtV8ANU9KqCZ6cRWjG4ri/FUkzTkbSAtsvnEbXWo9TmVnERmRpCnUYwdHfU4UQ6uvYZgFi8FPn2VrTUnUYqFimmh4Hkng8/1BBPlMhAaSJZgmRZpYAVzmgxOiLv+koexG7vDTYbbkaeKtkzZD0ZYM1fzIKfZYNmIsM5sJ7DMWfZV9Hrtmloc20kUykxzvALzWivP4v6s0fRcrkWba3tSKTS6DdwMHoNGAK7Sw+EBBe2DT30EXdbcXDjKhzeugZ+W43MDpF1kWui68h6gczaMbKi6/BpyGiMv7AFaNCJsaF6G7Z++HNkao8jqbsiqRO5cWQK05juPxZTlzyJ8oHj1PykFqHt/DEc3roeukNXwBC6zrB2F7YeovnSaVyuuYREeS9hNxgN4umWyCrzNcfw0Ws/RWtDLabfsQAT7nscWcq/LAt2mMOV0wfw2YcvgzlulJoy945sIcXMLCwLUQzpfrdh6Tf+HKioktkp5vDpXg6lyGH3p+9i3/oPkAoziArtMkNECRr3JhmxypFzpFjXS8g0Wr8BGnm9KE+dvPQZoLQfYmYCUa4Zp49sF4aUAJRzppQnmmQTnDbUnzmOQtsVMdGR+W0rjpYwhcVf+Q76TbwPza4FzTREvme47YhlL2HFS98XGTBZCbqD5Qgixs3F5KVfgdFjiMx+8v2yDZLwWnBq28fY9tHrMHNXYEtuZ6AcIUXloJhzxTKqWB0yG0ayFA1hCku/+h/Qddh0BIxkkGgUB162EdnGOjTWnkPDpQvIt19BImGhS+/BqOgzHF1690d5lx5ozeZlVjml+6jevRHbV/8SfuMpmGEBHmf/Fi7HsPmPIos0LA5t15/BZ+/8DFeObyuCRjqoKlfMouBQAEZHmHlHUMjNzDQ60GF6bajd90kRNLbB9AuyBqERF0Zd79pf5ob7jJiCVteAZiiJtBa6SKKA8/s2YOOrKnKDoFFmGkWe2hG5kRCDHTKNBI3KPTUr15rmUe1mF0xf9nUMnbkQGT0prJvXegVf7FiPzOWzsn8TIi93pGHgtNaj/vxptBdCDJr5IGY88BVEybQ0PIK2K9j98ds4snUtBo8YgTvufxyoHAwrWSbRLeiIftiwCmnNkffLe2HqA89ixOwlyBqpq6Bx+3s/Q+3+jeiS4IwxDY8MuHYZslYFRky/CxPmLUCiaz+0e4YoMmh+pHlZhA2nsZPy1MPbRFo5bO4yTFv6DApaXObVmYl74eBWMb1hA4JnGSXS3KdBW504tmqFFrkPPC2GNpRg+R/+BeIDKE9NCBsu8lQBjceLoFF1UgkSFVRkocD/NuS+JTj2Ag0VA8bILHJpv5HIa3FZ6y6lMZw/uh/HD+4CPF57A116VUljUUtUwEp3QT7Tjm7xEMe2f4rPPngZmtMEy7YwfOqdmHb3gzDKe+DShQs4vn8Xas6ehJPPoqSyB0ZPnosBIyfC0+MIdR2224JzBzZi7cr3UDVgGKYvINM4HBl5pnioPbEPpw7tg+aqhh0bZ7w/mVfafPogWhsuiUO0MO40NeMZUmQaf7Mo6HBYLTZXbvRBdasqjM7f07kCnSvQuQK/1wp0gEbWMWqmXcZVJH6JqkUPJnGAnUKzV4lR07+Og6dyyEUWQsZX0Ofj6jDD7wJ9vws0Fgv/myUpb/jzKrcblSrlyZ9p+qbqoKjIMvqInDZ0STZjWO9GnD78a5h8HnOcxeK63JqvWwcaKQnjTJWwHr7ERxjMHWMHNhZTsy40IgkhcRdOqMFgkU/gxm3iewJekqYBm4Y6UYR2JyOslW6Z4qBH51GGzOdcHwa1z2EEyw7huywUADNG+ZQFN4zEYTVhmXAdV0ppyo18SuRMWxkiSGFCqdyNocabA42ck1IMRkQX0MhDzLARhZrY2Gf1BMqHTMDcpU+hrM9IYVsYeO95bUjazEFvQ4KaZqZZuC4004QWT4uFiW5a0DwXMS+Di4e3YfvHv0LbpeOoSGjwfUeiOchwdMxE5q1SjLvjfoy+80vQS/sg60RIE81n6rB7zes48vn7SARZydiLfObGsGgzBDSW9B8tLq3lg8bJfBylsmTx/Ha6TgYiSdYMZtR5MNw27Fr7AfZu24xYaVfMWvyEgMZ8pEsRnT9/EO+/8D9g5luBZAXmLHse/SbMEqMbduATYR4NX+zER6/9HaJMnRhr2CEZCBqKBNCTaTT5NhY9/6eoGn8nmlxdzGJo9KI1n8Oa1/4B9ScPIKm5iEQWpkLCyTKRce06cjbmPPx1aCV9ZSYydK7g+JYVYoTD/Ttw3ExMW/Y8wtL+MKKYOH1qXrOE1BNAeUXzFsoIC1cu4POVb6Hu1BHENReBn5c5qSbPxIgZizH/sT9CziwTp08WkcygrDnyGda99TNEbZelm0TuwYGJdO8RmLDoCfQdPw9tLve3LSCV2Xn71ryJ07vXCRCmxJF7isyPgoiSSimnivqTYgbJTF/xDfQYMgFj596PQWNnCgvqkx2SuJRQmgO8NxE48Mg4WklEZhp5Qa1AOmbDjhycPrAVO9a+j+yloyjTC5JTGcQqMPquhzFu0ZNo9ePiahw0nMVn77yAhuM7EA/bRZJtcu5SDk3FH8lhKe+cjsDqXd9w5EbfUeIgbHutuLT3E6x7+ycoCdpg+LwzxKcGqbKuqMl6qBw6AXcs+wq69h+NQhSX5hNBn4DGvRuwUXIayTTyWFGgUUVuLIJBpjEKVE6jRG5sEtBIRysO5lMeOnPZ1zFs1kJkDMb56DK/5rQ3IqEp0xMyi7z2bIicP7oLO369GvX1jRg2+0FMWfQ4kErDMpgecwZH1n2I6m2fyr09bPJcTFn8BPRUN7huQdxYW+rOYcvKN6ThwOxbGtRMu/+ruI2g0UwL40ymccvbP0Xz8V0wnFZxbs0XHMm69e1SyXSdMn8pxs5bjCDZFc35EIl4DDozWetOYfvK13Dx8ParoHHGkqdR0GICkmVT5JrkHo9ZtATXZc1i8NBw6hC2fvQWWi+dgG1E8CIT7VECj/3RnyM1cBIKBuNLOkAjjXCqBTQy0kTJdfj84NkcSHOI0TFi8sS5DwYdl/bEAMZo3PMIwnR3ZDzKYn2Uxg14uRaZ/2AjJZYsB4yENAjZqEvqPlrPHcbm919B48l9nAhHr4FDcOdDX0W81wjU5jV07dYTbuYKvFyruPUxPiZV2QstmYI8P6LQgZW9jB0fv4G927dg2LhJmL5wOeLdB4tbMd9zDAUUsipbl//b4owxc33zTdj4q3/EheMHioZVan44pFMxP7M8hzoqGNXo6+Dir8lWb+xZdWtKjM7f0rkCnSvQuQK/zwpcM8KByFNZC5CNozrJkvOS2d40uMvrvTF6xjew84tGyQzmKBRjp27YnOT/F/mGtFelNcoGOgkbqcEIkAPhGpGySODUYGivehza/iFKTcCifwYJuVt0/P/PA42qsvvNr+sBFy1xJYBaU2YSXl7s93WbzJ4KppdHv9AiJmw6DOYKYvCRSMSlAHYCPuBtuNkCYnYMRsySLi0NRggoxXyEpgKaBt+JkLATSr5nsGjx4XOmTd6hBoOZX8wc1FWmIZk2z1N27OJH01FiS5ei+PXbH7EjPPTq41s9xgn+WORzzixsqMaHP/8e/MsnxNCB80yqNFbdD8oGRYok7lA0v9BR8EKkYkl4OYZ+68K45u2UMGeT7ngQ/YdPga/H4XoeTHq3GwYKebI1uvzDAWB29uWn+g4IH0/t2Yz961agUHcK5XEfubYrYgihGTEElFeK+2qAXBhHvNcw3Pnot9Gl/zg4kSn2/nRC3PDOj5C9cBBxjUU+xxPp8EfQqIvFfVnVSMxa+gTKBo0X1sHTLGEybV4kuh/ys+qQwqkkasPWD1/B7s/WIlnSHdMXP47eE+6ES5OayIVz8SA+ePF70FvrxJSnYsg4zHrgSZg9B4sMLBYGKC00Yd+697Br/QqxrDdpeU+mkJ8lQWdPCz1HzMP8L30TKOkpv5/GLqe2rcHuT36JsLVOmQhZFjRxKSTk1+DqMfQYPRtzH/oaopIqaseuRm4wn47Xa/DYGZjx0NfhpqsQhGRVQ6RjITSvgELBEcaUe5vRBUHjWax948eoq94j7A8CGmzoyCABrWIAHvr6nyHdazjyIeWzeZRqeWx87wWc3rsRKc2B196MuGnKLK6fqMRt85bhtnlLxACH+92KQolZ2PzOT+E3nEIKObnuhmEV68wOhlHta+5O/n6isYLjIFFeiuZ8hB6DJmDSvEXoPmgU9HQFolgcbqDDcSP5WcR1nH+V/c37JmQAeQDLbcPF6v04sGk1aqr3IBlmZA7S9V0EyW4YeefDmLDwSYmMoHuu33AWm959CXXH98BGFuKqLO5LMIhcAAAgAElEQVSu6tCkhkBJMrhvFNSVO1ent2QC6YETMG3p0+g+cBRchuBGPpqqd2L1C/9VCvEeQ8dh2qKnUNp3pFoftxkX936KX7/1E8lP1HmOEDTrGrK5PEq6dkddXkfPMbMwd9FyJLsNEOaIe5bGUef3bsTG1zuYRoJG5jQmMenBb2Dg9OtB4zkxwqk9rDISlRGOjZxRitkPPIvb5ixE1ihFzqM8m5y4cpNmA41zgzwXKWs9f3gLtqz8JZouX8aoeQ9i2uLHUTBjSMYsuE0XcWjtuzi5fa003MJkBe7+0jdQNXYWfM5EknTzHTSdOYAtH76GbO0JYeRmLCVoXIisWSJrxJnGDW/8A5yaY/ByzcICWgwOljMljlZPR6rnIIyctxSjZi1EO5gDakvmpVt3GltWvYELR3YKmBk+50HMWvIYfNhiEMPV5UyvFTEjlPlZgYrxsEIUGs7jkzd/isbTh5DQA2lYZUMby7/zF0gMnCygkWd5U/UO7Fz5czByQ7mn8gxWDqLKBZhlgimgkWvoFnLi4sxzSO86GKPnLMDA8XMQq+yHlnYHJh+2MVMMZbifs3lPniF0zbU0B+21J0U6Wr1lDcqQRRD5qKgagkn3PIbut81EPl6J9oInrr7l6Tj0IJRZYocK0yBAaSoGzcvgxK5fS75tW+sVDB47GbPvfwqxboPFJAc0BApcMTwLDFOUGJzVjAU+4s4VbHrj+zh5cIcyYAsD9RwqzmpfA43qIaSKC/XnTtD4+xSknd/buQKdK/BvfQU63FMJEhXTSNDIZ78ttRHdIloLPhyzDybM+SZ2H22ASwPE0EKoUdJ6XR3/L/6wtwiFXX0/qr1PhMhaiMnNEUcYdDKPuorhcLOIR7WYNjrCoa0fIeYXYGg+NLKT1+GRf/FHvIkX3jBojMr7izW/GsVX2SAEPle7npydomSRBWURcMksjk6a2IDneiIjjNk6cnlHpKWRZavX8kFpGshzho4Mim6oh6xPWWOxt2xZcBzan9sIDb42jwStF4m0mddFdjGegFdwkKAskwHbBAQszgAl/2SXmJQmAY0Zg+9Ryke3xgC2xSKH82ecjWP4niHvjYUBARm/p+OxLRepmK2iQGZxYxLA3jBo5LsLpZigzCoVSyHfnkGMM46miTyTKs0U0t0HYfz0+ejVfzgqe/aCbyZQMGwY7PBHmgLQRSOFQr4dLXXnUXv8EI7t2AQt0wDkGpnQh7hFhpHw0pRZP7Kx7FhQLsZct9sffAbDJs2DEUsjyGdQve9zfL7qdSRoPsNQal1jDVRkGnVxW+xSNUxmeCoHjUFBJH5x2SMiKCOtQ6AhM01ZpKN27FjzDnZu/ASp0q6Yu+RL6Dd+DpzQRFnCxOXqXVjz5k/QVnMG8VgMrp3G0OnzMXXhQ/CNEpQk0whb65HyWrD6ly+i9sRBBPl2MRDh53LJ5FgJhMleWPb0d9Bj0BjJ+wszV7Dpw1dx/tAWccYMCjmJdXBdT/axwZk9zUKvUTNxx0NfhVHSB6A81WnGkc8/wrY1bwnrMWz8dEy/n5EbfeEGnEf0ZV117n/myZnsEmlire8QJL33Mi4f3yuW/BY7RwT6ehKtQRILl38Lg8bOQGQmRaLdUnMS6957CU3njsDPNCJpUi6qiuQ8Ehg0ZT4m3fUAulYNQa7gQgsKOLpzMz5b8ZpkMya0AiLfhWWZwqZ1cItyl0oQrPiNKcGGFgmzTlkhrDLEynphxOQ5qBoxBonKntAT5YiMFLW9YiREN0eT94kWwM+3odBSj7Nf7MGhbRvgNNaiPMZgvnZogQOX90qyEhPmP4zxdy0TFotAgtEUGz58HZeq94uJEwE7P58CBKqJ0tE1k1ymon8Yu4Y0W+kyaCymL3ocPQePEUaQ7G599W5pzpC149/PXPQYyvsOF6bV8lpxcuenWPfBq7D8jAAk/j4eBa7jyBx1mChHS5TCqOn3YOodi2GXdRe1bDLK48zeTfj1mz+C6ZJp1GSGl3OdU5c8jeHT7xamkXsiU38BW1e/gYuHtyAW0fRJXTPPSmPOkuUYPfMuMXriChpi4KXKfh5F0rrSyGzmcfHoTny++h1cqanB2Jn3YNbCh4FkiQA0v+0Kdq5R8lS6sHLXWZX98dg3/xMMvmcrJWDXdptxfMd67N6wUhxh5yx5DKNn3ScSZ7YN8g0XsOHdX6D2i50oS1rwCnlZx0TchuN5Mg/Y4htI9hmBex7+iuRWcg9ofgFe43l8vupNnPliH8JIw5jZCzD/weUo+BC3Wr4nwn/meaoHhJKUcp6x/sxRrH//NbTVHIcdOKI+8M0Uln/7T0Te7phJmVG+XL0bOz56Ha3njyKhO8VHW/GhKvO50t6Thhebgm4uh5ilyb1bMNNIdu2PsTPno9+IKUh37YOQryH7z5l2aV4aMPm7sy0yj7x93Qqc3vc5Ym4LknDFqIvxKImeQzB2ziL0Hj4R8bKuYtJFEMwmpsYutgRL+8hcuSQs4ZZP3kPQWisNuaoR4zBr4aNI9RiEQOP5rItyhqviCqseioFZjAoarw3r3vg+zh7ZLeCS11CAIQHy1cblNaDYwTSqhelwVb3VRc5NVByd39K5Ap0r0LkCN7QCxbxFKVjYCGeMmCeKkYjMIx/IfB4YNhyjGwaPexRHz+fhWSk4gYVQV67eN/Z1o6+/7qfflKRVPSevnuvSQOdzk5/TFQUkMYsVOkihHsO6N+H0EZq1hZJ3DeoKf4+3fCNrc8OgMSzvL66aqrRTIEkZaygYKXN5BD5eIMCPsiTJYTMUs8eikMwIXeIoQy1QKkqpDp1DA1/WzWdQfSwGx3EQk7AVxWgwLkARkTHkvQh6MikZYiY71pSvSsilYtviBE4MDddCMXlBPAlHFE4SaAFdjYRIUiiLfClwQhe2yffoy3Mb7NyTkeQcXhCpHMRAleAKENMuncCLGSvsdrCIYLQByybcENOoWK4IAX/fVRbyuo6yxu1D11cbiJegS8/+GDhsBLoNGIYwUYGQBR19ZnlD+Q4yTQ1oa6zFqcO7kGmoAXKtSNDOn+wHZXA2uzCcnVRrKzM0NKnRLDhaAuV9hmDCzDsQaZYA9y/2bkXNqSNISa5eQSRTXEDDoEejgXyooaJnFYaMnoqS7lVwdc43dcgC1G6WbjmZqcgR843zxw7i4N4dKC3vghHjp6Jr1VBh02Kmhrb6CziwbSPyTTUC/sU9tbw7hk6cIVEDXG/ORRr5NpHsHdy2CUGuGbZlwqNNvcVoCxOunsTI8TNRNXi0yPlaGmpxdO/nyDWeRyxyhAlV8bDFG5aFuKYh3WsYxsy4C1qsDJGuQQ/yOP/FXpw6tBPwPfQdMhwDx8+FXtITGTaDDA12EeEw0kHuBrpgaj6cxhqcPrQDDeeOIc4wFE05yHKCjZOYVbdNwG0TpgNGXNieunPVOHV4D3JXLkhum3j98sbQY8j6JpJd+2LYuOnoXjVIcvsI4o/u34m6M8fEsIgmIzTUIKt/1T31t06Fa9ODHWp/te98zYan2ejSZwD6DB2JHlVDYaW6QLNSMOyksIJuPoPQbUdz3RmcOLgTjReOI8kCmGYlnJOUWWDlBEuJyPAJs9Fn6AS4oQ7LjJBvbsCx/dvRfOmssE+UZbJRI5+xCKSuB43SpiFjxaYIJbo9+qP/mGmo7DsEhUAXA63clfPY9esPReZe2r0Phk+6HfHyHoiCSJjxc1/swqnDu0VeGRdHW0+BDeYekpG10mhxNFilPTByyixU9h0koCSluag/dQBHd6wH3IzkqBa8CFGiDEPGzUCfwSNFmiiOq7l2HNuzES2XvpAZYkrlHYbvxlIYMnoi+g8bI8CZQIf7V7GotA/nmRHB0H3JUW28eBonjuxHe3MT+g0cjlETpiLk2vN8KORx8vBuXDi2DzGNJkgR8ohj+MTZ6D2cLslpOavoEqrnm3Bw+ybUk7GcOA0DRoxD3teUw2m2RbIyM3VnVcwJo37kHChKmAWg28hFMXTrPxSTZs0H7AQcpwAt34jjezejofaSzNX2GTIS0+fehSbKNKnuuK6B1vEcE0aaSobGyziwYxO8tgZobk6uQWAmMGnuPUj1GCAmZDxXWmrP4syh7Wi9dBJpWxkGdKQSXtvKHYoNPn4oT2UHmsPotqx9ZCWlWdR32HiU9+ona4hYXAyvuI4otKPl0lm5rxvOH5e56DjPcxpICcC04fD8S5Sj79AxqBo+FumuvWAnS6XRRobYz2eRa6pF7ekvcOHYfvlzTPeFye85YDgGjJyERJde8CI2kXguqEajgnrXnpu2n8Hxz1ahpfaMUpBQYcLnJef/+Wz8J0qe6wFkR4f6Rh79na/tXIHOFehcgX8PK/Cb8lTWuQRSbIDTZlClUmjyXM2HpUj3moO2qAfyKJNnGMHlrQSNwiXd4LKKAlINNMpnYTOSTWtdwKArI2BsgOt+FhVWE9LZ/XBaj8M06NpAwqMjt/gGf/FNvPymQKNciOJclAKN12Ys+KE9P5ThfdOwVCyACeW65+alYHOylGlqkoWW8XyZv+PsD2VN/OiczUklLfiFHBJk7aIAvpOTooYPXTNeIlI+304hNC24ZD+o5SFgjULE9QiWX0CYa0dAOjeVQiFSc34hZZ0c1SLEIsBw2fdnBiHdRX14hTZhaWh/G0umpXOd8yOYLMYimriQEucmVDI6MmcKNCrwJJddQOONyFOvrZ8y/7hWIKlusxLoieV8ZMrsG4t7FqCwEmLIYCVSAuBYaLiFLLKtzci3NqLM1hDQ6IXzNKahittAda8ZkNrhpqk69/wcljDJEjhvxlEoEEgDCUoTaVcfuPLZ+btYNLETTqMYAnORuRpMkjTF5VWaCleZ6CLLxbnRgG6s9LVUay9SWvm9lLpyfgcqz9HLIWmEwgJLrmCoyzWkZJaRKXRgpbEFMzzNoCBGSWw8eD4ZaxuumE4l4OsxASwSA2LT1KZVbP9pPsHmAdXiV1liRmVwLpJCSj2OfGQqVtvJIW1ryrKfDAUPKD0JR6MBhqXKZLofkjUiXUlWyOfNHCJpRsoQx2WYN0EV4PohNDspMtacr8v+50FBEED2gZCSc6Oc/+Tnl5lX5sVpcckUpCyTwEOzbOqz5fqavIMiDwbnK/m/ZT90sIuqwaMOMyXS7lALiFC6CNZkopASPh7CdkKYZitRhmRJBexYShjZQj6HfKYZhfZ62GEBJTZnjEOE7PhJ8c5ZV+Zx6si5jJLgDGQJCpQzG7q8T15bNjFolMJBbjYx5F3J++gIqu2IFlDmMzRd4sHJGb0C72M9KQxp5Dkoj2nQnVaRhPLvOJdHVpILEJcFbxeWM8YGk1eQnyUYlU6p8h9LAItILBkpwvsrgpwLjHwwvAwStiH3jsMRAz0G2CkUXBb2jKXRlEym0IqY7kgsi3RCi27NbD7xflBNIXVWdDSHFCRSjnA61RZX23JcS5q9aIgo+wyVBJ9snx0VkLIiOVNhxIQVIwsdGHHpStLkip85YYTwCPTMhAA65qISNJFrZkPCohmL5HcqCfNV0EhAy2iciJJ/U76fRln8rJyjhpNRjTPdkPVg00oaZ2SyOWty9RRjE46fT0FJ3jtmpH4vfAeJZAJZJ5CcRTaa6JZNoJQwQyTYXPLpQluQPak6sdd/XQNLwtpe1+EVdk430eYAdmklEuXdYCRLYMRTcg29QhZOWyOCbDN0JyvSdrLIkkNKl2M+U+jwbHJ8gk7WNsxUBaySLjATZTBicQF9Xq4d2eZ6eO1XEJdZdF4zX2U70miJTTg6OkemNJYIbPlGZS0oQxUZkgYjclGi5RAWsnK2ijOykgn8M6DxJp72nd/SuQKdK9C5Av/uVqADNFK9QnKER6ZTRB2saZV3Q6THkQvLkOwxAy1hL2RRKU9SHuod9U1Hs/z6fxfLjn/WKqejbup4Tv+uf3e8Rqm3bnyBr+oXi4BRK+ZT0xSHDXjBHXwGeu3oajWhPHsAXtsxaEZOxnOu1XY3/rtv9DtuCjSyUO4ASHwASqGhzH+kEKJENCHGA45IEUvtCPmmWlw8fRQNNedQaM9K0UZ3up5V/dF32Bjo6e5wrFKZ1QsCV+b/GJWRu3wOJ47sQ0tTvRTgjJUo794bPaqGoaJqGHyLwE4X0Bg4OcT9PNrrL+DcFweRb2tErr1JWMuSsq7CmvQYMEKYOUe3ZFbNzbeh3A5RaKwRpqb2zEnkclkp+qxkGr2rhmDwyAlAsosE2Ltgp1p1fyXzTijJjs+vSi5u8ZsCjSJ17QCMRXauWOCz7iUglNKLwds07gkJIoslqMh3NWFpOXMms6MsUwM17ylzMsL2qcJblal+UQ7YMRvDDU/4oUsoOZ1mY7G4hF4zEoCMkO9zTslQpkIEoJS1miyACUYjKZZYLLP0FftgYXXVvKDPQlS3JI6CwJxFo9R27MB3MLpFzZ5Eu0kB7cH3PAEgzNBj4LiEjhOYkcnyHRVvQRZaguv58zqcOFmqEgSxaxFTBamEdDMXkM6mBMDFOb+roF/tYhbVnu+LXNdOpETGSKaEgIeFJUGoyyxMS0VlBF5HfAmLZs45EUTrwrprPLQCzjISBCqDCxauZEO4Xl5Eh1NDfgavs21yvo/ghnO/EWzOVFJm7ZNJ4c8j068kpsKCk13nB6fBS+jKDCqvP92BIx4+wjiqa9QxIah4DhVzoWxx1JyY2r/FdeO1ZEwJmzmsb7nuvKb8AOTVi0Uyf2fA5g9ZfDY2yBoGZPLYKjOkSUPTEV4DyUyiY2RAB10CbRr2hBLpQEGA2qW/DTqUvN118iLv0624NCVYkIMOzHQedrJIGUrVYMbiKLDBQ0kgWwIEtB7j3KlKoLcPm1q06hZRS1EOqFQIZJekgcG9zPuYIF7AuGqQCKgmkKJpEZtiQYh4LA7fIVDkXCIZQ54PbJ7R/CmEYfLBRcn+tZlqdVCLiPPqF02iiOgIukVXzLPVsITVcj0l3Vc6B7X2Ovev3OvssHKfx0RqK8/QkAA5lGxW22T7QTVNeI04Py6XRs6EItslR4AaN5DzTP5a5QfKXqGEmKoPUQuoc4QyVoIq/j3zVuOJpKhDeK3U3KFSMKjGjJoXFjff4rkp09eSbWIjMuMCHtkEIZDn/SKAnax84IniQ51b13/9JmiUZtt1yJF/5F6gE27BJfPNz69c5nhWsOnH+5HnJNedIxWE01xzro04DYeBXEfdiokhFpljN1Sfg2vFdeTe4PVgc5PXQ4VP66Js4YiDuC9HEXy63PHbOkBjcWa3431zXlLOPTb0eNYHBOnXVBo3asp2o8VA5+s7V6BzBTpX4N/iCqjKhM8eVtZsuNGVW33RvJD1EwmCXFSJZPcZaAx6KtAoBA+f8bfwU92M8IPPBD7vRamoGstUvIm3A/8hQUTViduOSqsRFdkD8NuroWltrKyLDdWbQKs3sSy/B2hUhUFRAKeKTRb+EtzOBfBhhx5KtRyaGbuwfT1qzx5FtvUKXJcmAoHM1SVKS9F36GiMnL4Aqb6jxECFzFbSb8HJnetwbMc6NNaeF3DAQpyLGU+VolfVUNw29XZUjZoCx0wJw8TcwQtHduHYrs3yPU31NcK20I43Hksi3aUnhoybiWHT7oITK0FkW7BRQK72OI5sW4dzR/ch29wK247BDzzohgHbimPIqCkYOnkeSgeMhJ/oIoUDP7CSdKmiixdWlZmqiP/9QaOSS4qESYChKubU5CMZC87mKIMZkZexwy8Fvio4WKRImLvOwpc3Fo2A6EqpCwvHok/NcXaA/Y6d3nFF2RVndIQuXXe+Shz/OJcaUuJGUwkqeh1VdIuBkCmFt7yvq0Vx0YVWrExU4SoFqAb5eQQMvK4sNIW9DAJZd3F19QjqQmku+L4Ca6HHz6pey9WhU6xDmRjjJRAhxgKNNaDnIRFjAe2LVJp6d9mflEdLce7CYNeffyQLJIY+RaZYgAaZvkDy3+h2yQDxiKw3wbi4o0YCQqUULhaOkgAqAI0FqALgEgvAvaJr0iiJOC9GJtEyFUPruMLMx2xKHIuAQcB9EdBQEk3Jtu/DIvggA8iw9SJA4892fDU/LHJdtcrF+V42C+wiaCxK44pWOIrNLoJG2StkzNRelv+We5ngkZeUoDWSDEE1oK3qd5HQua7MpRE8iISU9z73XBGg8jUe2T8vgmZaKnqBhlW+KyBVIlsIiEVyUpT1FsELmw1q/ytlABsD0qgRZ1cyYARjtNxm98KTeVCuIe9CtUcVoLRpR834CxrgyJ6jKzFfSzaY78NHIkYpPZ13KS3UBFSq/UipIpl1zhr7sv87GH1xLJNrq6sZaV4r/vxAMaoam0DCgNHoq6iSoMvx7/yKrjJLfADy9yjXUfVQ5H3Iz81zSUCpNB4oyad7GsErRwNUw0peT7UFY4aY80cgRkdqYQqLjRNdtaeEyypmYqo8K9U64D3EP1kWXT7Z38nD4n1JoykqFXg/8C6V+z0UUKvAjzL36XDBVc8IdXZxfQnGubZkTAmsnYIjP4sNMF5TcXuWSqB4rflA5PoJ+3w903jtjOmQcfK9Kcx4HXjkHhY3bN63lARzfdiZ5X5XxlzSAuEek6aIKQZtKiyZM+9CR8sZKC09XhMBz6Z8j7yO55kMJygZNfexnIPSsCo2VbmDadRVbAvKeIS6A642dORkF8GMil8ieOwAimqG8tYUBTdRR3R+S+cKdK5A5wr8q62Aau7KKV48u1VNyi8+46QBbqTgoAtKyTQG3ZHXKpX/yu8y6fxXe6fFd3WDR7U0EvmslLgzPjsM+Hy4FyM32OyUKUevDRXGFaSzB+G2HoOGVhmRY31y46LYm1uEmwSNSp6qijr1ULzGz1DCGUmOYPeUDu/KGWz7+G2c2LMJbrZJih/KSx3XQ9JWD2bfiGPkrCWYNP9RgFboQQGXj27F1lWvI3PxOJIJ5Qoo5TA795zvc0NUVt2GOx5Yjt63TZIOd93pY9j+yTu4WL0XZamEvCvKx+IW4GVaRMYVJrvh9keew5DJ85D3CTSz+GzFK5KZZodkvizkHG5Cun6GKLMstDsRJsx/AGPuWoZcolJJwAyGMfNCK/mfzDdK0a0krL8faFRStiIHJkUJu+1k9MQQSAohFkaKqbDouur58vcKzKkCk8U72Rkp0OgyKzEQjBchU6Wy+1Q5pwCE/H/XTauKUYhL6aAlroosTGXm2IhLcSwlFotPAX7K9ILSzKtSz2J8wlUWS6SABEG8KfiliiIVNxIh4s0vbI4qzgwCPf6ZYJVmGsI8BgoEux4czrGaHHS2oBEs8jXyulAZAsm8JuWdlJPqkldJ6Rzft+c44pxI1owgQf4RaK6iHzgbSMmYaceRJ4tGkM7Cl06QHYHblO3xHiCQJEDwGcbtC0gzrbiAc64ZQS3fF4tWcX0ky8pV4kUpGkdxT4uLZrFzJvvLYmOADqd0ADbEsZTsHeNiyFrI95omLMpcuRaEXmTVJA9VFeAErwKWJRRdsUeKAVLXXblyqaK3gzFX+npNjG8EEBblcuLeVQSzchBTd8/KmaBJBWUodkTxNUripyngIVJQykbZ+BEWTb1OzWoqdocM3lXXYpnzE55Y3iPZHf4csjqUs8q7l4xQYglLQDTXnu+Pc3eyXsXsIinCi1K/Dqad+5TgjI0A3ltqRxbNu1TWgSwHmwMEpnx/lC3yc1NCLPPXlMLHY3Jv0F1WehDF6BCyvIpFV0BGEwaSAFlJSf7pfJ76uQQsNGrhrLZPmbVhiLsvf5+AF/5eAk+upcxBkqH2JTKGjqXKQIWXmQCN9xMZeh2xWKLYoFFNHM6Qdnzea/J6dQaouEw1hq8cPH34DqNkVPNDpNdhJNeS15vnQzyeEFOy3wyiv/YpxRad2F72e0cLTD3wCSJlTQS4Ecx1rJvaI5Shs+H1m5P+1wAkr6/ash3RFOr/k5KCxkVkgHk/yLy3ilsxmOulxkfUlzSU2Ehj40NdR4H5VAewHtE7rM1DUWDwk3F/iekV7yc2vmS4pqgA6DBPp2s3lRJaJO6ucp9JEdPB7xuqWSLqBMXOd4Bg1eBQ99T1APLmHvWd39W5Ap0r0LkC/15XoDjmQOUUz3ZdPUdVDckaRymLXC+Jbt2mIOuV06Nf5Kmq2dZBj/yuf3c8Lf6518gDovhE+Re+Rs7461/7L/gdRaGPRkd4IYZo+FP8h2oyPo/DLErMNtiFauTaTkE38ggls/LWfd0UaORMkfL7Y1FeBI1STJJFotmnIQYBFTEP1ds+wWcrX4eZb5TOd+8BQ1F12zg4ro8jezejrf4irHgcUbovZixYjtETp6O18TLWvvVT1B7bhRKbIkoDvYeOQa++VWiouywGKkbgidFKSa8hWPrUt5FMp7F57Soc37UZhdZ6eS8jx01BvyGj0HDxBM4e3CasU1tgovz/Y+87wOSorqxPVXV1nDyKo5wTykICRFQiiZxMMiY553XAa5tkHMCLsdckYywyNjkoECVAEiIqgYSyRlkaaTSxc1dX/9+5r95MS4u9lnZ3PvBf7U8eZrq66r37XnW988655w46EtPOvQKdu9Zg9QeL8dbzD0pdMUqWuvUZJKYsBC8fvDUfdvMekcC5pd0w9rSL0f/ok5Fh7hN329XslQmr6sopaRIlgf8z0KhNhrhwU/I5ZVRD5OxJSWWxzRsmIMwC404AIS6xjqqDyRGR/W5au4siVQFN5XqrAIuayp75jmdnr0EewRnBCRcvOTJ8wRAClBE6BWRzXMQWpL6jOKl6dTjJ+nDxrxZ4nvufJ3oUSZxISvOy2LftMIKhEHLZDHIOF6UBjwlSNxwZ32QmK7JFtTjm4l653EqfAjw+gEyWi2PlaskXmSVuTpCpFLlnkBLJrPSbrCPlfAEuzmUhKppVFV2Jj+LICHaylDuHlbOqfD2Jky7zBPOykBcJYjYrZiqMEdtLYMSSH3lKSaUuqSmLatlWyOUESJEN5SKQi0mOkxAXAuYtNYb8wiArrNFvG+UAACAASURBVNezdGGlsU8qJXHm+cT0g6wODaVYKkYs+g0BD/ySZD/pAEngKrl1WlbYBuQV6FNXLkoI4xcwZxuPl7aoDQmXcTMMkUgqAw8lAyaYFqaQoDWo2FS+AiwGT4hPIMyFM8EemT6+XyhIXOmOzM0jAiwCP70FpRl2gfEEwbwLbALjPApZWkyTPQyI1JTsn2JrVC6dxRqlIi0ka0ippGKvOSfCwbAwtlky2GTMso647YbC3qaIwzxEtQUmMhFuXNgsEqKOlaW+MEd5BD32l/FnH0TCnFOMFqW5BDp8jwA5l8sot02FIos22Lx70oMQQYv3G+NlihSSwJZtz2cpa1QPR2FunQLSbKsVgE05KksHsf6pm5XamGI4FmBJIjLtCqhTtstdS44O5yrz6yiXPjC/1dusEtCmgAzvc7Y9FKI6QeXkiUKh4MhmHgGZbC7kXdnciEQi8jclf9bfAwoRCigW+bJiP3lMLpeV+RsOhwXwa+DHcZLcZMtSEvls+iB3uPatXA0a5dHeBhzV9xpBP7dQIrYtZV24mSSbRuw7v8CFHdebAdwEY9qBJbJSftMQcMtcSiflXrDtoHcPcO5mZd6LRJUbc94GEjdr+J0gylsyp7K5pPJnWXdRLx+UwoFxUveZZIHzu8gzwFH3MQGnIXHwmcaOWxj5V/Ij4EfgsxIBAka1GSq5fp6CQzb6+ESTjUGKU/jACmJglxEwnChcNwyX9d4FjH22QSMJD25iCoLwiA1dhk/W0S5LhHERn0YgmEZragsa4rvIboAYUz1rO2a8Dhk0Fpfc0E3Uw8HfCRpCQRuZeBPCuVa8/9qzWLnwJSmS3a1HL5x05oWo6jEQoXAQG5fOxwuP3oeg5cIJVuKYky/GpMknYul7C/H2vL+ikNiHSCyG3sPGY/r5V8FiwfpEE9549lGsW7YQIT7gyzvj6FMvQll1V7zx6kvYsXG17Oj2HnwEzr3kahTsMhiJOix7+TG8u+hVIFyCZqsaV33vRkTKqrH4tXlY8eZcMSip7NwFM869GF37DZbFTd365Xj+7l8hEjSRtisw6uQvYNgJZyFnRb2cOgWvmN90gGSauTSHaIRDAKDMIxUzoXb8PQkwWUNZdTAHiEwBZWtqcUsMyQU32V3l6OrJsQxDFsS82WRRxDqYnpRMzS5ejMBELew0J6BuTnU8mbNwiFpqghhXat4JzmJ9TeZ/FfICCvgZARPeeSTPTmSKvI7aWdeGPopxYGkLAh+yaGlZFEqtNW+BxHkkclQumikvDEeFWZbMPJZEobzMy9vMZbICBkiasg0EeGTdAkGWNbCQyzhSeiLDeozsC+NKB0lPiip5nSaZZQX4VSaoDTOgmCuyuGRrQ6GQWiCS2WQsvLqObDfjwwUuczYFyAv4ZfJcTmIoeXjeApQQjUBTMQfcYPDkfKwTSkaUCJnLSJaoEcdhb2GrZbvyxeA5iRJseUtQgneVN8WaPtznYP9tARhKMqfYMxkSLWfmGMmi1csY4BQTUKN4R7XJoGYLoSKZbgIgZVfGxb8pseBcsG1+zkFechQ5PMz5CwpbxnkgpJ84oHobH5QJyrxQC30FqjineGE1B7WUj0dRLCzjYwIBAS/MdaNUWbHXvA+Z65jJZpQ8UqTXLkybDCHxksfAeSZQ7INNto5F4oWFJFJS9xz/k1JMAn/ZkBHZYUHuBYKvbDYtjr7yOY/1DwSjwkARLJIh5eZAXkAPECT77jHAZBKpbqdjr+T+St4gxzkvOamMlZr3ntMzjWO441PIy7yR+0zudy+70dsEMihfpn0TwQuBpWtIriwZScbXdVSZHLZPgCC/U9Qotj1rlLJTOSLRgVXJQdXOLh1is5yDBsTdmKw27wfGgECqbYPDY9iEtZfvAzVf5ZtN5NfcOFCzlpJWgkVKlbURQNszRWTZCrjyu4C30z8CTVqtUPzYFNWBZct9JWYJnpyY7SXj2Y5C+X3giJJBybTVdyrvZ7fAzRi1UaSvL3Jo3p9SSkSnEHjfm/L9puT2aotMqRe4WSffg1pi6i0Q+Ge1BaOqcnHOahCs+6S+ezp2N7ljlh/+VfwI+BHwI/DfRUCpfhSBojbAVZ1pL5VCyWFg5guoLFg4uucwdLViCEGrAQ/0DvjvrvY/fV/zmodyHj4DHE/5QtCoFIye+olPElZ5MC2kClm0mBmsa9yBTQ17kAwYImP19v8P5ZKHfexhgMbeUvahXdLoNVg3QWSGOZRGwmjZuw3vL5iDxq3rYJt59BowDKOOmYZweWepVdew7h08+efbYDkJuHYZjjzpLBwz+Xi8NPtZbPp4EdxsHCVVNZh67rXoOmwysgVbXCj3b3gPrz95HxL7d8KMlEvpgyPGH4N3338PLfvrRO4zZvJ0DBp9jJgsRNN1WP36Y3h3wYvI01Ev0AkXXP1vYqbzytzZaN5ZK8XQew8ZjjHHTkWkvBqGm0F61xo8ecdPECikkDCiOOKkCzBm2kVwQ5UCGiX3R1wRmSuj8+G4xDzUOo3Kv1HJm7hQ4YJasUvpdFp+qgWHkjAxt03KktiK5RGnRpF9Udqm2kSWg6fjjjedKaVoNxeMZEWCIeSJsrjA4XmCtkgmuTjSuTxtklGyRiIfU+yXgEHWvpNr5+S8Ak71jj2ZvVAQzc3NKCktFRZRjFM88MMdcyeryh3ojRFeP51WjKYGzYqoZPu44qcslwtl5cjJWLH/QdtCXtxvFVsmuYReXFirkRSeSSdMMlT0ZqXzJHMXWaaBu/8iBSWoI4vEGoRcoEdgkEmW3CeOI3e5FLPJmDC+7L8CX1xQKnll1iFkIjNFMKwMMSjddTJp2DR9otRUzDZUWSEuaBlLAgIuaHMiTVOSXzEq4WcI+mgs4oEqyuHoFCzHmZbMjUgkKgtK1e+AMFVkK0UKyesx/1HiqthEJZd0RJrLuMg5peyEksIJoLcV20kmVkA5F62ZNKKRiIBGGraQwQkEwsjTEVUY1xQikQDS6ZS0W7w5c2RFKeUGUqlWBGTesSSOl5wu+JCbGV4dVC+H0MMUEjMazBAoCXfFMiUs5cO5J869qmA766xKrpzkIus4qER5KxhEOqNyfslkcz5yvsomStsmh6FYQjF00qYvSg4iwyw5u+q8AgbzjjCd6UzOA0wEm4olFtaZQM1j19VmiTK2IZjjt7tikkwE7BBSNFgKckdUgVdxDraDwpJGo1EkEgnpr/B2HkvH+4EbArwWzyH3pEiMqclQ2x+MP8XckmfJDRZQvqyNjpTzrrc/2QbS9QaEMmppNyVSmwgqx1W92rYV2h48Ok1BvauBopbhtn9OX0ODSHWkB+g9tl9vmRafR13oULdSldKh7eref6jWazMw5aynzBXUZpRsx7VJmtqveaCXQnF+pc5b9CTeRVFRoFuN+4Fn4veaap+XhinfYofex8N+9vsf9CPgR8CPwOciAvIdKcBRPV9kc1flUSBPrwnLhJ3JoHMuh6ndemB4aRlidGXnJjFd9zuwl/r7/FAuKc9sUyl0KE9VzwKvXjVJAC/NKBmwsC9oYWHdDqxqaUE8HEFW7Xd32OuwQKMjEj7lSimIXxe1F2MLqB1xAwgHClKc3HJUqYYcwgiVdxWpV0kgg20fzMPcx+9GNOAikbdx4ikXYsy4cXjmiYewd8sqcVGt6jUE513zE+RKByBTCCIWzMPYvx5P3fcrtOxcBzMUQ1W/MTjr4qukDAJZhlS2AKOsqxSNZhmEYMt2fPTSg1j17htiYpCK1OCyb1+Pks59RFpGpz4yOiYXuKFStUucacae1Qsx94FbURo20JoPYsz0L2D8jEuRCZR5BvJ0s1QiUIJGNdACaQ6xTqNaeHNXm0wTJXb8KbIkSty4mBeA47FtnrsewZgwNLxpbAsZ5r55wFCZTajcRYKLUDAkDAZlply+EEgwrydDi3eRP3GyKuAlLk1clObIJriIlZSgpaUVpaWlnjkNd//zwr5x8c4cMgJT9p3ASJE2ymGWTrSxWFQZqUg+IxfsXOzbaGrYj86dO2H//gZES0tVGpnkNeW9Y4KyAaFIAUtkcERrbJfN/kjuJgm9rJK2eaVAxE1TwLOBVMZBaWkJCm5WWE2RntqU0CmZpAKnrIVDcEVwrAAgF/AEK7x+WUkEra2tMi9Ye5TjnE6lEApacL18RSsUQTKV9vIvuR5UkmJKCggWBHALoaVYYoI+gj2y8gQy0WhYyUzpJOptBmRTCjARRIhMTXKxCAsKyhhHch7JbJiedFY5djJ/jaCDAIpS2GQyKZJWjg+/XPmP4xIOR5FKpwW4qrqdNDRRLCjlu2TKIuEQ8tksbCuAVKJV2DYyZZK9GwihpSWB8vIyL09T1VEVNYWARub8RZQ8lbJJMQVSbZX+0gQol5ZrCREq7shk8CjvVeBV5Ltkaj0XS8aZ+byMAxlHsn7hSAjNTa2Ixkpk7iaTKYSDdJlVpWHSArxNBCn5FNMaSmUpU2RuHr+YWVqBeYsE2tyEUXl26WRGJJjJZByxaFhio8ZGAXHmDEbCMTQ2NKC6Uyc0NTUiEi1Rc8/bdCAbGo1QFsvyK8qVVBlAKZm2yJR1XqhsjhhSIoPXS6WSIvdMermCHE/OebWJwxtF3WtSN9az4FLfP+QPbe+7WeWG0t1TgyFucqkaqvKt4oFAdf8oSXlbZqmnQFBgRqsR1EOx+DHcntve9uQqdjFtk6kWg0eVC625SLUm0C3QJVfaIZTHSf8TD8ZiaOeZC2iw7G0BqwUI73/1nd2WfSKbdsxNV/JkLWlSGwfFbWnvv26XBrg6ZUPFtljFUQSBtfLCA8v8jDKf0vVi/4lu+of4EfAj4Efg/4MIqKeS+vLWPhxKlqeeUyQTuKYJZtLolsni9C7VGB0NoSybgi0qk8Op03j4gT0c0KjW3cpYzyiILMvLZ1SP5IDIkwy02hZ2hkN4pb4ey1vTaA2XICf+Je2bo4ff8n/uk4cFGplzw05x4cGyAkqCox778o6wMq5IwmhdLjX3CARMW/LPomYB+aZtWPzsvVi/dCEi0RCinXrj+BnnoUuXajz3twfQvHsj8gUHXQeMxQVf/imaza7IWRGpX1fu1OHxO29A6/a1whxW9h2F075wNaKV3YRZpBENHVW5KAu6rWjd9CEWPnEv4nU7YAZjiPUejRmXfA2BihpY0RJZOIfE6p0W9XnEaO4S34WXn7gb2z9ZjHDIhlnWBZNOvQx9x81A2iqRPX0RrundgYIlWmTP2uew5Kli8U+WhmY/XOyyXeGoyDZF4EgHTkOBcrKGks/msDYgwRSlXwoUcFEejydQVlbhmXRQVsgFqjLSEYMNAoNAwcvx4Ti15/YQXHIKEqSR3WHeIRkPMnvCEEoNQmXUQVAgjopkFAUs8vyOYjeZd+U5PwpIIqPmqHw0um6WlUbQ1NgoQCxEI410Vq5LyRoXzjbnCfO5WHKCc4kspcOfzFkMorlVAVkCB5G2e/V4XC7GPXsmgmiyqDqnk8Y0lNo53H2ijJbMnalqyBGIMk7Epsy5Y04kmbNQSElpCULpoqoll8yp4zEcBzGr8Rg+5ujpxTeZNn7BcSzpEqkcMfV9QhmkKiVBeSn7yFwrMVWRb0qOJdupdsoU8MxJfhnZZYIb5nRy04IxIWsl5i8FAmu2i2J3ziWye+2bDhrci9Op5ErRUMdCMk0ARtZLgRvmMZLtijc3IxaNCGMm86RA92Masnj1Wj0XSRovSc6b5/Br0SZaciLTiIYIyixVJkbZTnrziPXxlOxUyfLoEMoSHGFkMjnJVc4kW6WMiDLnUa6pBHkElMzhFJdd2fjgZgsBn3pPPFcLOZSWlKC1NdlWpoW5lSHPXEVkmiaNVghYbaRTcXGy5RgxH5QbIvJACtpIpVMiPSbTx5xsbpqQ7asoLZUNEH5PsLxPIq3YYTK0NOgSt91cTtoqwlTOAWGBFTgleyznlQ0VlcNMoxpu5Ki8OMojVT4d68qKeRMVB8yxFedPlc8gJSLkf0r9wA09ERu3gUbWYVU5dFLjU1h0bSJT9MDQ27rqMe0BKP0NL+kVaqe37aXBXztga3dN9cCgsLr6MwoeFoNGtShQAE5uZsGXXtvaniztn9d85n99zHnA13tDcKA3I9skPN5TnU51uuCMtEgMFTzVh8RNsaCCkWWXW7VO7XSrdqplixb58hngORG3CW51OSYtQm0Ho2Kxrk8oNXIPdoj95x7i/lF+BPwI+BH4V42ATj8RMkNqEvI7mt+1KoXFocqGhnGZDLpnMji7UyXGRoMozyYR8Oolf/YVHHw+qLq8hqtAo2uqzUQ+pYKeYUerbWJbNIw5+1uwvDWD1kip1Cynz0NHsamHDBpR0butpAL5NLHmbyONmTbiybhcIJuhNJL5b+ICIvlHhpNBaSGFjxbNwfsvPQ7kU8gggKETTsJx089ELtWMeU8+gPi+WllodRkwHuddcx1arE5ihlHIJlCJBvz17puQ2LkemZyLkp5HYMZFV6Oy52CpyyJmL6xvlk/CaajFu/OewLaPlsCic2OwHONmXIihx8yQupAgK0N2hhKwXBYxBr91Lza99zrenPdXhAN5tOYcDBw3GZNPuwSo7IOMERWjBBpLqDIFaoGvdzSYIXcoOY1qe0Gmi7JbLxRQVlaKZCKBiZMmyemZm9bc3IS6vXuRjMcxYEB/dO3aFRs3bcKu3btkId+zpgdquncThmLjxk2SwjNu/DgBmVxwxuNx7Ni+DZ27dMau7dsRT7QKaCG4iEai6NS5k7AxZRWVyEktOwWQtmzZoq61cb2wYlzs9uvXH63xOBoamlQumuuiV6+ekoO4d+9eya1jOh3PR2DZo1dPbK7dgpqaGiQScezZuUPMOwiA+Ordux/27W9AaVkZunTthmwqgfp9e7Bz+1bEYjGJR0lJCbZt2y6xTqdzGD5iJDp17YJMLoPNWzdj9549UpOOlF7f3v2QiMext24HqisrMGhgf1UzUVy2LGzZuQs7d+5BRUU5enbvgs6dqtHY2Ija2q1IppLC6AwfPgxVVVVYt34D6uvr1WKxYKBXr17o0bMH9uzahU2bNiASDiOTTqkSGum0AK0uXbuipmdPWViuW7dBzi01NU1TPt+9a1cEbRNN++uxfu0a9TUYsNCtpgdSqTQSyTR69e6HTRs2CoBkPMm8daqulHuqqrJcGFTeIwQNNCfi3Kjp0VPmTzAQwO49u7F3926MHTdGZK67du/E7t17BMzwuD179shYtrY2IxgOoayyAp06dcbuXXvQq2cvlJSUIWwHkUqmUL9/n8wBKS8iMmkHm2q3YH9jswAfgiOOZ1lpKSLRGOobGoTFDwRMTBg3RpjC/fX1qKuvF0ZWs3Wc75FIGL169kSnzp0lTtt37BTAmHVcjBg5UjaeEo312LN7D2IlZeg3cLBsaEj5lICN2tpN6FFTg2XLlon0mmPQs3dv9OlZg4CRw86tW7Bzzz4pFREMhdGlS2dk0yk0NDSoWovMh7UsDBs6BDu21aKlSY0VN2zIUnLekUmsb2hEIplCMByR+DU3NqJuTx1CAQthOwDbNNC9Zw/s3V+P6upqVFVXS1v27K7Drt27pZ/MFRRwzHsjGMTw4cOxYcMGtSkTCqOqkuNrY+/ePejRswbdunXH9h07sGPnTkFrVVWVGDRwYJubat2ePdi5a7fc/x7J6+Up691VJUNnqRICNYJGKYgixkjaNVeziBqUHfT48eSbGjQpKc2BYs3/+lA++H31/ab+tQM7yXOUt/R7By999MNQgUrvy/agn21Q7oAPq6toyaeSg7ZJUT0gqEWj2vyJG7oqNtyH09f2ziR0Y3G/lGxX/+O1LK9urgKbknXulWPSXW/vRxub6QFbkcR21JP/X3WF6ffLj4AfgX+pCBzANLIEk3J9kE1HJmHkJG0pgEDWQU0mi7OrqzAuaqM0m4QtCpvPw6vomeiqWpQspaFgpCmgkZuM8aAhoHH2/jiWt6bQGi5FlgCahEkHdfOQQWOhorcqEi24WJmAqP1SncRPSZhK6acUUlwmqd50MgjkEwjl49iybDHef+15JOo2gnKzyr4jMHHaueg1cBgS+7bixYfvRLZhO5LpFKr7jcdl37gezUYpHDOIoOEg5tTjkT/ejPj2NVJGo6r/WEw572pEu/ZHJq8WtazZ5rTsxvIFz2Ll26/CyKRgBKIYMPoYTJh+HsJd+yNtBpFn/hqBWi6LMHIocxPYtmIRlr7yFBp3b4UbLEF5rwE4+uRz0XPEBMQLIeSMiMhcCRj1jnrbDrmqknfIoFGRO0o2KvJKN4fqqir853/+JzZv3ixSw82ba7Fg/nyMGjUSxx57rCw6ubh+4JFHhF05a+YZ6FRdJVLV2bNnY+PGzbjjjjuwft06WdRv2LAOK5Yvw8yZp2HjuvWYP38+4vFWhCJRDBw4EMcff7wwYRWVleg/YCCampqwc+dOrFmzBqNGjcI999wt4IiL9auvvhrxRAqPPPKILK7JLp53/rmy2Jo9+0UBGpS4EmSNHjsGM2bMwP33/wWnn366sDeL3nwTW7dukZnTt18/nHXWWfjggw8wfMQRGDNuPBKtLcJsLl/2IZ544m849tjJGD9+PO69517YgSDOOuscDB46FKl0BiUVZQKc58ydi9pNmwUkf/2rXxdw/cTfHkNNty744mWXomfPXtKmPXvr8fy8uajdvBUXXHABRgwdin11uwX8xZMJPPnkE2ho2I9///d/F+knWUQu7B955FGMGTsGM2eeIZJbLvKeevIprFyxQuU3UlcfCEgcT5oyFclURqTYpRXleO211/Daa6+ivKwMV1xxOfr27olUvFU2Au675x4kKCGNRHHueecL8J7/+gL8+0+vx7PPPINFi9/2XEkLEochQwahpCSKktISDBk8BDt3ErzWirvq5MnHSizISK1YsQyfrF6Nm2+6QUAvDYIWLHgT77z7Lr71rW/jk1Wr8dK8ucrkI2Bg4OBBOPHEk/D24iWYPv1kAZCJeFLmzifr1mLU6NGorChHLBzCnl27Mffll7FsxUolxWSOqWXimGOOwZgxYzB73jxsrq1Ft25d8Ztf3YKGvfskf7GpuQnPPf8C1qxbL2CTc/iaa66RzYSWlhYBaNx0ePbZ59EcT+DGm3+B5qZGMbda+uGHAnSPOWYyBgwchEQiid176/Dyyy/j6i9dieuuu05kzZOPnYxjjzseWTKngQJKSyJ4Y9ESzJk7T0yXLrroAgFML7zwPBoamoUx7dKtGy684AK8u2QxVi77QHb3UtkswpGIbDZc99Of4rXXF2DBG2+hoqICl1/+RezetQvvvfMutm/dIsY5Q4cMwdRpU/D+B+/hqKOPwuDBQxBPJKWfS5a8i+defL6t3ASZSLLkP/nJdbjnzjuxbds2YS5PP+10Ydprt9TilNNOFZY5Eo3gvj/9We6XKSeehLPOPAN1u3cjm8kIUH7jrTeVidQBUKoIhBXLQL2ajGIqdIA8tJgJ/JQECQ84KiAkmflqr0z+v/1a7Q/4YkGrfpoVs4Ce2VJRq9sLZWhgduBj8L8+FtvZu2Ig2n41ZZjQbvLlQUhh+Io/63GanoNde+khbc+jZFHFeZvFAF3O5pW1IRAkcNSgUWymxFnbi1NbLo7qm/TJY3s77KnfQYsL/zJ+BPwI+BH434iA1nhQNcPvWtYp56aezTrcVBSxxFY2j+5pB2d3qsbYSAixXBLBAkuvtZu9/W+05b89R1Eqw397bNEBbKWkjrHGtKgYs22bvASN3GBNBg1sD4cwuyGOFS0pJENRpAmwWCO9gx4ghwwa3Qoa4RAUaoZRLR3Uo5k16PKqUHuAErqCGGcwzzFk5hF0mtG4fTUWPv84GrasRch0Ee3aB6OmnYvBE06SIupm6068+JfbJV+RC+6yXqNx/pd/iEJpN2RgIBYAcvWb8PSf/wPxHWthB2Oo7D8GJ1/8DRTKe8iubyQAuMkGrF/2Bt6f+wTcVIvU8evS/wgce8YXEOs+GHGXOX4hFBhsyg7hIoIk9qx5Dx++8iQaa1eLCUuw6yAcfeqF6DPqKKQtAsaAKioui64CAppoFGmT2hWg7cqhMo2qOCkNTkwYlCE6GQwY0A/33H0PfvjDHwo7R2kn86euu+7H2Lp1K55+5mlMnzYD8994C0eOn4CpU07CrFl/QU2P7sLINbe04N4//Qm33HKLgAaOE/OufnXLzQISb/+P32H+ggUizRs/YSJOOeVULFy8WD77y1tuxtzZs/H24kUYNGggLrjwIvzgBz9AU1MD+vXti1//5jfCRJ13/vmyYCXDdOmll0gO3IN/eUDAKK+Xy7k48cQTcOnll+NnP/85rrnmyzhpyom477778MLzL4j0tLSkVBb8L7/yMkYeMVKkj8888wyGDxuOU089BW+/vVjMc8aOG4s7fn8Hpk+fhnHjxuLxv/4VmXROpJhDhgzDunXrBGAPGDAAP7/+Z6isrMYVX7oSiXgr+vTohWlTp2LQkCECsjdv24orr7waPXr0xJ/uugum66K8LIZjjzsW0VgE8+bOxW9uvRW//e3vJFdu5syZuON3/4GTp08TdvKpZ5/HwEFDsHrNWmzbulVtojhZTJ82BaefcgrmvvSysL1kpfr3H4Bp06bgmWeexorly3HDDT/HltrNAiQpg125YqWwTNHSMgHjZJ2ef+453HfvfSJPvfXXv8GHH36IrOPglFNPxpixY/HmW2+irq4Of/nLX/CrW36J2i1bMGH8BAHWDz38kJyDbBpjSeDJOTRk6FD0HzAYjz32V3z1q1/FEcOG4/bbf4vXXn8VVsDE0GFDBfgvmL8A5593Ad57730sWrRIMbzbt6NTl844+6yz0KlTFzz91DNYv3ET0rm0mNWQkawsK8UVl1+OKdOm4Lbbf4fXF8xHz169BOjfcuNNAuaPO/ZodO7aFbMeeAg7d+3BN7/1LWGt//MPf5DvCrKnp516itS3fH3+nGs39QAAIABJREFUfNxw4824/fbbEY5EcebMmXjkgb8IiPzGN7+BbTt2ykZBOBzDz3/2M3zta1/BkMGDcOYZM/H+B0uxevUnkrvYq3cvnHXO+Xjm2edkE+Laa6/G2WfNxIOzHsDTzz6H5mQW3br3wDe/8U288tJLWLL4LWENWW7GtAMYccRI3HX3PXjllVdx6623CTt+3Y+vw7ix43DnnXfi5Xkvy/jVdK/BV7/2FcybN0fm/M7duzFnzlyMGz8eJ500Ba++9irmzp0rEl/eG8wFffzxR/D9b39HNiUqy8px1VVXSSkNMr8sN/Pi7BcxdOgwvP/eu2hpasaFF5yH0aNG46EHH5R41u+vR3NrwsugO1Caqb6ZvVyQNoavDfYpUx7vQaNZxHaYxnP9vb1LmuIUM24KImmTgvbnoHIUbTuLl4OiIJWXD+/lRuocYIIztkUgWlu+vAZYBz+C/zvQ6PVVwq1ltiqXU3kGa5mp1xdFMHrO0up5JvHTLrBFEtX2XEypJOsdRwdj7/Mib9XvqGPaYHRbQA6W9Rb7AxzKcsM/1o+AHwE/Av+qEShyT+Wzga7nRtADjVnk6AYfMBDI5NE9k8PZ1Z0wJhZGLJdCkOk+HQ0aD2MY+NgQc7aCiQBTugosqZUVR1XXsGHTvLEAxG0D2yNhzGmI46PmpAKN3LBU9uKHceVD/8hhgEbKMwkavULo2vDeK9VAxE+jErfglR3IpRGyCggbaTTv+AQfvPY0Nq94F2G4CMdiOP2yr6By0CS0GDF5WJcXmvHK43dh60dLJEixLv1x3BmXoevwCVI3K+CkULd+KeY//QCy9SpHsc+YE3Dqpd9EK2JiJhNGFns3r8Tcx/4Mo7VOFs69h47ECWdcBLNzH+TD1cggDNDQxy3AcHMIGRmkG7Zh8exHsWP1u7DzadiRMkw7/1r0HXM8GhwbuUAYsMOKMpYdZbSBRqmx4plScMlzqKBRFkhiVMNcJVUOo7qqHE899RS+973vYf/+/cKspJJJ3HTzTZJL9eijj2Lt2nVSq+2EE47HF6+4HI8/+qgACjKGZeVlePqZ53D1NdeI5JLAk4zQr375SwEcY0aPxq9+fasAklFjxuHc8y+Q661cuRIPzZqFRx95EG8sWIApU07CGWeehRtvvFEkrpdccjF69+4ljCBBy5w5c1ASi+Hyyy6VengPP/ggkom4LJNisRKMHj0al152Ga6//gZcdfXV6Ny1i4CJhx56RD7br18/XHP11ViwYD4mTjwSW7ZsxbyXXhb5IJlAspNzZ8+V92Y9OAvXXnsV5s6bi+XLlwsrFYuUqJxHWizbAZx51hkYNGQwxk2YgFkPPIzZL7wojpbnnnOOyAH/dP/9KCsvx/U334SbbrgR6z9Zg5Iw609m0Kdvb3zzW98QRveqq6/Fv/3bv4m5yfe/92389tbfYNKRE4RJvOvee7Fh0zbsb2oWhojj0rdXT1z5pctRt2sX/vrXv6JgmoppLC3B+eefix49euDOO/+IH/3gB9iwcQPeXrIE+/btF6MTMqaU8X75y19BItGKV195Bf/x29vw8YqVGDlyJH7xi19g/YYNOHHqVEw66igZ+63btmPu3Dn4t+99D5s3b8IFF1yEYcOG4aGHHkI2kxa2lGzWww8/jHPOOQdTpk7HxElHYdasB/Cd73wXTQ2NGDF8GG655WasWLEc4yeOx2mnnYIFCwgaz8fiRYvw0UerhA3lBkQ6m8YXvnAxevXqiz/fNwt1+/bCDrJgOfMfcxhzxBECarp3746Vq1bh8SeehOPm8ezTz+Hss89GKpFAl66dce21X8YHHy4V2e/tt/8OF198sQAggkZKpQcO6I+vf/3rsnHw059djy9ecSVKyivw4x98H/fc+UesWPoBfvnLW7Dyo1V4/sU5IgP+7W2/xfe/9x2cOfN0+Rac9cCDIoPlvAhFwrjgwi/IPPz5z3+G7377m+jWrQu6VFfhsb89gbcWvSss7w9/+CO8PO8lvPXGAqkHapkFZJwcfvGLW0SCTenon//8Z6xZsxY3Xn+9gL9hw4/A7++4A/PfWCjg8sILL8D811/FySefgiXvvINFixehqbkZl19+OcaOHYOf/uzfJY+W9yFZ23vvvgs33XQjNm/cJDmKvE9i5RUime/bvz/uu/9+bKmtlRxfMpAE1ASrDz34kDDL8UQcjc1qg6ad91NlM1QyfbH0tN1qhgeoTF7F7ymeUfOE7TthB7CX3qZYu6qi/YHzXyGmzkdUwFG5h7a7pFKlolIbFJiSUhdejmUxaGw3wPk0+c0/Bo3qa1q7lBI0SuEbLxdR9VXlORadpwj0tYHGIuir2VBt2aPAZ5FJkPRJRVRAoyc91bBXs546z1KlN2hG0zfCOfQljP8JPwJ+BP61I6AUffq7l+lF7aCRaVAshWbCymRRI6CxGuOiBI1pBGkeV/Rs/PTv+mKwpeCb9xWuDNOKX/J9zmeK1MdrP05LT9oULN7n5PtdlQpp21bl34rP69XGVoaaGjTmBDTS5IasajCvrpewTWyPRDBnfwIrWwgaI8jwGa+KUXbI6zBAY28PNHJb1gbNBKSAPFg82hHZZq4QAAshsG5KiZlDON+C+K71WPr609iycgmcVCs6d+uOaWeeh64DRyNulSNrRBEIhBB0kli/bCEWzX4CZo4SxSB6jDgSR599GexQFEg2Y/Gcv2Hzx+8BuRQKkU6YOONijDruVKTyJqKBPLZ+/A5ef/ph5Fr2yYQaPGIUjj7xVJT37IeUGUHcDaIQqkTBKEVIkkybkKnfhA/mP4PNHy0BnDQipZU44dQzMXzURMTdMFJWCdJ2KfJ2qZjgSJ0u8ppS65C7H6zXqAZd3EwPtU6jGFqwXAVrcrH8hSm5cUuWLBEGjTI+StHuvfdeccPkIvS0006ThfULL7wg7p5Tp07FJRdfgr379uJPf/qTADy+t2vXLpEQrlixQsAGF+T8OyVy3//+9/Gzn/0M0WgM02fMkPOtWrUKf7n/fjz99FN45ZVXcNxxx+H888/HT37yEwEhP/3pT0X+Wl5eLgzcZZddJn//whe+IAtbfpZ94PkpTx42bDi+9tWv4/obfo7LLrscW7Zuxe7du/Htb38bs2bNEvnrV77yFbz55psibdy+fTuefvppaXNZWZmAoHnz5gnoYntOPvlkPPbYI8K2UtJIIxNViy6PXn1647vf/S7eeOMNkW+efMop+OpXvirureecczaGDh2Cu++5BxMnTsL06TNwww03SO4o3S3FOAaQv1EGSbBKiS5jv3jxYtx15x8lt3LGySfj3HPPw4YNG3HvvfcJAKdJyvBhQ3HB+RfgnSVL5PgUzXxYgqNQwFFHHSVj9tvf3oarrroSkyYdJbmnO3bswje+8Q1hFOmUee2110qfXnzxRfz+97/HbbfeKvE79ZRT8Ic//AHdarpj7Nix+Nvf/ib9J+j+0Y9+hE8++UQANseWeYE832OPPYaFCxfKWDHGfD3//PN49dVX8atf/QpPPvmUzLGvfvUrAkqj0QimTZuKl156SdpKNpqbD5RO3nPPvVi27ENccsmlqKnpgVmzHsSuPbtQVlqCeGscnTp1whkzZ2LQ4IHSd86Lhx9+RDYAuBFx3nnnCdvNWHJ8GFeyoRMnTmzbjGCc+KJEm3Nt3759AnbZz/KKKiz98H384fd/QCqZwE0334gN6zfixdlz0JUS2N/8RjZDpkyZgo0bNmLO3DmqJqSUjAlgyJAhEqebbroJZ555Jvbt2ytA+4c/+BF+/4c/YMfOXQJm55Bdf3uxADvOhz59++CuuxTbz/nAUjJPPPEErvvxj7HwrYXy3OCGx1333CP5orwX5s9/Tdrx3nvvSSw5N3v27Imbb75ZJM+UfBPMVlZWiOSbLClzkymP5qYK5bAPPfSw3HO8x99//33cf//9Mi/OO+9cuVeSiZQAz8f++jieffZZ2Ww6AMJ5oPEfPUiKuUIFc/Tr0+Whh/9EUqDx4HxABeran7vqvzT4LZLXHv6F2xcAco7D9yX/+xFRVgU6egfyr/9Mw4uB7+G375+5kn+MHwE/An4EPo8RUJYwKs+cjxLm5gdcE3beQI54yjZhZJPolk7hnIpOOKqsBOXZBAKStsGVOuuM0xmbtZUJQrmxSjMdGgeqEmMqQYzvZySlgOt5bjTS4JLXI9Yhc8mNvpwQO2wP32OOv2qbVXDV7yyL5doomBnA5OY1SaoQqzHS6k8+p527ab5GTKjxg02PBeIKIw+HUlwzIC6wrpNGLhLEjlAUL+xNYmUii5ZQEE6A7e+412GBxhxr3UntKYJGdr4dNNI2PJ1nXmMYIROI5FqQ2bsZy994Hps/fBMRNyFsULi8Ct37D4MbqURzzkLBKkGXmt4YOWI4rHwSTz1wN3asXYpOpUEgFEOfkRNRU9MbO2s3Y+Oq9wE3I2xnVZ8ROPOL34FZ0kkYxd0bl2Pp/OfRuGkVwkYGsEPo3ncgqrr1QzJvIsWKZYESjJp4Eio690OY7ovNO7F47qPYvOJNmJkmMcWp6tEX3foMQK5gIJ4x4YQqUN1nBHqNmIBAtFwkqlI8XPJVlJyqHTQeGtOodrRVDUBVaJzunTTs6IK77roLX/va1xQwSbEWXkSAFJlHLuoJcLg4ffDBB2WxTbBw5ZVXynsEHZTPkcnh8Vy80tjll7/8pSx83333XZx77rk48cQTBXTQ6ISgkeCSjAqPIcA46aST5DiCSwLISy+9VPIP2VbmIlJaSnaS1+X1yT6SCaUJCMHkkUceKW0gMGH+2qZNmwTIEEjx72zH0KFD5VoERJSYUrrJPk+fPh3f/OY3RdbHhT8BCCV8BJLst+TMmqYAEMaFfeHCfe3atQKaudDnYp2A9KKLLpLczD/+8Y/o3bs3vvWtbwmTyMW4OJfmcgJMCWrIvn7pS18S4ML32Uf2l9di35iDR9DL/ybAIdtI85Mvf/nLEj/m2fHFNvDv7AeZLoJ+XpdtZ594TlVjkw6dQfk8r0fQS1nm9ddfL6CJMeeYEmzreUGWleDyO9/5DmprawVgDRo0CHfffbewtDwvwQoBOEEjJZDsO6/FsXjuuecEVPLczJElc6uBOQELz81+8HrclGDeKsEkY0d5MYEf28+52rlzZwFkBKxsL+cJP8t/HCuCRsaC84/juX79etkcIGDm9QUueI6qzBlkv5lzS7kuwe9HH32EjRs3yoYJgS7nPftDFpVM9e9+9zth5AmcOW94P7CfnB9sO4Ei5wL7zflD4Ma5fvTRR+OKK67AW2+9hSOOOEJAOGPCtrC/nAucp5Tpst/sJ/OEuUHyzjvvyGYG5xznNecYx4hAcdq0aQKeObfZHo4N//EeInhm3DhfyUgzBjSb4u+co4zn448/LvOAYJwMP/vK+5nv9+nTR+5rxlrK8ogDbgdtM3bcs8m/kh8BPwJ+BPwI+BFoqzCs1soEjVT5WQjmLTgsQUcr+2wc3XNJnFPeGZNKIijLxmE5WUkZEG9SuruL+5hiE0n4EbiJgaWUX+KLoDSnSunRfVyAIc0T5Q8Is5YyXGRZoq4INBL0BUTtRtBITGALaISRRsFSoJEJcAaYY5mDJSWflEmba7hwZL+Q7TBA0Kgy/jVotERiS8f0fDSEHcEIZgtoTKOFtamlrnbHPf8PGTTSCCcnRrfsLFG6LmRNBM4FMKW1tIR3EbNc5PZvxdL5L2DjB2/ASuxHqJBH3jSQN204VghZI4i0EUIeEYyadCxOPPl0hIMW1qx4Dx+8OQfxulqYTka5YhZo289cRAMtqRTKu/XCsadfiF7Dj5Jcw7qdW7Bi4QvYsnyhOLQi1SKuoUYwCgchZAoWcmYQ6byFmRdegVETTpD8qKWLXsX65W/AzOxHIdMqlvjpPBCMxJDO5gA7BscuxcAxx2LSjHMRrOgmNSHVBrMH+NqkXpwMhwcadYF1LnZpPsIFPJk4LnI140Un0cmTJwtI48L7xz/+sSw2KSkk8OFCliwHGQouLDVo5CKVC26yLmSZyFS9/fbbkq/GxewZZ5whi1QuvnneBx54QMAfF9O83oUXXihM1xe/+EW5tbjIJcghKOF1CXAIAPk3LoS5oJWi5IYheXYEBsyt5OfJXD355JPyuVNOOUWAEttGNoXME4EaF/QED3yP5yLbSvBJ0ENQSLDGBTtBFK/JxTxf7Av7RIDBv3MRz8U/r02GcsSIEQKIGQ8ypuwrzXw0aCNAZnsJagkUuVAnGGZ7yfhMmjRJ2CbGmcCKsWYb+Xku9inDHDyYeYOPCcPLPhLIcbHPMSNQJOPFc3HMCKSkRqLjCBgi08jNATLBBJjMIyUgZJ8IYgl8CKA4Nh9//LGMD0EHQdCpp54q4Jtjzv4RBJMNJrCioRKBK0E3P8+NA7KOBEhsO/tCIESAwznH33luAiGeh/EmkCIoI0i75557pO2qHqEr5+a4cE5xs4CgmuCGjDevRaBM8Ma5xH+MJ8fotttuw+uvvy4bBpwD3BQh4CLjzDnAzxKQabac4Jz3BoEUNzoI0AhqyTSSZSVY5WfJvnHO8EW5LNk5xotAmPcTx5DzlH1j3Nh3jgNjR4DI+4T3HwEi5xnjyWtz44LjyJ8E/jwf/06jJ16D85H3Du8/bh6QGWf72AduhnDu6ZjxcxxjAlX2n3P4kksukbnA2BDoc4OF849ziPd6cfwZB8aeY+O//Aj4EfAj4EfAj8C/XgS0+kSxjUwDo+jUci2E8h6gCxRg5OKocTI4vawK40sjKM0lYLlZKVFFgolOI5I36IFGKiPVmXRyu5KQ0vxQlVQiI6nZRJXqEXJUMkKO1/PS0whgCRotAY0COz0Wk9fKiaGNW2CVAP6jM0teAKXyACDILMCll4lcy4DJOtRCQzlwKE9ldQLWcOe/SBQ7rCBe3tuKj+MpNAdt5FnLva1M1f/96B8WaHQ82xsxM5Ay9kp6pHJSCKLyUsoh01yHjxe9irXvvI58Sx1KAqyjngWrDjIQDplgOwSXBjMFG6OPnoKJU06TXEe6pK5+/02seX8BGrZtQCCfBowgMm4AeSuAbr37Yvzx09F/9CRkrXKxpf9w0avY9cl7cBN1iFl52WUIBQNI0VJVHE9tuCzanTdx9kVfxKAjjsSSxYvwzvy5QK4RNlIIyC6BKsBOkxbW6TOssLRvyPjjMfn0C2FXdEOWE0As0tXkUaYKXmYQDXIOVZ4qxegV20LmgItUlmbgApRsDRfcXNBzEUnWjwtzgikuXsnKcbFN50oCDC7WNaAgeOECmgtLLrxXr14tzCUXqmRCeJ7KykpZjBLscCG9dOlSYWooZeUCmkCOi1m2g9cg8CATR5BEcPDrX/9agChZmwkTJgjLRzDCRS/BLmWzPD8ZPy7YuXgmKOPimP0lIGWeIJkvMo3sN8/BxTbbx3aQpeO1CSL4d36GnyejRiDNthBssg88Dxf2XFQT1BLQkgVjvh/zAwkECXgIIAl0duzYIdfhOciEURJM1o0glqwY28Q+sN88B8/JWPJaBEn8OxlVtoWLe7JaBPL8naCZ8SUTSnDKcSUQZIwJ2jhuetGvnUQJZDhmBGZkMRkvxolMMPtNMM15wXYThJJp5H8T/HCcyFISTHAOEHwQoPFzBM19+/aV+JDBIyjTII9sKIEiTYR4Th7PmHBzgLGiNJpzh/EimCL44diyXQSmZNA4JzjfCEL5N44VwTHBFMEVz8P5QpaaQJG/c1zJXnIjgZsWBE4EyJw/lElzDAiKyUpqNpL3B5lIAn72gX3S4JJgj/HndSgxZlvI1vFabBtjS3BJkM1xI0DnZ7jZcMIJJ0jcCeb5NzKQBMg8N4/jPOPmyrhx42S8eT/weP6dY0egyE0F9pXAl/OJ8evWrZvcqxx/3sNsE+Omr8u5z3uF5+S5eD9z44IxZL8ZI16LAJT3PllbAlaCbAJn/rdWKPzfPzL8K/gR8CPgR8CPgB+BjoqAlvCrnHjWs6Vs06I81WFuPKWkLkw3hRrDxUnl5RhZEkOswIoNpLi4sFb15BV45FqdmICAMS8kj8qYV+/r7ElREgoxqSSoXJ/TkIYvx2IN6IKwgoJ4pAQV89h5nAIE9NgQZ2y2r80DJiug03JVqTm2Q+oDy/tsE/9InwiikJziGymN9UrFZUJB7MwbWFTfgjWtcbSQgKM8VWr8dsx4HDZoZAuZueeKLEprag2xvM/nsyiNhZFo2ouNy99BMN2MEAOQSSmQxXp5LCDvkp1UxehzbgDVPQej04ARwuKFbRP51r1I1dViy5qlyLY2IuO4AjCru9agR/9BqKzpI4Y2jhnG3j27saf2E4TdhIA/5Fg03EAhT4aERekjUpBbCowbAQwZOQaBaAU+WfMJkG6BgTQK2bjkULJum5IiGijksuKMmDeCKO3aB537DoMbKodjhrx6XpxmSlKqTRsOteSGUO6kaFlrhQXMqcNmcfBwWEAA28LfKUckiOMimVI6ggcCAy7WudDmgpUSOgIILswJVLiAJqNBEEFQRTBEoEkJIY8jsOKClwtWnpMAhX/nApgLUi7mCeL4GS60CaoIeAjY+OICmGwbWR22gQCLbWWbCPx4HEEsGTC2nfJQyvN4DbaP7Br7y7bz7wRGZAe5SOcCm8BAAzQuvglyGA8eRzBLAENww7byfARo7CM/rxfmbJ8GXgRHBD88lu8zlgSjXKwTBLEfXMCTJaXskPJCxojyTbaZi38CY16X8eBCnv3l+Qhm+GKMyIpyLPhZxppt4vk5pvw8z0PGj78zRgQQUitw2DD5nZsDBHkE9hx3jhGvQwDEePJ9So4JIMhS8ToEOIyJKhofkJhwDMiCkS1juzgO3FggOCSgJChh/Hm8ngPsJ8EvARzbx75xPBlDAm0eRxDJuHP8Oe6MFecFmTYt4eXf2Bdek+NBcMx2s128JuclGT+OPa/H+UzgyPHhcTwPmWgCTAIkfoYx4lzmBgU/y/nBNvJaPI7vEbBzc4Bx4hgzTmRM2Q/GkHOU8eJn9WYBj+M8YN/ZT16LwI/94e9SP9V1ZcOAcWZb2Q/Gj+dg/LgBwPjwPuO84n3D9zhPKC/luXSer2YbOV8o8WZMOW4Eyjwv2852kiXlPc55z3jw3uDftRSd75HRlNqP/suPgB8BPwJ+BPwI/EtFQBu0qYxxgiiCRpOg0SW8oqcIcwVzqISLUaEw+kRCCLkOrLwDW3xGVDkLZfnWLlOVUkptJTI8garnbi4GOt7nBDRKpSlWTiCzSOrMhZ1XbWPdYl1Dot1sx4DhigBWgKiSxjrytuUyv1HVYlTcpQXXzIH5jVJHmaU36BPjGa2RnMsjiKwdREMeWJdIYkc6hSSZyICXnvLZBo2kQ9XAtZsAsMWUZhZgSMcdGAUHYcOF7WZhOoqfVFywIXQr8kxSdREwVd2VDKLIBWJIOUAsHECupQllgZzsICSSrXDoFGPZiJWWIZ1zATsI2BFkHQPhAF2HUrDcFAq5NCw7Imwh22LSoIYA18lLHT3WZUxmczDCMUH5ISuPTKIZkaAlRdJZt415l2JIwzaaNHSJIOVayBphZAo2XIPonnQyh9s5wK3wUEtucMrIopRKaNuWBSsXwlwoEyxwganzvbjo1Ll1XDgWL6S5cNXH8nzFMjjNqOjcJ77H83DBryWS/J3X14BQn6v4bzwvz8F26UL2XLxz0asZMy5u2RYeyzby7/xM8fm4aOdnCIgI5HSfNBDRpiiMA4/VL55bMzU8N9uqgXZx/zWg5bFsH8Ekz812awDA/2aMCRj5N32u4lhrQMc2aIBHoEsAQtDDz7MdehGv48q28B8/xzZoJojn08frmPAnj+Px+m/8DI/lNfhT3GFNU37nNXhdjp2+vj6/PjdjrseNf9ObA5rJ1vOG52b/9VzjeXRci41peBzPp+WQPIbx0xscsmnisWe6j7wmY8WfPC+P1+Os5bj8vJ4nevy0tJa/6znJ/uixl28Qw2jLb9TxI2jjGOux4E+OE+OkgR3PodvM9vIzuj6kzpfU85jt0kZG4mrs9Z8/eT9xLHh+xk+DYD139P2mwRznju4D26/HR8dbqwt0fHgeHS/Z2fTmjUj/vXtQz2M/p/FfaoXkd8aPgB8BPwJ+BA6IQLvFmCpDYUj1AhrhcB1Okxv+z87n0dkBSkUESIwBBAzq/qgI9Mo/CT5ROIQAgJJQBSeV0ymZS2WKoxhKlYpHoMkLBeWna2Ylh5El98RmR9hO8pZkPr28SS8fkjmR4pEt7CZxEa+pQSOxgwK1lLK6Yn5DFlKBRprrCEGXN+HAhmsFQU+ZFiOPBJgLyXxORVZ01OuwmMYcgoKqqcVtK//FQAimZrjzCh8L8lXFOTgwLFpvWCrfkYW+I6EADCcnToUEamnuGgTCyOQtBJnYmssiIkicrqyGuIvKoow11BwHkWgMyUweJplLh4LRrMhLZQEdJPh0EbADymAmW4AtE6mAQDAoNe9IcwdsEy6LgFpkJXPIMynWsL3E15wAyXQqCdsKIZXLIxCOCevIjX2ByWIFrKhqrStm7w9VnipT2FLgggtKLmb1ArJYeqZBHxe/GrQxFvxdLyI1YCsGWnrhqUGpPk/xYpWLYF5bL0IZaw14+N/6szyOclkyOlxwExjoNuhFrQZtejHNnxoIabDBn1r2p6+r+6qP1Ytnnk8Dp+L+anZPgxbZBfLArwYHjIde9Gvwo99jn/RiXgO24nNpgMDx0A6VGnhpUKeBpwa3Guzo43S7NWjWwOXT4q3bz2M0GCbg4Dk0g1jcPz3Guo96PPl3PY6cJxwrtlOfV88t/fnicdOf0+3WsdfH6nmhgbRmKvVGhT6e7SZgJyvHY/VY8VpamqxjrhlEDSAZdw3i+Fk993T/ijcueD0N7ooBVXFfiwG0BsMasPHzGuDqDQ7OzeLNDl6Xn9ObCPyM3tzRIFcz+rp//KnnMY/X96UeP/7UoJXAszhGGoDr2Oqfem7y3Dpmuj9YjhSfAAAgAElEQVQd9dDwr+NHwI+AHwE/An4EOjICulyR5ACKEQ7loSRUlPlM3lIAMJQFaFNZoCpJHNQVKuFaXYCh5DR6elOvzIUCjTS5Uf8Uw6e8W+SfxjouS+6ZcK00AvQuyRP1OAI0iScIGtWpFSw13YD8I2B0TUcksYZLR1aWLXRRsCiPNWAJ+HSUKQ7xFZ/v4rKqJLIuAWMhCCE2iaoCqs8EzwXTI+w6aDAOGTS6FX2QkyqLpFuJnD39rle3UKF1dpIWtxqvU9vLhEYuhCkCVohfJXsqFk3Qe8FU4FCSOlWuoOB8Pe6e3a4uieKaATjUKjPALmnonASe5yRa528qoIwyB4pWtoopk8W5lxBrss6LXIftsKWkhueHCkvapXYd2L6Cqex5+b7ondsIb8JjXUnGOWTQqB3y9QKwmIU6eFFYzBYefNzfe694sfn3rlF8rr93vJ6XenFfzIzwvWLgpY89+G9/7/dPa7s+Z/H9UBwP/Rn9/sF9K27Tp8W0uC3/qO3/qM2aXfpH1z64H5/2GR3z4rgVA7fifutNgn80T/Q19Vhp1uvT+nzw2P8z3z/FYLh47PRn9YaDBlwHn7M4Xgf3XffvH/VTv/dpY3zw3Du4z8XX04BZg7Disfq0MS2+3sFtOHie/r359Wn37d+bR3/vvvxnxsg/xo+AHwE/An4E/Ah8niPQXq9Xrdv5P0tyChUYFHMcAigSQXkiCwsOHU4NAi8SFiStmAFmIptKIhwJIUeVmpjMcBM7j0goBLC0RT4jBJdtMqlOsZqkLAP0aclYsEMRZN04bILSLFAaDiKbiQNBGxlHPFBhkMShSWAOCFshFEwHGScOO2wjl3UQDkTguCSu8mRDEDKDsEwLyXQWkfJq1NXvQ0VpFG4uLXjJtIi5qPAUSRdY1NCrQuyVfJSrdsgQHxZozCCi8vc80EiwRZlmO4giSlf1SlQBZwJGBbZUeQ6lI5b+ewYy6jdV6FjkmvJ3yl0V9aosZlTuoP4gi3zyH8/IvMJAQSFzho7AT3JW26hoaqC9AdVXkkZw8uVV+9XUkB0DBX4VKmwv3qwGRZmmelR3UesUp6qkuextyE3B3bcOL8z6LZw9GxByk0rK6vWGPxk7bSPcQWPeIRPLv4gfAT8CfgT8CPgR8CPgR8CPgB+B/0kEVMllj+wR0xlPNcj0MM+MRgxlpJ6iJVJRylgNi6U1snByeVhmQFLhqOZ0HRrgmci7BTguy53FkM5k4VKxaLgI21SnFWCGI8i5XKNn5D3LKkc668C0s7CDYWSSVJxmELYLYlvDOvWBAhAOhZHIpmG5AYSNAFK5BEIlNhLpDCKhCEgZpp0cEAzAyGYQsgLIZcmg2oiWliKZScFkOUAq9AiK2WESVtK/AoIFVZdZ2Y8q4uwzDRpzCAlQ8wqdaGzV9lMchIQGVk6kCjiSq1OsIX+qvEa+R72wMp8VmacASoJDyXb03FkZE0pAvfd5rFC2fJ/spMqlpLaY4M8jo5WjEt2JPHAqhTrbQJ4hoJbXJc3cxj6LJlnBR764g6HOqNrokdUe2NNwVmuflZOTAo2GDxr/J98S/mf9CPgR8CPgR8CPgB8BPwJ+BP7/joC3rpcKi1QjCqGkyCrmNhItCLCS9brKWeQxwi6qBDkEbAvJlnpUltrItO5DaUkMmSzBXhCuSUNGB9GwhRDSyKZTsAMRKeWXckklZRC2gIBVLtUYAqEsEmkX0ZJuyCZaEAk4sEM2Upm0kFA5lhZEANFAGGYuBwdZZAouLDsKkzmWeQdpmuQEYyhkE+L7YtthKVmYTDchwPqLVhiSaReklwRxjJdXyVIfumKDsI+qikNHvQ6ZaVR1GqnH1Vpf1VQFA4mC2ylSXbReSkl4/JoCjlrUSRmoronCM2rQqGCasr9VtKtIYfm+WOsqTk8pY7mjoHhIyaj03I7UxgTPR2ZPlbNQM0qZ96icTIGFMgAKNLIF2rpWMY0K0Oo+FYFGTtEiRyYxWiJsFWbz0HMaizZSOmrs/ev4EfAj4EfAj4AfAT8CfgT8CPgR+MxGgMo+VQNRyVDVulzVV1Qr9PayHJIrKMY1lBwaCAhaoKeACzezH2OG1gDxOoToY4Ig9jY5aEoU0KV7F7Q07kHYjKOqrAxOPoC9LWnkTANVJQGETQepBLCvPonOXUNI5kNoSlioLo3BzDWjpbUFldUliAp4TCCeATqVlwHpFFLZBMxIKeJJA42NcfTvU4PGeBYNcQdlIQPVpQG0tKaQTOdQWRlEIBhD7d4kCnYp8pLnp/IhxYxHSnt4jqugmyv9Y4pUmP/Ho3iYoFHn9RHMaf5NEtpUMZM28KY4PpVEyk5pNNyehKoApIfaiuAnIbflAVCymqyDopJLlZaZuYlKiloQOalLh1RKWQusytKW9diW+KqYT9024STbmEabuxjCf/NvnJCSwahAqZf/qIlgzTu2NVUb+Sr+XI4/HPdUHzT+H890//R+BPwI+BHwI+BHwI+AHwE/Ap+vCHigUTGICjhqRxGV5qWJH1fKWFBlSFghZjkFA7l8BnYgh65leZw1dRSGVBswMnHEYpV4bdEGrNq4C1OmH4Mtm1ahOuZgzMgR2LU3hQ/X7ELccTFt8gCE8ik4aRuvL/gII8d1RSHcBa8tWo/JE0YCqXopZXbiiUciYuewfnMtErkgxgwfiFTTPtQ31KNr7/6Y9/IaFoDAqaccg1XrtmPRO+sxsHcFjho3EDv2NGL5R7U4cmwflHbqicfmfYhsoBMSGQtmwUHAouGOIuuIc1SJD0pWNeHWMUN6yKDRJdNo2JI8qnIUlVOQpoS1ea22kSUzSDdVSSgUipmAjcifAI+/iReRV2uFXCIlnpZyOXUp86Qs1SvoKaU5FJupaGkyiSysqYErP8dzqiAqJpAAl4BT1RX0PE+9I7wKKW2GNrIxIaDRS4dUYNIDqwSSyn5XXUGyIL3rSV6k7IIoYasvT+2YCexfxY+AHwE/An4E/Aj4EfAj4EfgXzMC7TmN2v1UUVCeRylY1kLVYqQ6UDGNIl81oMwsGRYnjnKrBSce0RkXTxmExN7NKImVYFt9Gmu31WPiUROw/MP3UVNhYPQRo/Hhx7VYWZtEIm/gzGkDYCQa0a26N157fTF6D+qCTKA7nn35E8ycMQlGog67d2/GydOOx87aT7Blez1KqqsxYnA/bFz9CVLZLIaNGo7HnliN8eN74qijh+Pj9Tvw1LMfoHf3GM49dSSCkRjefPMD9OpagqpeI3Dzn19HvVMJ166GaRIHpdsGt13zSHzjGYZ20NAb/fr2K6gcPtUMDax0Hh9hWdqKou/4kzDxjC+B7qkZg5Qoa4sQNBJUKSmnUhJ7RTQFa2mtraJWVc0TSk4pb7U8Wpn1Gx2RdJItdAwa0SjQaLs5Sfgks0gwyfccQ+UcKjMaJWdVhTVV6Pg5ZZSb9eqf0LSHB6vEUSU01aBPUdo6D9Jjs2UnQ5v68D32T8dGbHzEfEezmwSwrjLT8WSwBI2ExcFCEoW9G/DCrP+As2c9Qm5Caq8oyx0FmnWOpM80dtCM9y/jR8CPgB8BPwJ+BPwI+BHwI/C5iEC7e6pXNsODjG3EjdQ6JC7wvEo8vxLlMFJAwA7BcNKIZuvRL5bCdVcciYZty1FRUYpQZSfUxR10r+mLxa+/g14VOYwePQ7L1u7Ge2v2IRsIYuaUwagOunBSFl58cSlGH1kJq6wfnpy9EidPnYhMyz6sW70RR43rgd5dY9i3P4H1W/Zi3Oi+oAfrvv370LNvX8x+eQOmTp+AtLMfVqgCry1Yj3y6ETOnD4DD2vMFE2WRAPZnSvDLh95HvVuFjNVJ0vIMEDRqGa4SdXoFDdvwSkcMptG/b99C3mAypTKS0dpgJ886YAHk8i6ygRh6jz4OR51zDXIV/ZA3wyi4htjKCrIndRywkGeyJtlESVIln6i8fZhXqFg6GtcowKjAJV/qmjrJU8CYMJhagkpnU50v6LF8HjVNnXN7vqKChMqNlGU1VM6hcm31nF6LYKOCj+0uTG1Zl54WWstmNVhUP9lKnQ+pcx15DQWF24AlAW/AgOm0Ir97A2Y/eAcKdRsQduMs6+0B50DbzoiqC0Nw6um0O2Lk/Wv4EfAj4EfAj4AfAT8CfgT8CPgR+AxHoNjmRa/F1ZpdZIYH+Iu0EzBkHQtwqFq0gyhkU6hABp2MRtzy7eOwZe17qKrugm37Qli6ZhsuPH8q3pm/EEM6Z3DEEaMw+81VWLMrDbu0EmfOGIkuMRPZhINHH30bY8fFMGzkKLy3dAsGDR+Btes3YvfWTRjcO4IB3crQraYX5i9ejk7VEQwbUINUogWl5dVYs2EPxk48GvtamxCJVmH5sh2oXf8xpk8dgiVL96CiOoYpx4zCum3NuP3Bd9BsdkKLGwMsUlJKLUl1JktuKD2lrkrRUd6pgNG/b+9Czgi1uZcq4EgcpOAeByBthtFn1HEYferlMLsNh2vF4LiG2NcS9OVdF4GgLSmDOdr98OUV0lTnI7UqlVVQkMTNYnB0oOuPB+M8eOe9V5wK+U/UpWhnTBWQ9Brk/fy0Wib/1XlI4XmlGlZnaT/mwBIcugyHApUSkYILx0mhIlxAYssq/O2Pv0A0sRsxizVXaMxLS2C7CDQqs54D4/IZvoP9pvkR8CPgR8CPgB8BPwJ+BPwI+BHo8AgUgQK1VD/w5S3z+Wd6jEg95UwaZaaLrpEkvnvV0di7cxNKYt2wprYBqzZswxkzp2HruuUYWG1g+JAR2NkSwJKV27FjXwNmTh+F2k+WY9yoI7F2/SasXr0eZ585CaWRLtiyrxWvL/4AXSotTD1mOMqDBezctRtJx0T/Af0Qb96LvTu2Y0D//sgbQdTu2IfX367FsGG9MbDvYGxavxJ9B9Rg3pub0JpsxoVnHouCVYr/nPUaWtwKpM0oHKl5r5ScVDbaSAlGyyOoynB0YPyNfn37FBwz6LFlTlv9QXEX9QYiZ4VR3nsEJp35JZT2H4+MXYYcVM0TyjedfE4GzTJNYRp1D9opZZ20WlzbsAN7eRiX8qCzBxqLpbsaQmphabG7qpq7tmUgl21BpZ1F3UeLMecvd6A03wArHwdxNqW2ENCoas2Iw6vkTSqXJ//lR8CPgB8BPwJ+BPwI+BHwI+BHwI/A4UVAUzmmlN8D8vEMrFwj+tZY2L8vgXA4iCxMpPIuSkoiyCRbYWRcVMQCcI0I4pkCsnkXMSuF8jCwr9FAaVUU6UwcphtA14oy1CdyqI+nEYsAJUEXpSED+/c7KNgGIqUsCglkkw4KjgHbNuCaLjIFE82tJsrLY4CbQiRsIe0EkU6lEXSziJQGUNdsww1VIc2yIZYBU8rA0+iTms2slCx0PNBIcq6jXkbffpSnEsCQ/3IExTLQZBJdmrwQ4VohZEOVOOasL6H/xJMRt8qQQRCmGUAwYKHg5uE4jrCLRPSmJx+lzJT5h8oel5pjZXrz+Xkp2NvunKparvhEJeRV+aDFzKkJ10kjYmVhJ/Zg1YKnsfy151CGBOAkYFiMByllS1JBFRNLVySe2QeNn5+54bfUj4AfAT8CfgT8CPgR8CPgR+CzGQGVOObk0giFLLjZAsrCBQTydUAuC+SDku+YN120pJICHAs5ptmZIBeGQASWZcJJNSJsOYJ7wiXlyLlJ5JIphI0QDLsEWdNGIZ+GkU/DLOQQtJW9ZyabBQs7BAMhWIaFgGWhviGOUNRGwYwCZhhOLolsJoFQuAqhYBjpeB3MgIFCtDvSbkCwASWphXxWLDaV+aZyUhWmUexFO7DkRt9+/QoEMaoOigKNxC+uGUA8kUJZaQkyTkHMcHqOPBaTz7wcVqf+SBaiyAsCtmAFAsIwFgpkKjWc8uStBh1PNWgUGPnZnFsHt0ppdOWvilNUYl2d09gGJ7UFrvd506DuuRndSg3UrX0fC5+6F81bVqPMysO0xEdW3GE5DWgoq+W7NN/xQePnY2r4rfQj4EfAj4AfAT8CfgT8CPgR+OxGoFDwQKObRTAI5JIZlAcddI4k0LMqCtspIO8WkHUcpBwXDhxEIlEhzVoTWTTGcwhFgqgqC8Bm1QQDqG+Oo7SqBLZRwP7dcWEjSYf16FKGQi6DltYkenSthm1kpH6iYQWxuy6FTNZBVXkEZZUx1Dc1oaE5A8MqQWVZELl0Cq1JA8FIOaqrIthZvx+NubAwiUQdzGG0RaJK0EjPF9Zs5O9M91M1KTrqZQhoJOulKhcKaOTLtMNSrLK8tEzsYo1QGTKhShw54wIMnDANZml3ZAuWAMpCgLpaC25BoV3l9KOIYVX7UNVwVFJMsfz57L/aUiHbzW1VoxV8VOY6uivi1COA2HTzsPNJRPNNWDL7Maxc8AyqgnnYhSxc1xFnWDG8kbIhyvaHL8U0+kY4n/2J4bfQj4AfAT8CfgT8CPgR8CPgR+CzHAHXU0yy4IMVKADZFDqHkpgxvhvGD+wGO5dFNGqjMd6IPQ2t2N+cwpAho9HUmsD+hhYsW7UNZsjGsZMGoao0gK2bt8HJuxg8YgAam5LYvLEeH6yoRUlZGKccNwpOKoXFSzdi+klHo6bCRSZJl9QQ3n5vO0Kxcgwa1AvBsI26hv1YsWozGptcTDt2BJr31+P9pbUYMHQo+g3qhweemoMmlMEKV6GQd2HkWWWCpBNNSw2YBo1wtHtqu61oR4yF0bdffw/KKS8eJU814LiAbdvI53KKBjUC4qJa0n0QJk67ADVDxsOKVSLhmHACEbhmUFyKRMpJ/TChlbCWuhRHu6yz43x+/jdC6HGKbZmm2l9W5SMS60sBD69uZMjIwW3dh43L3sLyBS/A2b8FMcsB3BxMkwJg5dpKRlaBxqJiJyLr9V9+BPwI+BHwI+BHwI+AHwE/An4E/AgcVgSoemR6XL4Ah6mFhQwiZgbVZiO+euYQjOpZhsTePejZuztqd+/BJ5vqUAhEMGniZCx8ayWGD+uMzTsT2LhtH06fMQ7Jhh3YVbsNFeUhDB0+EDvqWpBxS/HCSx+gpqYK5009ApGAjTsffRP9+/bGzMk1qNu5EZGSEuxqcFFa3RfbdzRj195GDB3dGU1xF8uWrsVpJ4xGTXUJ3nprJUJlpeg7fDRu/dNT2JWOwQ1Uif+JVGOkwabBChSsPZnzqk5ooqnjCCejb78BbRal2uWU7XPcAoLBIHLZjIAdUrh5O4q0GUNp90EYNXkGRkyYjGygBKlCCAU7imxeFc8wTQMWAaNXu1DzcQIhPwfASOcxqonq+aa2sYoG8nkXgYAlGYhuLi05iSHLhI08cs11WPfhQny85FXkm3Yj6MZRyKRE12ySjZXSlYqrVFJgwmvJcP18YenDuov9D/kR8CPgR8CPgB8BPwJ+BPwI+BH4P4wAzTm9MnYZIXhyKLEzKMvV42vn9MOonuXINTehe8/u2LxrD1Zt3As7XIahQ4bjgftfw3HHdkakvBtWrduGKcePhZHaj52bNiNgZDBh4jjsaUxhbW0cSz+qxYTx/TGwSxCdK6rw4uLN2LmjCVfO7IdttevQpXsP2KWdEXdK8Ozzy7BtVxzTZnZH5269sHzZGhw9ZijKbcUk5gomzJIa3DZrLmpbw3ACnWBZkf/H3n1A2ZaUZR+vDvfeicAAiooJE0YQUDGLOYs5Ys45Z/3MGXPOOeeccw5gADGCCggoiDIzzNzQ4Vu/3fc/bK4w4wzdzW2os1av0+ecvWtXPW963rdq114eO7hn75hljxg3sh1sWnqwvvFgJedxvf530njxyt2z16MmDrau3R7nN0+P/TN3GftXXTde6pXuP+7zwAeNO9/jxcfN+9tj+/TVY3jm45IwPuM+wIN8yDMW98f+sktoz0i89P0gSeuZif/7fUm3j/D8Z358xsE9jdYxX1xsa02zLH9zexHg3tmbxunN/XHl6c1x9sanjSf866PHPz/iz8a/PfLPx94N/zmu2d4d52962rI5kEeSSDZtLLTcP9q9o8tc41JHGMvOOPM1EZgITAQmAhOBicBEYCIwEZgI3DEEJFpLLoLGbw87qF4xnj6u2X3K+KB3uPe457XXjH/4q0ePV3v1FxtPuf6G8ch/fMK45k53Gw984KuN3/iN3xkPeMArjH97/NPGYx//5PG6D3zF8dQnPmY86bFPGve8x7Xj/q9x3/GU/zk7/u4x58bDH/EP48EPfsB4gau3x9VXXDMe+9TN8Qs/+2vjvd7q3uOx//Ko8QIvfM/xtLOnx9V3vdd4xCMfPZ78308dD3ydVxn/df358Sd/+qjxFm94//HYf3z8uPrM08f97vcK4+aN68ZnPvTHx1PGncbO9nXj7Nm9ccreMVsbY2dDHjUuTsqBRX5ycd7vmPLGZ0oaLbV8xnXbBOZAXm1da1bsnDx389TYPHPNuOq6e4w7veA9x93u8WLjLnd/oXHVlVcvM5PPeJV2Srj2njHAO6YGx3LWwR2LB8pmp1RCOkiiL25bs7Mztrc3x/b+7rjp+v8a//OUJ42nPPHfx5Of+Lhx7vonj9O758bVW/tj7Nw8zu+cHadOX7HsILuzszu2N/bH1v7uxanlgzXJB8+uPLgX9GTc8HksYpgXmQhMBCYCE4GJwERgIjARmAjcbgTssyIfsaJvY/f8ODXOjevO3Dze7W0eMK7e3BwP+8OHj7d9i9cc19392vHox/z7uPHG8+O+93/F8Z///V/jsU968vj9P/i7ceWpa8e7v/Prj6tP74/HPfYJ46abbxov8VIvMv78YY8cr3SfVx9nz58dN5172viD333EOLW9M97h7d5t/PHv/c5449e69/jXx/zduPaudx+P+Of/GFunrhv3u+99xhVXbo3HP/Fx4zd/72HjprNXjge/7RuMv3n434x/+adHjbd5mzdYlrE+9Nt+fDx175qxu3HN2N48NWzl6tGGy/Mal6TR0yhMxckf5FV7x7ZScbmn8RmPrr90t9BnJIwH/x3MtNk11UNDdvY3l2eYbJy6YpllPNgZdHNZR9wzGiVdNnlZHlOxZKR7F3d9eVYzhkvqdFnMNHbn4tL/Wx6tcZA47u/vjlPb20sCuHP2xmWJqgRya2N3nNneGJu7F8aFm25a7hHdvuLMQcK4t788imTT+5A07h9sELQvwZY0HtwLOpPG2+0X5gkTgYnARGAiMBGYCEwEJgITgQWBg1xl131gY3Pv4Ja5sXN27Jz97/ECdzs1zmxujnM37I3TmzvD4xK3tzbGDdfvje0zm2P/iv3xP2edN8aVW6fHmc29sWt31f39cWG5qfDgAvKAc+d2x+ZpO69ujrNnd8d1Z64c5288O+5yp41xw4174053PT1uOLs/zp8fY3N3jLvceXvccMPZsbu1OcbWVePchQsWpo69C7vjujtdObZPXTv+7UnXjwtX3Xns7G+P0xubY2tvd3kMh6RxmThdkkZPvfBIDjup7h5n0nivi/t+HuRyPTKjPULbA7WdPQ/yvv2xu7s7Nja3xqnTp8bGxsa4cGF3XNjdWf63BvPgGYZSo5LF1Y2ay1ahl3fSuLa7g1T6oP9Lry/uBOv5lHA6s9yvuD/2dnfG3p6Mf3NR0FObW2Nva2PcePbmsbl1apw5pWJwsGx32ULn4o6pGxcf2DmXp05vNxGYCEwEJgITgYnARGAiMBF4zhBwG9nCq/c3xqntU2PbTN3++bG7d37s722OUxtnxti7Yeycv3FsbZ4ap7dOjx33DlopuH1q7J3dH9s7u2NzY2ecPrM9dsYVY3/j1Di/8/Rx9RVXjrPX3zSuuZOk8Kaxu+H2vNPj2jN7Y//8zePchbNj69TmOLdrZeLVY2vzzLCNzcb+ubG7e37sjyvGuZ1Tw/2WV159Zlm9ePP1Tx97F/bGVdfeeZzf3hwXdnfHmS3Pl/SMxjF2Nm0sOsbW3tY4yBvMNLrt77mUNJoRK2n0zEb3JZb4HTzQ/mDZ5oULF8bpM6fG1ubGOHfTzWN/b2fZNGdre8sGPwcJ48WnGx7cn3kxYTy4Y/M504JjOPvSJ4Jc2mPrpJe7NA1uY39s7F28f9NzU9x4u3HwDEZTsnsqFBumjyWSB/jeUgVZntrh+4vf9OMxjHFeYiIwEZgITAQmAhOBicBEYCLwPIeA6bCNjbG1uTXOnju/TIpd2Dk/Tp/ZHFvLvNWpceHcGFdesz92960Y3BpbG2fGlvsGF95ut5HTY3PX4wIvjAt758f5nc1x+syVY2//5oMHFZ7bHadObY6t01vj3N4VY08it3Pj2N8/P7avuHpZOnp+52Ysf2x4/Ifrn9pc+uVexSuuupspznHDuRvH+fPnx7VXXDWu3Do1zl64aZwfF5bUaXtje5kplYPtLInF/tjeO1ieqt2DCahjXZ5qpvHi4+sv7jR08CiIg915JDsHSzSfMVO4vwn8C8vs2hWnTi3vFy7sjP29g91A7eTT8tQl4XLC8jq+gT0nBnDp3ZzdlVmb29vbY2f3YMxmVd2kepD37Y99y3bNwl7YHae2Nsa+qXHlDUt0bYSzf7B0d3mMycUUeiaNz4m05rkTgYnARGAiMBGYCEwEJgITgYsISBr3Dmblzstyrji9JHBnTo2xd/bp44pTV42NcWrcvHv9uLB/09jcvGpsjiuWx2ac37lp7OPt+6fGjtzNctTNvbG1YWJsb2xt7Y7zN58fWxvyn4O9Wnb3To/NrTNja3Nn+bwztpcZRTOL2zbD3NgaG1ubS3J4evvU2N3xvMUz4+bzZ8f2lVtL7rC/szdO7++Nc+efPrav2hrbp0+PczdfGBv7p8fG5vbYvTglt7084u9gnHKJZTeaY5qP27jXve7V0xVXD5d/xkPnl071MPvuuGvi0JlLglmaVXJ4sJXM+nWwIPXSObzLWb3r/zPu86y3y5LdZZOcA0EtAC7LVjfHxubmsnR3c2yM09uby5rqZQenVuQuS3Nbunvwpe105yM3LmddmH2bCEwEJgITgYnARGAiMBE4EU6exzsAACAASURBVAgsN95tLhM1F9w2tu3RgTvj1Pb+2N85Pzw0b29vY2yckvTtjt1dz3TcHGeWSaHzF+e6tsbGximLB4dNdWw9M/Z2lgkwT1Fw0N7uhWXFoYRxz/Tkco/hGDu7Y1ly6hnt8qTti5NLVmpub58eezu+O7PMJu7sa2Nr7O7sjFNy1f2dsbexOzadY1ZxmVE8WIp6kDM8Yxrv4JtjThovpiz/K8l7VorxrNK+Z8zEHVOqe5lo7G2lwLeFRuff1nGXyXBnNyYCE4GJwERgIjARmAhMBCYClz8CK5J+cb6mJ69f3HNSstWj7i5OdpkFeiZS/sxrDZ/pU/uzLMdf+uyJA3guXam4fFlnQvCW58DLP11/nV3U7irTuq176I5QMstM4xG2P5ueCEwEJgITgYnARGAiMBGYCEwEJgITgROMwEwaT7DwZtcnAhOBicBEYCIwEZgITAQmAhOBicBRIzCTxqNGeLY/EZgITAQmAhOBicBEYCIwEZgITAROMAIzaTzBwptdnwhMBCYCE4GJwERgIjARmAhMBCYCR43ATBqPGuHZ/kRgIjARmAhMBCYCE4GJwERgIjAROMEIzKTxBAtvdn0iMBGYCEwEJgITgYnARGAiMBGYCBw1AjNpPGqEZ/sTgYnARGAiMBGYCEwEJgITgYnAROAEIzCTxhMsvNn1icBEYCIwEZgITAQmAhOBicBEYCJw1AjMpPGoEZ7tTwQmAhOBicBEYCIwEZgITAQmAhOBE4zATBpPsPBm1ycCE4GJwERgIjARmAhMBCYCE4GJwFEjMJPGo0Z4tj8RmAhMBCYCE4GJwERgIjARmAhMBE4wAjNpPMHCm12fCEwEJgITgYnARGAiMBGYCEwEJgJHjcBMGo8a4dn+RGAiMBGYCEwEJgITgYnARGAiMBE4wQjMpPEEC292fSIwEZgITAQmAhOBicBEYCIwEZgIHDUCM2k8aoRn+xOBicBEYCIwEZgITAQmAhOBicBE4AQjMJPGEyy82fWJwERgIjARmAhMBCYCE4GJwERgInDUCMyk8agRnu1PBCYCE4GJwERgIjARmAhMBCYCE4ETjMBMGk+w8GbXJwITgYnARGAiMBGYCEwEJgITgYnAUSMwk8ajRni2PxGYCEwEJgITgYnARGAiMBGYCEwETjACM2k8wcKbXZ8ITAQmAhOBicBEYCIwEZgITAQmAkeNwEwajxrh2f5EYCIwEZgITAQmAhOBicBEYCIwETjBCMyk8QQLb3Z9IjARmAhMBCYCE4GJwERgIjARmAgcNQIzaTxqhGf7E4GJwERgIjARmAhMBCYCE4GJwETgBCMwk8YTLLzZ9YnARGAiMBGYCEwEJgITgYnARGAicNQIzKTxqBGe7U8EJgITgYnARGAiMBGYCEwEJgITgROMwEwaT7DwZtcnAhOBicBEYCIwEZgITAQmAhOBicBRIzCTxqNGeLY/EZgITAQmAhOBicBEYCIwEZgITAROMAIzaTzBwptdnwhMBCYCE4GJwERgIjARmAhMBCYCR43ATBqPGuHZ/kRgIjARmAhMBCYCE4GJwERgIjAROMEIzKTxBAtvdn0iMBGYCEwEJgITgYnARGAiMBGYCBw1AjNpPGqEZ/sTgYnARGAiMBGYCEwEJgITgYnAROAEIzCTxhMsvNn1icBEYCIwEZgITAQmAhOBicBEYCJw1AjMpPGoEZ7tTwQmAhOBicBEYCIwEZgITAQmAhOBE4zATBpPsPBm1ycCE4GJwERgIjARmAhMBCYCE4GJwFEjMJPGo0Z4tj8RmAhMBCYCE4GJwERgIjARmAhMBE4wAjNpPMHCm12fCEwEJgITgYnARGAiMBGYCEwEJgJHjcBMGo8a4dn+RGAiMBGYCEwEJgITgYnARGAiMBE4wQjMpPEEC292fSIwEZgITAQmAhOBicBEYCIwEZgIHDUCM2k8aoRn+xOBicBEYCIwEZgITAQmAhOBicBE4AQjMJPGEyy82fWJwERgIjARmAhMBCYCE4GJwERgInDUCMyk8agRnu1PBCYCE4GJwERgIjARmAhMBCYCE4ETjMBMGo9ReLu7u2Nzc3NsbGws79vb2+Omm24ar/qqr7q8+67Xk570pHH+/Pmxs7Mz7na3u40XeqEXGk972tPGv//7v49z584t597znvccV1555S3naPfpT3/6eOxjHzuuuuqqpc1XeIVXGP/6r/86zp49u5yjD9ra398fT3nKU5b3+bq8EDh16tS4+eabx4u92Ist7//1X/817nSnO43rrrtuPPGJT1xkSY5k7EVvXuRFXmTccMMN4wVe4AUWnSFX7Xh3zt3vfvext7c3rrjiiuXdsf/5n/+56JDz6dqTn/zkpV169KIv+qLjqU996qJzZ86cWX73vTbpo2vol+O2trYWPfTdhQsXlmvSNce6lj/n//d///ctfb/HPe6xHOsavVzH93TfuPX1Xve613L9f/iHf1ja8LrrXe86rrnmmqV9ffL3H//xH4tdGP/p06eXz3ByjuN89/Iv//LLeGrfWPXduz67Hpt58Rd/8Vvw8Hu4Gd+d73zn8ZIv+ZKL7TzhCU9YxuB854bR2o4vL8165t7ou37D6T73uc/4l3/5l2UM4QzLa6+9dvE5L/VSL7XgSxZecKIv5EQPyfY1XuM1xt/8zd/c4uNgR2ddw//80NrfkAtMvcjQb/pE1+mza8GZnsLYy2/079/+7d8WuXSutuicPpPL+jc6RFf10TXIh/5oxxi8+953xu5c3xvvjTfeuHz/iq/4iuNv//Zvb2nX8S/4gi84rr766gUL9uRPH9Yv/TYmx+kb/fbd3//93y+4GyN9hg+9LEbA1Pfsg093Pcfw5494xCOWMdBpbZPN4x//+KU9OPiu+MLXG4N2yMGYjEfbxg1f2DhGX1yDT/DupT9kDI8w9U5eh/1yLWMiAzi6jn4Yj9ervMqrjH/8x39cPuu7Y/NZ4WOMMPY9vOHgT9vGqe0XfuEXXtqmD77zu7HDL9vlL2GZTJzPx6XvrpF8soP8LX3TTr6Fz3EdnxsbHwJDuOsHHfJ79qF/+XW//c///M8z8QZjIzsY0BV9eNmXfdnFVumL62jvLne5y9LPfJ52+cFk6F2/H/e4xy24hYlz6CxbCttiA4xd3znOd55jycyxbFo7xp3/1B96R3/Zif7op+voo3PSdbgYFxl414bvjNG16EB2Qi/SVX7b+LXFJvIntcG/ORbm6dZx+2p90h9x0yu/EdejO37Xr2ILOdM9mMOAntJDtkwW+Ua+Gmegy/yLY3zHTxmvNpzrmtdff/1iB2QIL/hqRz/Ylj84iXfOqy/6hU/QSb6YTIuDrrv2EfSKL9EW/Scb5+mT6zTW+q+/jslu4BN/0A/9dc2//Mu/XI6J54gxruH6dE6f+EjX93KceGKMxRIY+5zOwwSWbMhY6Sebc10+1Mv3zjMW14G1/mXD+UPXo9fGbmxilXONOf5/2L7zONubSeMxok1Jc9YUiwELhF/0RV+0OMg1ef2CL/iCxTl+0Ad90Hjt137txQE6/p//+Z/HD/7gD46/+Iu/GN/3fd+3GFIG7/yf+7mfGz/2Yz+2KDyj+YZv+IbxdV/3deNRj3rU0r7vtEn5v+u7vmsx4vm6PBAgx5wLR/jxH//xCzH4ju/4jvEyL/My4wM/8AMXmdEBATpH/uqv/urjfd/3fRdn+mZv9maLY42QCyzf/M3fPN7nfd5ncX4FJ0Hla7/2a8fHfdzHLQmD7//6r/96/MRP/MTSzkd91EctgeVnfuZnlj7k6DnrD/7gD1508ad+6qfGp3/6p48HPvCBy7F0ioPU1su93Mst+qafzvmnf/qn8RVf8RXLO+f83u/93otj/d7v/d7FQTvuNV/zNZf+//iP//gSHOnp673e6y2O9pGPfOT4yq/8yiXIvfu7v/tyfmSA06bzj370o8cnfdInLUHOuH/7t397/ORP/uSCxVd/9VcvwUSf9Nv3+uyz79lBSfGDH/zg5Tu25Bh9Q4Le8i3fcsFF/wWZ7/7u7x6//uu/vozP+dqCfYnQ5aFVz74XFa2M53M/93OXMTz0oQ+9xU8YK0y+53u+Z3zJl3zJkkz7LLgrTPErMPdZUvUBH/ABy7H0s8Tz//2//zfe/M3ffJExnfnWb/3W8fu///uL7CpkkRcZ6ofE8yEPechCKOAKZ7L/pm/6pkUPX+3VXm3RkR/90R9drp1PNRZ9oBf6ELEge3Zzv/vdb3zER3zELcSfDr30S7/0+JEf+ZHlnNd93ddd5MY/a5ds//zP//wW/aU/3/It37KQkRLc93zP9xzv8R7vsfTb+H7gB35g/NZv/dbSBkKMDMPGWByn7/TKuCV5sOCXYeSazo8wvdZrvdZ4wzd8w/HTP/3TyzHGgeB89Ed/9PjO7/zOhRTqB6L0mZ/5mct46au2JRHw99tnfMZnjIc97GHjN3/zNxcdZqvv937vt/gTv+unc7/927996YMC5ud93uctbZSYsiN+h+0Z61EVGkuUSk5cn0zIVlIiJn7bt33bMvbXf/3XH2/yJm+y+AqxMF9AJve+972XMb/Xe73XMkZ/sIKlsfCrCB99d5w2ycPYtGN8D3rQg8YrvdIrLbEWbq4vptKxD/3QD70l8SIvxYQv/dIvXXRAMvBVX/VVt/gB7bnGN37jNy6+UV8kbZ/zOZ9zS1FPu/SGT+LTjbdiF92kQ/yw78j3lV/5lRd//7M/+7OLHBFievyO7/iO4yVe4iUWH1jSStb08Id/+IeXohCdJ98KFa5FB37oh35osZGHP/zhC07G+YAHPGD8/M///C3Flopnb/M2b7PouOP098M//MPHO7zDOyz9hjNCzX5+4Rd+4ZYCIhv4kA/5kOUacP/TP/3TRf/hbIzw5bPJ4td+7dcW7D/7sz/7mQqP5Gy8juFDskMeDn/6wi/8wkUfyOGzPuuzbiH7cNM2Hf+N3/iNBceKE0dR/Lg1v0+3xGH+VDJHv2HOt0iY9BFWvmeDiqXiNJ/3Oq/zOss57NU46RXdkNi88zu/8yKDihviJ5m6Htz5D7rn+GyGDuGQ/Et+h65oD35/9Ed/tLRb4cU7HP3GJ+sPf033YA5L+glbvu7d3u3dlphBtsaDX9AL9kuH6WG8V7//5E/+ZIkp9IdeaU9fjP2t3/qtF/9XgcDY2Iv+vP3bv/0SM4xR/OWj6Q67im+///u//+J7naegrB28SaxnG+K8Nuij6xqfWKj4IG7gP+IUW+FLcYgv+7IvWxJ558JKOxJq3Acv4gviUGwV9iXIlzs3uLX+zaTxGKVXsOVcGVFKyImoPHKeHAFjoHCU8jGPecwScARsge5d3uVdxn3ve9/F6TAuSslpU3SBHfliuAzmnd7pnZbghIxwtAzIb5//+Z+/GCUDZQTz9dxHoIpaM1YcNPmrjCGsKrSSJrM1X/7lX74QEA7Ti2MTWDhz+iAwv+3bvu2iD4gCvXOuxOp3f/d3l2BUdYyj+73f+70lENEX+iHJ5EDpGoIqaV3PAn3sx37sor8CgGRDYKNjkX/OW/85ew79Ez/xE2+ZVazPiJsASBcroAhACL5EErl5u7d7u2WsnDyixvFy5tqUYLomottsmXMEyF/91V9dcEEgEThtakPSKpghlciQxAeBiGQbo+qgviF2n/Zpn7YEOraiuPMpn/IpS0Kkf/rm3F/5lV9ZAoVgVQHmuInIHdVeuAvwZPJGb/RG4yM/8iMXPyERftM3fdMl0YGxz7/4i7+4kA3/Rw7oUBVf5OJjPuZjFp2gd773J3hrX0LzFm/xFoufQ/5Vp11bEG0G843f+I0XX4bYkQ886TY5lhw5/2u+5muWIM0vIlolSEiuIoiAzV9q2x/bYUMImXEgLK4jgUAivv7rv345nq43q8GO9Ise00vnI8H63izYJ3zCJywVbgQCgaKTEkD2gChpQ3/pOD8LG0UTJB9Z+bu/+7vlXISRn3cNfgAuEkZJAGItJngheQo2bFZizFYdz7bJDwkzvsat8CSZKTFij/BBehB+xBI25Kz46Dck6JM/+ZMXeSH2Xvquus7OqtxH3u6o7j2r85ql6Ld0iwwUj/g44+PnEGvJ0R/+4R8ucmmWVUxDPvkFOlkRjM4Wc8nb+IzfMdogB/rcTCSfoVj7xV/8xQsOdPH+97//4kN+53d+ZylaOJ78+Uo46o8xkPcv//Ivjz/+4z9e+tXMW6s86B8iyp/pg3bJjx/me5v5QbjZD9+ibcTcb/wXGdENST6/J847nr9TKNZHv0ka9cW14EknXR+/eNd3fddlbPwlXVeYcR4fgDwrGtFNdoLwIt30g77BzPFsgb/k+9kPX2nM8IJFnEcBUJLPj5vN4QvIDW7iFZ2GJR+rCKKvZKPvfDAdwHfYK3/NDuHbTCZ7kwDxDcbKf0ugcSoxz7Fi6bo4WLH9MHX4ttoyDokZOSsE8Af0p7jCp8H7l37plxYcS57EXD5QDBenJdX8j2P4MokKfeB76JmiCjzFPX5JYudakp9W8ZAzPsGuFD7EbfrBl9Enf4op7ACOjtN+M/JiLb2FOZ9SX/lL+lohi97yefw4vaMvdImc6QBdokd0sBl5Pkxhw1jFBfGAz/e7gpr+8Nl4MF+qj+yaTdI5sV2b8KaH+Wr2QY+MQTtiFp+Bg0ty+Uu/87NiOx8qYRXzYVUB2fd8Ab/BPzpXbORX8QYJLvzYmj/f65PXSeEHz06XZ9J4W1Z+iL9X9aiCTvEoLyWnWIyQ4lFWCsm4KV7VCQFDAOHMJZCUk7NWfWZwjqWQFJtRaqPlhAhBJBmx4Vg4f0Y2X899BJox0ZMCoUqXpI8zVPk1I+03AcZ3CDPdqXKNNKrGcuR0SeVVMKArHLuAg5DTua7DYXLuCKsZITMw2lZNFnjoLOIlEHOO+lmwQsIRFJU97y2N07Z+aYPzfau3eqtbyHjEsMAhMaav9ND1XF+7yATijLQJDrXJFrRpzPpuJqplhIKdACxpMUskAAt6AoJg47PjvbRTdbWlTmwJdvqgwsnRNyMJw0/91E8df/VXf7UkUpEj9qhtwRiuRzkTc9hamp4ZCyJGroKdIgEczewhgmZa4CBwG3uzMQgYks2POa6lrUhzS9ck/ZJq2JMZUogwmSlo2aBrqzgjAMid6zfrR4+QB98558/+7M8Wv+ccZFK72ne8YpoCBUKJILUUlR9FWhVBjBHJ0CbS24wfuzG2iGTLrOm04+gNnfywD/uwxSYdRw8Rdf02FvpCX5FU2PDByBPdQZAkCIgffaVrdEXfEBlJI71lY+yBLSj8fP/3f/9in9pCislE28ZYxZwflzg4NxtnT+SkP8YmMWDj7AKWrut377BHzmAp8WabCgRmv5p9dxw8/R0V6SnJaAmXa1WA0reScP0jc4mdZDc7l1jSL39INbJJLyXnzSw5XvyTdEvSxEy4aaPCncKSGMu2+UsJDdwRR0UrcbWlceRClq5F/hVFEHLJa36WzCPbkkTJkz4gzPDUdwU4M8NmnvRXYUqij2hL3iTMbJas6SG/bJyKb/TEDI6x4xJ0ysyTl77QvW5Z0YZz+DN6gbjTyxJECYakTjxh95IR43eMRI4NlbyTlSINDPhjuklm8ZrsiP67JlLOX7bkWqHKePRRXNMXMiNfMUyhBR7whrXYJHGViMCPjvrNd/rJhiQwXmYlJQVw8l265Ldi4KXLyQ/bx17anlgjwZMEwpZ+wYDe8DPwIRN9Jif4wZTOwpqvoZfirT/+WlJDf9l2hVuydr5EnW7Cqls89EGiTvcdT6f5ZL6QD8c1/MaPO4e+WqkEX8eySwUJhQs6ISbqS3GQf+FzfMdv5kPIX18ky8ZL1+ktv0423aJVgbpZaImZ4oH2u9VAksj+6aH4o5DCPyoWsZ2KFsV49szn41T8CF1SCDYu+ibRNfOIj+DJLbPWX0VqeohLkQFfSGf1n63QWfrNn0ustSH+FTdaCn1pUeyode2o2p9J41Eh+2za7T4iSlkySJk4Ek5SIFMZpnAcJAJS5bh7WCi3ACNwqIpICCMfrYVnVJRaEFGJUlHkiLTF2LWFRMyk8ZgV4FYuV1Eh4iqIc4KINyeNgKoEc+qCHufMwdEdJFJg4dQRDQRZooiMCiAcvrYEAe0jvsgoB+d/7SIukh8BnDOlI85HXjl6f/RLkKPHSJS+0T1BguNXzVURlGggPRIwbRkbR94SJrrJySI3nLgXsqaCqF3XMQOibYHVuBAF11Ahl5AKks7VF8kG8suGBBIBRlsCjvEjUH/wB3+wJB0wcF6kVN/YRefDll0IrAKntmAhkfId+2RPYdk9xi0vP+77ZJ4TDe4eLcGVHvElxoGICaYIAcxbRozAGR+CAQPk7w3e4A0WEqRIQdZIAEKkDToISzMzyIfgTGcUPFqGh3gI+rCWEMI1wuQ37UhqzLwhN/5376QkjhwRIjPvlphKDhEvS65KFJAs/7tus5J8IZ2nk+zIGH1mGwg22zAbqr8wYSd0S7v6QHeq8GcXCCoi7hj9Vuk3JsTWMseWppYsV6xArmCB2NJV+mg2RkIqIZT0KOiwB6SYbSsuIiuwYUP6KhbAQOLomjBEMsmJfSL1CozIefepIVx0wPhbSsuPuGbkCVmi8yWMFVyeE717Vue2PL+VAxU1zAiIY7C0zIzs6aMZFLOv5Kd/YiJsHceXIZX0V3Lte3ppDHyPZI2cYCq5gyVdcm3FAATT75J38qbnillk7LYRfdVms6+tGoInYspvSuK8FDBcg040822mEcnlt4rZ/D09pqeSAfrlM/1Fss06tkRbP+i9WICMd9tCSX/40jtjbcl8Pg/plbjSectB2aj+8JGIsKXm/L5xuI7+K6Q1u8hGzPjyjZJInIRvlSTwn66JOJNhKxnMemqPbhqXexjZNBtjj/rGj8AB3sZI1nwNvOkk+8pOJIXOC1vEHmlnG+xd8kwHzCrjVd2v3EqB7sE8bD2+tfb0ga+TlImT/CkMjBH+bBRe5GDMdJcv4nv4BsUcMldQpY98b76aL2t5MxnAXvxVJNNe9y2TDR+DB9I/uuBacBe/FSnosAIcziB5IzsFKDLQD0u/rQLhWyRWdIYN0lv8gZ9hJ2aAW9YMF7qun2aBxYv8DFwcT5atUpGs0Q0+UL+6p9B4zdbChP0pMLB3RUS8g14p4JSsaU+hCbfhK+mo3/AN8UKc89mY9A3n5jfotuKJGVJtkwWdIQ/XYY98Cp1WTNF3hdWK32Trd/7Wyr+TxAtuTYdn0niMHqN7NlySkQg03avovjIOjkNF4hmKz92875wq58idwEJpOWbOVcA3E8VZIgB+czwnyvi0j0Ag3qoiXn6by1OPUQFu41LktU4cEe5mFclPtUxgQQ4lRHRIEEdwqlJzvJw8cpWT56ARH87VnwDB8ZnRFnjoIUeKCCDAAgwiwCEjtO7lQ1qRCwEZ2aA3iIrCBn1zXX2XDDgOiRUMBS1LN7opX0B0fQHJeQIMIsQZu9/KuHwnSRTMLJNESAQXZBjZkDRy0q6pPThYzoOUIZeIGeePtAkIAo4ZRMENqRPojF0fBZTu2RCgBEdExDnsCuHo3hwBUBtmNNmZoC85Mp51QnxUMzGHran0reXQ/kcGyEtybBmYGRZyRkBUepEOBNj4YC+48if01NIdBNX5km/fwZDPUfBosxVBVSXd9cgOpnRDUi84IwKu2ZLV7IFOI5SKH/yZRAGJaOkxXTSL5BgFFHqCXNCNlopKECSAihDIGXJhLNpEKCSr5Mr/6qP+K9TAhR1IyJAI7Rsve6QP9E1biCkM8tNILbtEVJAOfakg1MY9sGVDlkWz9e7ng6HrSlYRN7Nb+kUmLddl+8iLJJkuwwT+yBCc6bkknC2xSyTRuWShj45jW8YOS7K1asCshYSRP2AbyE/3ROp3ydxh62P32Bo3nfA5m3ZdOJK9gijS7RixjNz4HEVQfee/2DtCCBeEDa58F32Fl/bIjBwlG2QtaYSJZI0syYyMJVbOQ3IR8GbYzVTwGQhsPpUM6VYbf/Q9+9E+7BSeXKMkrUKaMdFVOlzhjz65nt/oAp8jFjjfLI2ZRn4SXyAv9mxlR77L2Bp/y8HJ2qw/W0N0EWz4SA7pDD/Lx8NIe3SBP6D/ikL8IzuABzujY5LV7r3lz/lMWLDBVqDwA/BTDJEMijXiirZaLcCvGDPbwWHg7o8ekomE3nlkKbGVMOuv8/QRB4KRl+RM8mKVDP0wxpYI61cz2oetx7fVHj9FR8iF/fKrkkF4idPisfHon+/Ynrgk7nS8wqiEz/jIhy7xmXHM7m2U+EuGHEOPnC9p9C6R6pYmtqI/dABGZpm79URc5mclknyE/ivMWEZLX+iRJEssVBhUTBDH8zP0XRuKZl7sSpJMn72zUdfUL4UH8iZXvsqyVjyme97ZPJviH8UMiSvd4YfjA5I4q0bgl89tZZO4xOfiO5I7OgRz/MKKEMVo9qUtesYvK/Dwn3gXXOkSv8Hfakff4Lu+75tfZcMKh2yMvuqn10nhB89Oj2fSeFsWfoi/V6ktOajy4DMH10xjS+uQCQRHoImIUFrVJc4CoaHIlJqzkEhSSMu0GD3nLaBanidISBKRIcRaoJpJ4yEK9zlsKvmmG+SDCKyXp1ZdFizImMMjf4UGusPJc3ZIld8Qdp85Xv9zguTfMixBBqlwLckUpy9gC6iq8b7nZH1G1lQ3BQpEBUHhJAU//UFgIgicMj2V2CEJCE4bymQDnDiC1AYndLyksWUwzcoLRAKfAIM4Isb6IOFVNEEsOW+ET7JbUabx6wvChBxz5JbsIBqCMRvUX8TPrAXChdBozwyHAAbbZr68CySCS+QVxuv7J05KUGi5YbNO+i3Y0R2VY4HOC+lDFM0WIoPh63iEQPBvRkeBQrWZ3iDv/JDv4Et3+Bz/ww6O2kZa+SjEmI6vd/RrIxSJLIJJ5ooG9FZlG1lFaMiJHiIrkjoE3YxQLgAAIABJREFUCMlt1zzj6V4ohQDjIXtjl2goMNBnOpdOSArMbLATZElxht3RT7air65vPPysZXqtHoGNa7NJCRwsEZ71LKOxe8EKcVLp7z5Ts2jItD6ZaTImCR0bkCQgTbCU0HiHGdvQRzOR+o7cII30HKEnJzFDEullJoZtwUVCbfYOphIlySmyYxwtO24X5fTlOXR5/+v09JF/go13iYbEkJ+TPCNh+t09YeRNl4zJbINkx7EKXf6Qabixz1YT8FltSgHz7o1zfe3BwuwqH8cniaNkLnEXayuQWSqHyCP5CCy86ZXEJfvJF9ArL2NiM/qpb2J9mxcplvE9vqfTxsOukH1JMNlI/OmgfvC55EzPcAX9dD1cQozXF8W0XskNDmayJWBkTJeRdnqoQIBz6J++dG3jUYiUkCH2+uGaZrBbnqqwAvvuI2tpqj4lWz6YXYoLzo3P8CuIuGs6j/5LUGHR6gZtKAKKYeIUn+EY/kZsE7MkGGyCn6Ynki0JFvurOJhPKRYdth7fWnvkbyZPbJdwwdO4FS3g1DJ89reOp2xAUiPhljyzeWO02qxZQslLy/rz2+K2OCYZZD/G7NXSXThqj06RL7ugM+Ko5I8dkJfYyG7oI8wrOJC3JIsO81HGZwz0syKYFSGKK/wMuUviyUgBj+93feeRezvC6qNiM/tXDKpwkB2Z9caBjccMoGvw4+163cy6dlodxXfAjZ3Qd2NmZ/rLDuGIJ7BPfoBP5jsUruHHx8TZtcVe6jc/It6lY3ymJdP4hoRWUYDeusZJ4QczaTxOz3Ar11onjE2fUzQBqKomJye4W5LCMChgxs7pMkhGI4hpwzGcL1LQLI6gIMi0YYHPHBPl5hy0wxjX93it+3OZwPV8043u50HMyJrMOSUVLO/IgeRLBU1FDqky4yx4c6QCJ4LLyZuV4dhVBlXQIvHOpVsFde9Iqcofp2/ZC8eLILeEWaDoBndJoIKF9hCklgNZgoHA6HfHElxLCumb36ruekdYEFaJQjONHCySi7yqNCLiHLUKpUqowgcbkUAKJhJOSbWX66ocCm5IoLY5fImKZBeBkkioTLIXDl7AitBIYNiPsSPmSCaMJZEImOOcK6AKbCWoElMYt4Tccdnc5a68+tqSnzBE1uBb0lCSI2FELuEY6YIPwoi08jXaIitkrXs/zUIoGJAx3eFz4CshkvzQc22rfCN8zqOTrlHgV9lWEENwEU0JJF0W6PVBAUERonupyBGBok8SVu1o0wsRMsvc7DG74xPZDTuDSY8VoXMIhIQLefY9n2w8zpG8St7omao4QsIWuncFAaFrxon0IWQw8sd/N0NtbIgjfc5+6LL29Rt5kpjoY0vq6B88kD4zPpJGJJ68+HaFFX3vfjGJq/FpQwLUhiCOhx9fAUO6K75IEhA7r8h1fsN3R0F8miWhEy37lLzoHxvzvf6xQ/03HuTNjBR/wbfBwMt9XhIthJD8ItF0CV5mycVEhFNiQl9g7HzfSQzJD94SQ+1YOQFnWLVLpD7zzexA0qeffAIf1hLhilYRemSVH4us6htiSlf0zTjNNiL5rQwhU0mwJMhY4cL/IuzsT8ImvutzPo6O89PJSj/YiH7QC32gr90/pyBDp/hMSQNyT1+KBRIWfhv5t1LE78aor+xerChxpTPdQ0jX+XXHs3NFEGOFHV9Avs41m6Ovvm+zE2R9vTSaXkoQ+SfX0CfxhZ2zTbYvQYShRMVvjqfL2m0TwrjOcfto45PsKiywXYlES/DJx/jEGOPLN/veknFjon+KZ3RHskUnFRdaHlpS1e7HfKCiirhuBq4CKz/fbLd4CUu6JAllB+TpmuSvfYUU/ol+sxf9KPaySfpLBxUUJMTiKPtsMzG4i9/kI7k0yy/Jp8Nkk19rBZ7z+EB+lV3Did6243P3O/JrCt4ljZLLZOv47mlUCOUPXbtH1RgXjkLH2BSbxzdgx760qcAIQ8UKfMQqmB4JpSDIfiTgbA8uxsH3sCnHsk32oThAD1s5c9x6d5jXmzONh4nmc9BW9zRy8kgNA0M0JA2coHcKqGrB4VfZYDAUvCUFyLSgjxAjWG1eolqE9AtmnCkn26ySKjsj5eQZbffaPK+swX4OxPJcObVZR86X3L3TB8QEiRQs2vVSomc2x4u+cOQFXIGYbM2EIEPOQwrIWfAWsDl2Sag/QUQwoCN0ivNEgOgQ56sdhF2gQgD0xfmWKNG37l/xGUFGehFeAaddUyMFnD5SjqAgcJI2bTtXu4KX9iSjAhiyImAhNvTYDI8+IPAInIqnyh6SYJkScqj6z3kLPKrnloi1bESQ5ciRT+N0njYlLi3nasdOn11LIYfjVw1nh4g7wopklnw+VxTmDl6UnrVpQMtUYSDASuToSgkQvBACJNF58BZokT++yG9tkIPUIOz0D64IgkQFERVU6WL33PA1rgFjwVbSry060cYnZnX5InqOJNINBJ1/89JGs0x0G9mhR2ayvYxNfyV4CgD0AKFuqShC1WNb2pQJ0aWPdARpMWZ2QG/1kY6yPXprnL7TN0sf2ZX+asvsgHHTf5h2zxDSJkHm7+GHZJkpbOkn/MwSIDF0DWZwMSbEEFZ8OiKn6i+5QESrdIsVsCeLds+WtOsnO4IvHyDuwNf44dvsqBhEz2FENsZUUlesuINq92xPWyenrlEMRAzrL8JGR82m0knf83vwkgTBFO4SLPZvHHwgH8JOXQNOCJ6x8SVtPAJvMwwKHSUw2uJ3ncf2JVBmvhBdsxpisWshqBI+/aMD+kU/w09RAH7dv+sa9Mr3fBK9ogt8LxlpVxGinR7pBV+L2PJFih9mW2EhaW03V7KNqJrd6D7dsNUffYUtnuB3+NIpvlWCRufprOv7DJOWheqD9v3uFgf9RcTxEH7XGNk2bOCNT/AT/CR7drwCOaydD19JLj3Oj2oDJmIQv90GJPTQtchLOxUWJGH6h9xLZsUUv5lxNUbFLt+xDWMvvraC67D1+Nbagz8/pODPLq0CqHgHCwmMIpTv+TX40UWrGvKdxkTPyELRH07GKsGBlQIDjufFxhVNcch2VuWD2IMikRU3/GHFTnpBt8iTrjfTxpdYkkpW+gJn3KQlz7gDObMtPkVCKBmVVOmDhJ49kqFky7H8jeItHSNznIGtko+x8nWKX2b78RPxiJ5mLy0R5b/0mx/33Zq35uP5B7OK+kMXXB830Te6B1M6QyZ0xCyoYhO/jO+wVePVHl9o3MZozwT6rp9syV8rUVoRZm8HRQAyLZ4ep84d9rVm0njYiN7B9hg9pWZEFFQQZ3yMVSWOkTMqJAJBNzvEcbTDKtJAWRkCcoDsM0DKTdEtiUC2VJtcS7XTi6NW/eEcms10zvOCct9BUTxXTmvpEIeHnPZcMsHX7AxigEwgLhxoJICcBAgJmkDajemORUKRCAUCDpW+cHB0hkP0O6IgqCIYba3NESo+aBs5R/rphAAlmEj26GdLgiSp7fImaRX4OGfJIn2UtCEMZgVasgRkxJezbfMPZAwRFNz0xZjoqmtrr+epSWqQBEG1XfiQeMGQvfSMPUmeKqB2tWfpnuONV4DtIc89Nwsph4dA3WYJlrIKDu0Cq/qpvxGggj6smkk9KcUWfW7Xup5nxy/AHUYCID0zXsm3pLwtzdsEyHmSNNh7wYDfkkzCU2JNf7q3UdUVgUFym1FvyQ45q3b3fC/6yj/RYUHXzAt5CMLOR8pdT2UcuVY1lowphgn2dK1ndpIp4oLsCObGZ/zsrI2mehg5HaYn5Kiij6gjmOxGMYIfZQu+k1xK6Hx2XbOfyJxihPGwN+fw7cgOYqJf2mQn7JB9GyP/3UoUlXuz3Ao1+o7A9ZBvePEH7ICMkELjdX4FP9cnL3LQJ4SLzjpWIsknsGWyIUt9KEk3Y0Dm+unaik1sSiLeg76N7bBf2U1LdMlZf3vOMJuEOTyNnW7Qg57dSQ8rcPEtSHGzazDjP+ikwoEER6xFFs04+kzvtCnp60VeChI2/0KWJXMIKD2tcCd29rw75JU+FEPhJ/luCbLP2tNXMb3kSsyHM18koZS40T0vSQC9MFvHNrVlJQlfqT/0Pp/UEun17pwl+82yadOY6SRbMHbFD/EAoTZb4zpsFlGu8GFcdIBesQGco82BJGzNYpGBYp8xuSY9YrfaVFiBgfEh65J//AbmsFcsgF2PfYB/961LLoxXkitGaTd97x5NvqWNcCSnYpVCV4mR/jRjnb8+bD2+tfa6n1ShQ8IGI+Pj6/SLncGjjVPwPXYt4YKFhMsMWJsEOZ5+8BdWb9ADus5XiOn8h9lp4/YiG3Ebf4QN2cO1VQ+w50PpFNlaYopf+CyhIkNj0P9sq9l47dFNhRt9tGKFvHocFT/UDqcSQauMxORmR8VS12zlEVzoGnvzx2e5Fj+tcAI79oPr4An5/WbzWvGTzBV3FImslBLHjA1voNPs2W/6RQ74Bv+MB4kZJfbaTP/orPPxMRjz74oBOIdCHn/GD+snW+0+7ePUt6O41kwajwLVO9AmpWTwDILSR/AZse/9ISYMrGc/CSSCeMbblv8tlWspSvfoIDhV+CMv7XjZBjqRo5O0zO4OwH3ZnVLCHpHnYDjMbtoWkJEMOtAyDccICpyrhIyzExRaDhXx9TuC6J0eeTWj3GwTwkgHXKNlPK5VUPYuOLVTKP3heOmpah29aTlX25k3BjrtuoJBG4A4nkMVNDhxhKF7Gta/IYg9n0yfvVompw8FBOPQt5Jp39Nhx2hbwOm+RO20KUWBFGnqEQZtlhCBj5AZPxvST+fDV8USearqfVSbhByFwsIHZmROlj6TT5vTlDCqrKowO2Z9X1ByWi9V7N6xdsCkSzCTnPjf99r32Yv/8mqDJDpE153jRXf85s+xcCeHkvTw9ll/EVzH9FxBsirZ0E/n0tcq0CVXdFa/fO//zmED/m9ZUkmq62l7rVP0ZH1PUct4e8yG/tF1GEqyI69tj99O1hWQWt7n2i2ZhUN9aNYRZsbk1Yx3RUb+QR+1kf053vdkwUbbFr/Z5mJKtsb2kVjtXDrGw9RL4zKm7onOZ7UaAC70xvf13bjIlH5K3tJlGPtfn7VLJ/gAszawXBdFzfzQcTqXrhlnqyPIiX/1Yut8Foz0Vd9gE+7F5GYVi818i/5kPy3frGDSzq1rPTNGn+mFa5GTcdJtuuGzNo2nop1+wQgmXutVQ/n8fHVY6wsfK6FrQ69m5LxrQwImgfS/8/WtRMP/xgU/9qpv9Vt8gIXz4Jb99QgXfSye1Vf2Rp/ZCl3IDtIDbbeM27ElEuRrLGab9IkMw6NCIKzaVOW5UdwzxvTc/+misXmxy2J4S0xbpgoz46jIqv/dJw1jOqq98NMmHPKRcTrtwVdsdUz2VlHBOcU5uuR7/aLnPfuxPlQcc30Fj5Z+0k38xTWzk3YsDwNt9T9MtMkvFku73cA4tZF/Wut6s8WO7RmPFWzoQu2mZ9oS6+lAO/12/3QbWjnWWJ3bZlDNoNNfOu4a+uH7eE9y0i4sKpjUr2LUOl4epv88rrZm0nhcSN/GdSIhEYgeQ8DprUnMejkZpS4RyOFyKgyDgbX5iN+q2EWyvedABZ5Id9WZCMNlAs/zRTfIgOPJIZNlBQSyLoACw7Hk2ivyUcLovJK/iFMJqXYcT/6cI9JEVzjmdmDTLh2hbwXcdtq9NPFMZyMcVYsjUpwsoleftF01MMJQAG9Jjr4537Wr6DvGuCPLtVPwbXlsfXa+9hGXAnHJQstq4F0BpQSmworfBBKED4EpESko6Y/vnCeYlHitbehyVlz9T9+QjwIwzNfJR8TAMcbuPL+vzxco801t8OIz/B3bbEdEoGPITh96HEEJ5Xr2saDu2PqVfnbPTMfoU0S9e1q8N6bG2Bicl86RozFGtul/RCXdo0e+c176WVKBYPGljanCRcSbDaQjJRXaYIP0R9vZVgWL5KPNEucwbaZkXVF3fKsVSny7D6hkoWV6azLq+qr2+mg84Vl7xly80U4zF4ep3/m07Mv1vEoQi2HN4Oaf8oP6nS13jjbJhH+DtXMqosKlAlf3lcFfO2Fc8pntd07JEyzSKXbiWsk7+2gM+ffIe3pZ8ctxEX360TLgEnXtIft8Ep/KVvTDGFpFUTJX8aN+5vfINTKd/pRoGIfNPxTC1r46vNJ57xFmeFbw0e668KCN+Ih++Owa7WYct8kX1GaPpsl/V4gqOV7j1xjSDRjmS0pIfO5357Jxn/Mnh6nDt9XWGqMwLvEoHutbM/rhV5Gs+FcB1ef4Ht1wns/ZcPfexgu6foXPjl/ziP5fJ9XFdH5estdGUsVRuGoz/SLnihQVSooH+ejsNj+1LgTEhx3r97hMvrkCYgU231dcSL+zSxj4rhhdP+B9qU3GrUrsaqtCWrJKV4sLvcOFD60I7/xsRH9OesIIn5k03paVH+PvkSsKSUmrVJcQRpAoaEaZM8xASvYyyIy6IJgB1gYnUFCKkDmGsvubr+NBIOefXKtGunqzHQVN33HIiEIVynWATW9yeN4j+yVEOccCeGSroFt1uMAvkDfLWLDTH05yHaQLGgWckgvttjwjAuOdI0eac/glEBGRksqIg7EUCHPI63FG1Os/3RZMe6xAhJR9VFktiJVcX3pMy2eqgK6T7mY6jKF76E6K3YRtKxRKEMKQDPI9JVf5l5KwtXV0Xt9FVNbEZS2r8Obrki8dKXHKh1UscW79qK/pdYmtNjs+Uki+kf0IQ4ll16jgQCeTc3KPMOU7HRshLWnwORtu3JH+9LTNVlyjWaxmbSKBzRo2Q5AfrmoN266/TtzS9wqEzbBGioy/ttez/bXfefUjfMIzsuNzScNReMZwbAbJdVsx4X9jqHiR/jTjS85+5y8jhBE2Ogb/Et4Sj8huSfpaJ8NO+/yffmg/n1Yhr+QNLuHX/8mtYm3nwy4irJ0Idwnm2q+Hs+Pyw8kg3WoWo0KJ7/Vz3Sefm/UuUat4x2aa2XJtWNa/knHvLQVPP9Mz7fqdXhen1oUR7TerVvIY9iXy3lvNQA71IbsqGXKc9npkWT4lbPUjXMKpJKoExjs9Coej0OVn1aZx0c+Wnce5GoN+lRD5LR4YH6igsY7pa25X++s4vI7B5JW9NAOYX21mbS3vZLDmm8W32qkg2HXiDM6pGJbs1kW7/s93JT86UOG8Y+I3TXTEX9OTfH0cOR4TNtl7frd4U98rRGlvSYwuFpz7f43hulgXF6pwkw1ov6JI1yixPC5dO6rrzKTxqJC9ne3m5COwVYEZPydOmZsSjzgUKHyuolgy0HsEJocQSSgg9LmENSfm/XmhKnI7xfBcOzw5rAsCEXSyjySX7OS4c2COrUBQUI7wd2wzDFX2IislfTnW9dr7yEDOseRSm5xilfGCcv1Mf6rIFcScF0FNJ9uZck3y00/nN+MQufCb9tbfNyMZ0QtH/ei3gpnvKoxE5iLikQp4lnyX5K6DRfYaSUtWkajnmiLdjgvnM7y3VC288jHrpKgEK19RYcC779bJXf4n0rZO0Ksekwu8XBshX+tlwbpAm96nX2tiWqBf+7LOjxBVsc8WShIaZ+Q6cpAerYspZN09kiUf60KK79Y+uaQOLs0ORYL6zbiMyXUi8BGsqtr54XViGr5rf90Me3pqTCXhLXF1fedEntaJRTa1nqlfzzZEpIopt0PV/k+HwqF7KSOr2WCY5KP0IXKr341nbb9hBIOWnpZwrItLJSW1k73nw9a+Jl9cP5zrO9eQ0FVo6LiKHOlxyWEzR+HbLH12mD9Pn5JlZLe+leTm09Ih75faUElfhb518WvNIVrZ5LuS3pIruOenu2ay8Lll0dlN/U/vwmqta7WZX893k33jyW7Xvqp4lt0Vx4xvvew9W63oU7vZ/v9JOQ/pIOMO3woM+b18UrqfbdfvztNGiVa+wRhbddb41wli+kjPKqSku/lW122ZvsTNdda2UFGm4knxYN3fjieLCh+umY0lR2NfJ2j1qbEWN9ZFHONbJ5EVmNOfdKpz9avEdu0v13LPV2YvyaIiZOOp/2sOHkdfF1/X3ML/60LsOn4ekjo9V5qZSeMhw76uuvjfUo8qpRSy+xIzBsdYPtdyCcZWoEnpGItgsiZFFLWlKlX/OIuciXXb1odHauuX4Vbl4iCsOy9gRAoKiOugQ/ktvypgHDJss7mLCKwdS8EhxxdZJ7PuRWrZWLM5muk+F07TDJgXPbDOPp2qre4RK+jQz/QsgkUnVQzpKV1030J6YLaz2ZuctvO1q9/rxCRSod2SyMh/pL0t252rv8ZFzy+tjGvDstqWM9L1ZpPod/fElXzS3UhS44OJvjsvTNe7FXaucTsueQio3Z8ReQvXkoGToNCRrhLgkpR1slzVvopuxYN1cpXf4HPoGwzydc0YJz848lftUKsP8KVf2okYVSxIhyPb2m22hV+lf9quf84X8JtVIgebgLlnzXHkRt7pXXL3vV0hva/PbdkfPTZ29wHZOKHinj7TQb/RO0s89cW1fO84SxvDyHXpZraS3jgmfc9+8t3rhKP7TWHoei1p696kknx+Aa6RHW3VjxLoNYnWTmQ6HY6wr+NC5xyFfkeSu+76GuTaPflrkmqMxtzYIm0tRYsQWzIGO0vNYQUXn5uZJFf3O/ZqJgsm/AzM+KEKV97zffSlvQjWxT96WtzWbuPK5/K1+lK8dTy5dn9lY4sU64tzKx70u3Ysn3dfoutXwCvhM3b24zj3/EbcG2vJSkm7fnad7sPsHi9tu273qEfG01F67XrsIIxbSZB/ISvYtVqhc+HoTz+cYxmkNrr3jJydp2+wKFZmU2JAY2jZsf7lt/NryaIE5LB1OZvWV/+v9wYw5rUN09PumTcuGK0TPL/Dk36JYX5zfPesGlN6wdf6nk+DQ/pcYYJ/4Rf4r5Iln7t+9yteqh+uWUHENUr4tKtvfuve3rhKOkg2/FQ65nt2bJd23Ni4sgHHwCz/57p0zXXyl2RuXPrsOO3Xf/5bu+tCSvFZP4sXvssH+r/7a7WVLtKJNtlr+Xg7tcPONfkFy7nJrAS2goff4stwLbHUN3pqnOsiof/pSZvzrZPjSxPew9bX29veTBpvL2K3cXyOMefQQ1AplR2a7KQkcEU6KF87snG0ni9X5YwxuvHeDnl2vGv5GwW0Q5UdpGwN3D2Jtlu2c5h2bIFshyw7O0XwGRlnbFdLjsMOUXaSY2yRQ9fTN981Fsbj5nK7RglokcxDhm4292wQWBcLODkPyCUT8svhrSuYdgmjL+SH6Ni2HKGwWx4dol90wsYRdhyzExrnzGnZXZcO5Xw5fLsY2q2R7tATu/LSPW3apc/mDCUTHKLAYtMEO/EJCpEcztcuaBym/+2wVhXYMXRSf7IPOmy3Q7oecWIv7MgOhF3XNWxxb0c+eHhEgV0XBYECsJ3Z9KeiChuChR0q7RgaiaHf8GI7JVWef+la2oa/Ld978P3zo9KWMFYUoHvkYudau3Qi4jbO8LgDRYACoHe703lUBf3hp5xrZ0pkNvJM3+0CXMC38xz5kxk5kC/52LK/B0C7Jp1CKMimbdydZ+dRPrTnvZV06LNdKLXlz06adrB07ZItu/vSZ7vtshG25zlqax/uusZk11g7FrqmXXbZoHOQZI/4sIsmv2on3jZpoT++t/MxPaOHrmdX1Xw5AkxvER8Ey3MwtS9u0HF2axdMOt69peIIu430+95uhS2ZrQK+nkm83HW5mZBWP9Ad8iB7Ntnut3YG5Wd8R8fspGpnQ+fRATtvIoBhKK7RI7vxwjG7r6Bkd0Y+iG7TSbptm3/FiGZUyMtumCUzcCZ/u4pK3ipSIIX8ENnxV2J2S0b1wUv/+EY7i5KfF9vh79s11NjtcqkddkZP7RKtzXSXztBNfp+vNz6PU1hvaJZfrdDjM12x26jz4cvv8/XOp2Ns1fjZwfoRB8buN3jZaROhbrfeZoAdI36wl8YVebaTZ88MthuqHSnZqITVuPyFiZ1XS0zs6Ok4ctTPdSzMVx2XbseNvHscCp8AM1hUmKFXdnKmG+RHRuI5/XIsf2EHVTpMlx0Pg3SMDHvOK+zEbP5UG/CBHQzoC7/jGLur+oO/3aH5G23aVdw12Irdee0o2uNJGou2+Em/kQHfQc5ip/53z7D+2dlfslTy5LFA2Wj3kooJdrQVd/lbupmvJ0vXwwP4ejuydj8h3bTrtL63soBd2z2Z7Oka/uHRNa1gcZz+2X0WruShzxUOYEOvXRPmzZDDSZtsAV9mf3wG/8E2JIIwYY9soP5rT8Ko336jl3Zl7d5Rx7HTdqdndyXp7Ensaedc3/e7sV8uvnomjYfsTaqoUDpB3rbZlIcz6xlhnGM7oDlOcBEwbEdMOW03bZtjjheJ9R2iwWB76DDjoMCMlLHast2jNhi8LZVtzcwxSwhs21xVjrPxLB3KKcjpCyWOZLV5DkKtH5IF2wrrv63Z26DnclHgQxbfZdlcToXDUZ3zjCzyIWNJYbJN92xHz4EKQKqLnC8CikQiPz0LifMmd/qCgEv0kE2JmkcscKC2f+fwkG7HCxaCoUcWIFieMcfJ0TtBgbNGZugvAq0dutJyMA5YwNQ3CSmHjwSzE8GGHiNWKue279ZXz04UEPVDwsBWjMOxrino2dJdsLDVu+3BJc6RbtfXTs+p0ke2qaBjq27j9bvvjF9AELTYBdszRsUU7cNEOwLF8+ur2ZsCmXfy8jxRCR7MBE2EhU+DfzvOIRq2hveYH4SerJEjyZXnYUmQ6KOkDIlBmGz130ySoM8X0h9/PbqAbLrfh3zacZfNkJ9kzBbp9J0MJV98oUfRIFxIkwc4e4SDzyUo+slHewYfveVPPf7D8SW59EA/vDzLzIsOItZ00K6UtmH3CAg7PEpi6Rz9ZbN0S5EGVnTOZ4QKiRQ7XN+L3rIX2BofH07/tc9XeySJR2c43vXhjDhqm/3BKJkZXzN7J0E1zLSwAAAgAElEQVSP1zOmrUpA0MRUcrTVvXHzE4gk2+ZT+BjPGTR2OoTA0gcxEcFm7z5L2PkXj53I7mGE6NM/8lY4ID+PMeGr6BJSySfTYUUvNtAybcfyvWSjTxIdekdmEjlxFXmmj8aX7ngWoYRW8kV+7VrqWj63w6b+a1u7Ci/0k6+kN8hq91s/9KEPXYrHfLZ++s1zEnELjx3hU42dD4cRHfEIFz6cDWrPGHtupmPZkpjhcRB0scK0ZFcfPIPP7wpJCnzGKU40AyaO6K/+0GPJM5nAUP/EEHGs57/63HNEFSolTrgQ/+3xH3wBu12vhKDXdPw4X+TI/4klkgVyhL/HTTSLJd4ZA9x69iAs8DdyFLM9c5SO0UU+ki55tJXCD3k7D76tZOBLyJR/9RgO8lLcgAl9gSWM8EYFBm3A1jn66DE79Jov8XxOx3YPKnmwL8eL6Qpf7I6u4ADe+TcJIo5AN+i4P3LGIdmZBFXCh7OwA0kXf4vXtiLFI2P4arzDOR4tQnfFWz6Mb3R8BWz2TH/ZOl3DBdgwvlKS7h1Xkiz3/F56J5nEf8UaHNy5JnXEEbbjWOPiP4yTn5FY0m9j4xcU/DwvVRut1LDiBg/h73EJdkzHjYF+6Ad5ipkSeXao6O33nnHdpFLLZS+nFX4zaTxkj8JhdO+A4IaUIA4UQ2CiwBRVwECIOAQKqxLCWCkUI0CuzSJSXsosUUBkVWa0zzkiWtpheJwyMs35uCZiwjlRZoGM8+lGYwSIw5E0CiQMGTmJSORoORrGpd2SxPXSoEOGbjZ3KzONLZWUDHn+EWdMnzizNnshX/JBqgUMBJKD7pl2gj4Hx+lyRs2GI01IFR0ga4Hf85IQEk6tZ362hFWlTrsKCIg2p+4ZaN34LRggbXSXbmm/JRqqx87vQbweTKziakwcagmJWUbXFqDYBmcqWUW2BEw2VQGDnemr4Kha53g249oqvJcuhwKzY9idY+BRRVrA0kfvAqXArXijmi8QzNfB/dP+8ifkjGzAi2+jW0iPFx8joCtywFgihUQiUj0wnm4jOYKrdwkY4u05myWNPSKFXM0IVhzz0HAvyV2vlkg1o84O+ELk2/8qy/rDF9Nt+oskeV6j6nLVeURGu8gdfXVt/hYhcWzb0bM1uoEY6jNskG0JHgLHzjzzS8Lpf7bheERCwtDmH3RRFZsd8r2WTPLdLfWmkwp+kkPJuetrzzgkma4toYW5ij2cPeOwVQPaackqgtO9vidBp1tKzkd0L5H/kWw4wQXuZCbZQfToHb9AbuTMZ3VvI8zFWIVVx9FXpF3xiG62usGsnM/iKx0RkyPRCHJL5LTDXyHj7KGVO3wTIv+QhzzklmQTGeaj+VjJUjPJkiI2QqfFXYSYvuEEZNfyZ/L2ImNy1w6boG9INdIsLrQ8VqIh/tM5/UFWJQgSQ+33zD1k3+8IMfsQa+gQcmwGH/+gd7gDe9BX+krnJISSWjjAiw0j1Aoc8Mdt2B+8yICsFID0W5uS4YiysSHnEgY2ASN6rABJLvoOD7EMrmKhAmMJZxsl0ZnjXhWVfvI3MLBUlD36oy/iYEVfiRrf0lJo42DbxuXYnlnYDLoEWdInUecj/LVUlK+TyElY6CgdYevaZwsSN7rJ57bElx2ZhZeQ80/insTPzCU8FUVaraOgYUaQDCTsrucYhb94LDmTh2Ob4SNT9qCAxacZuzHwmZ5/7LoSppZSS7SMgS+TJDuHffLZ63sYW43HtvRZwY09s3fY6ZsY0RJuSWPPOKc7bMzYjEX8KcHj1+k138oW2AC7ZjtmWvEdEzWKLWwA58HJyazlwziL3yTA/hcL/N7kjT550QW6bNKHntOdlrF2a5Dj4t7HXQB5dnFhJo2HHDFbikfAlBJpkJgJWJSaQVpeJwBRQAqEDCNMggbFpGSCmKDAoSD7jIhyWr4haHHinCSHi+j4E2QYLqfCOBk0pWagjIHROxcRYoTOZQwcsaDoxaA4LkFVRYpT4XQ4+tZ4z1nGQ1aa/0NznAiCiWxwnpwRXYsMcaLttMbRWjpFvxwriCMNqt0q5jmvlqNKilTYVCXpKBIm0eT8EQWBgj53/6TrupbgLCGUlJkdou/03Kyfaqn/H/SgB91SOPG76rjqu4BJP5EK+s95dp8FUiMA0kmzoyrKklJki03Q3+4rYx/IkeDJCbMLGAmEbCIbMPvkHH1ABBElARRGnHWFGONEvlSCOXq4CVqIkqTAcc5Dzp5fX81ow0rA5Q/Iu5lGJIIOwJscECZBsZliiSOdlMxoS3DWFpnTY35Qm2Sg0stH8T1+ozvIPdnSZYmq8+mrlwq2dpFYfdM+P8fH0Q/95AsRUbMBdEnBhD+mk46ly82OO1bhAblBvPQ7fUR02SXCgRSxJz7Tu6o3PUK4+U7XQcqQcYTF9ZAyWLEf10DgERL9UXjRP9ftuXPiAGwi5C0/9I5YShbEE1V6ZEefFDsQR/ixAWSujVBc27kn4QXnlrfxP/VbcZRfQojhyIcgkbBuhlmSLokShyUuLQc0QyVeIpj8Ad8BE6RVe+kM2Ym92uATFLTM7NBneqtv4mXPsqOnzdLQP7LQHzI1BgmR+Nwy+HyYwpnfJcCSNXGXDxTz6U0zEfSdfvKNbAFBZTviNl8o3uuz/jtPMohX0EX9UeDhI9kn3+Zc58Cn1SLGx3fDkm2lXxUi8RFkV+LHlvhn4zCDwkYkBBJwY7YkXSFGARsu2pY4+B4urouEkyn/iqOYleLrxR9knHz0X4FPvEDIJdOSMoUqRcSWudKPMKLbx0m24UsGeJPx8RX0iW3zS/wPX8i3iS2XziRJDPk0PsLv7JVN0zX6qS044HKSLXjCkuxxSL5VEt+ssd/NJLYMX3LFTkpum62m12SRL5H08ud0yHjoED0kR7ONijX60CoIvrUl7/Anxx7Bpe8SL75RoRsOCscSOYUzM5h0h10qWnuHD/+pqMAf0l+22Yq3ZhFxZYkjTPjcHgvGxvhD+qJvfCL/R5fpl4IErus818OZ+Fe/F2vol3bYGT/MR9N/+MLC/3yCIrv+8RndN6xdvppPMCaxwjHkLQfwp8DiunREjGsJe6tBKnjk645Tj28tJsyk8ZAjZjMW3SzLSKvECR6cK8dAwRkfh4lYcZCcLUVVZUSmBTuGR3EZMOXppmdKyBEhZD0AG8mgrJwJsqPiwnCQf+usBVEKanq9JYjOF1g4Ho7W9/oruOqDWSDLLFLYNrRoyeQhwzebexYIRNIFcERCEkfmgj3HS6YdQ0fM3tE1To5OkKWkUKDnwDk2pAM59qewITi1vIID45zpiXMkSc6J3BcokCMJZ88w1LZAog/+p7OSB8UMQQnxUokUMARGxJ4d0DHJaiRY4BPoOGozTwKUP8sXBVB2YvzIOIctQXYuZ2+scBIkBSLBy5/rK5QYR8sM4YiUwaLlMcbkmoIbO2qG0XeCjPPZtITl+fUF6+4VhV33XfEv9EFwJz+EVCCms4idogTZ8m90q/sdSzwRaUHVzIhArpBANyomrBMcVXizHCrFiDNi6UX+iKYkv+PNUiCwEkJ6hETww0i4Ahs/XBFPP81WuyYSpJ/01PGCv3Ehy+xNkimJtXKDftEZxE1Bgc6/53u+50JQ4IGgO449arMl5fy7ZY/ZYUss4cq/00FYa0MSaNkpv0ynvehtyQuST+8R9vvd735L4REGLQmU3CqiIK5tWHRSCoDNWDRj3fjpCGJG1+gT/eETJHb8h0KP+AoXCQabZ9NsmYwkJ5JGeiSJ97tEVGGJzBE9hJkc+BwxmX+FnwRLLEfkJWKw9T3dW+9MygeyAUSYnorn/J+Yul56bAYICWUHbi9oFqSilrisf82g0wWFNGNHrukdu4CJPtFteoe8mh2nZ81wsAN+nb2amdJHHICewRF2CpMSWXGErzVeY5dgGgu7IRc+XXKhf2xLwiqpgx3/zm602TNvHSce0VF4GpP+waNdZN3z1axPs5/GgazrCzuzWkTxiO2xpzYCZHPwX9/WcVy+2jUVXcVlHE1/2SGfwv/xfZ/4iZ+4xDt9bAO7EgWza/2uLfbNhv1OJ32nHf6x5I+O81v8GZ3gd5wnAeLX6KQiRMVkePM34iWeQNf4boUEOqyQSofMfMKWHCVdfKhr4B1krihM/i3DJid/fLBxdy87/+M6zqFr7EjCxK5KMLuvV5xlA3yVOK4o3mQF+dJhnNn4YCE+wJStKgJJrNlDtwL4X1FD0UGyKrHjI4zPtfAbbbH59JQOKnBokz5b3eTaxgZL8uFLJPZxe8fAyfXICUfoXn1xgZ/ns2BhDOyLHTlGEUUhIY5dMbYl+Zebj55J4yF7kxI7CkY5KYdlBAyF4VAmyzYYt2SMAvlNNYOTZJTIAWdNsZF3S1AEEo4B8WVoOQ2VH0pG8QUJztf/iDXFVw3hZBmRPumLACawIVGMCHHmRFJWVVPXUHnixFRlusG/NfuXS9XjkMV32TbHEanUqV6qInKkbTyCjCY7Dk9w4HAVAFQgBS8kgrOnQ77PoQs8ZjcEWnooYVS1FfiQKYSbfnQPAf2mR1UVBRu6JJBJqPxOvyRmdI+zVRDh2F1bgEGcBSYEig3QfQ67JTX0TZFDvzladuBcOokQCiT6ShfZiaRB/+i5/ng3K8TW2I8+tdspASPNgmD3aDTzsl5ahBTBxWyAQCDh7X49ttCN+Jetwhxhx9b3wrWrKcwRDAkb3SITslAEQ87prt/opxlvuoW0ttSVTiBX/JoiF1mQAeKqXbrlhaSrjiNhyD+Cyl/Rp6rM3ktEnaMfSIx26B/7oGsKZoiGttiUJDBCVVKn8IFIsQNkQbuSCzrrfAkJXZUI0jc+nA+ml6rg/Kpz6D+dQTIQb4TO7Apb6lr0q11nxQ0V9hJfx0lwJEPNslSgbDkuUoYAwlH/4IyMWIboWDh5ZfvdY3WEqnJoTUecjDUyxeYlSy0llzRJTKzkQeLIXYJPH/g3SYbCE1sW9xB3s1bdzyVpIkdFKHoBc8mN/8Vp/sr1+CcE1O+SLYUQfZE4Oi5imp9wTbKpkGUGBUGna2aTujdWjNdXfWh5KpvBF7qdoIIfvWBTkgEzjchny6/ZjPGzSTolMaNr/nceImwcbBNGZq7ZXT5Zf/TDDI6xK9Tx8fyucUtUkWx+UbswUMhgRxILZBpRtqLFmMlD25LPllMi0XiNvnVfW0kSH8Gu/FayTpcVJ/kEvt8SZHKADztxjj7HjbrNgQIeZ4GbnuJv+RVJDD9Ad/gSY8DNyB/XayMl/feCLZ9Gft3Ht9Z58pMoi9NiU/6zomfJpcSRv2gVWo/Q0Bfcs70C+GZcgSzJEB+gf3SIn1KkEdvFZ8mpBIyP079uL1BI42/4cDPP9Jp/b6mlPuO+9JWOs1N+nJ/nH1vlRsddE9dRMDHbyVfjrHgvbOmPRLsl6nTULKb+s2/Xoqf8AF2hu/QLB1HQ9r9j/KbY2VJbn50jUWwnasfhWxJd9gEzY+cnJNT6z+fz9y2lZc/4k/GLF3gUjBVnWuHFb5AHf8FufU+Pi1nFhIr4c3nqoYWRy7MhAibslvMJ/ggvh8ZYERdBwHEUuRvSKSxjbXmqICP4c7QUl3KZETLdLuj3AFTEltJSTgav0uidY/KumiOgqYxwwgiO/zkTiszAVQyRGf3WdhVQx6teSwJarlWF93Krflye2nB4vbKMSqAWXFT4WgaDMJFT9z35XkAyA+I+EoUDMuWk6RCnKRnzqsrNcdMruiEg01FByIYMHKTPvm+msWVtjqGTKoOIF6fvN2TMbCJHLkD4HklRXdQ/JFxCqW0VY6SjpTECkMDBXrQvOPTIC8EDmaKz3TzfYw2QDDZjZl2VGlEx6y6waaPnh/XIAEUUdqDf7KT7ytiKex0FOWRMoGG/iAnHTv+18fz8auYDEc8fIBn8VzMh5MgXCbRk1MYwkni+Q/AlG68KEoIsWasK80GCtXPpHxl5ISX8opleBbM2JbCkr/ti1qs9fMcOkB3tuDZb4NNcV3v8oLaQOsRIv9mMP98J6qrbLadybX1A+Izb8Y4xJkQOBhJbMykKeQo3SC5yrj2Ejt0oWiB57NA4ERAkHJlANvlk/j+dVTBBxvnrEspWGKiaI0Dsjc8XW1xTAoN8tgSymQu2nL8/CbrcksOS6DaG4Cv4uu4/JjO6Z/wIINunO2a6jJcf4pvgSEbkTxYScfdKk4HjzJBLePgzvlfChQzyKWJnSznh6JoKUfwdHdGOV3EUsVXg45clfW2E4ni+s9k1JFR7ki5FFwU1x3R/ZUvyYOB/3EHSKyGTpNAV/s9128ADr1AoUeDgP/k5hFcsMAvpXGOnR8bWvVzspIRCu4pw8NRfmJmhkbj4DK8SR3bA/7Y8VXLheHrP37fnA52GsX6XOMQp/GZc8DfbzibNyuBS7FZ/XEPsIIdmKZ1fMdt4Wt532Ppd29mla9LHVgTwA+Jy423JM92QdPNHEjF/PQ+QnvKn/AAZ+o1PUtDMF4lhYj//IhYpUGTDzhNfFUlwgVbo6Bd91Re4eUm2Jeywl+y5D1Cs871lk92vui4+dJtAq9j4QDqVHcJeQkyHWu0WD4aXuC0BZHd8FJuld2yPzzNGxytst9KH/2I3bICvTJ6u5Y8dSNDNNvLBCnX0l8/1np8nCzoPB4UN/EPRmA3hONrlF/AfvKTCDF+JB7ADPlyxR5EFf+KjyZMc+AVJJRyNUczzvzimcKNoxHbIhq40u5yMcH667beK/xX31p8vl4maOdN4yB6lKmhLuDhWzhp5R5zaAIGRcDoqOBwhktC9B4wAiVZV5iQQYBWatuQtaaTclI3TRcYESmSCQau2IGWSx5wxw6fUFJoSIx8IcY8QqGolyFJsRqiK2pbB3UuSch8ydLO5Z4OAoEN3yK2dPDlYzpCcBY82OUDiW0LEAfZoADqElHOcqnZkKCDRm26qV6mmjyp/Kuzt1GgWpq2gVQFVfc3cWFZBjzhUBDeHiMxwqu16KQEUUOi5IMXpStY4dglmhEPQRKwQHUS+rbudywHrO0eLoNFzBAXJMqsJHwFZhU+bAg6iJ0CxRbYCC4mCAI10wMmYu+/Lb5aOqVxKFp3vvJYsChBez+8Fk0jTeqaKLpI3ufmeTCVpZrl85rOQQD6qii3ZtCxLAFftJQPB2DWQGEE3MqsdRJPc+Cz+UNJI75BLcvXiv5AxcveHRNBVs4URPYRCsUU1np3woYgw3XK8NpB71Xc2h7RIKBCYdiLmS83WmOmnJ5bP8eN0UEJiFkiRRsJiBtC1nA8HNkt/9ZktO4Z+8clrX84O18uUEGW6S/8lE85nH3wDom2WAuZsUPWbDPTxpL/WOkemxSCbxsEEkbahEeJXvEJIFZLoGX2ha1YtkBW9MfPB3slXksMvmpltA5XuOYKjpIefMFPDP5Cf4i8fambSPWx0R5xu6VwzB35DfvWzexoVHfSPX20GxbJsvl7SyH74NMmD2w/0XbsVEci9lScRfuMkfz4RXj2yQALKhvho1+JDm2lkNwg0+6WbrSii/4g+vWLTEl/jlNg6VgETVmZtk4VjjAt34K/ZHJ8vQZFgIOvGoQCJ17AvHMdvYkJJgXeFcphJnIxfLCJX/cZrfO4WH3I/zhe56iNfUrJYgkRX6JJkpPvu4aNIKXGja3SIPxDP+ADxke7Amyz5SMV6YzfDS9ZkZkaQDPknvg9mLcslV5jDgm8Qf+k+2xdXHVeS1yy6flYYUFyCrRiJhxbnJPz0Vn/5Ekm6oiqd5puyAf0zLsmZsRpTSbz+x2n5WHqqXddvI70Sb0klf8aOmm3uCQHtjs3HNhtH5yR2cGUP7AvnbTkpG8ClYetaYjn56aMkHGbaakk3XbcElXy900Pj8j3ZihuKAuTN7+NdlgC3WkDBig3AHN8iV/Lkn/hlL/6n5/LqB66h/cslKbwtW5pJ420hdDt/z4k4DRFSAeEcEGDKJ1AI9t3YzwFTKkbEKBFwAR95p3w5V5X0HjwteFT9Rr6rSrXchlNBTJAPhKjZAP1hRJyG6o5+teROMKK0bhZGXBg2Z8FoGBQj7Hk5Be3bCc08/A4iQEfMUuRcWvbEKSPQnFlkiAMUTCVSiIJATf4CN1Jb5Z2etoOu4M9pIcPNUEgG6RgnqJpHd9oVWEDgfOkxXeuB593PIOnTR/oscCJCPjvOLIsEgh3QOQ4d8TOOSJqkVVCk520UINi03AoZVz33W7NKArKgIOgJHv7ocEtZzABpswqeoIBks8nuyauqpyLo2GbFECuJc/cdtCTzDorzeeK0sGoXOzJHrCVfdIveSLLM8LWc2TF8VLMygj9dIle6jCjwLWaNYIxAKFIgwtoUbM148F8ljX4jRzLTF/qObFlCWkVaewI2X9xSTteRMEgckS+Eymf9k3hIOvWXzSnMmQFF6BAddoFAsznJpDFrFwFpoxtJYwkLXTNOMyJm/RBv7bdiQAGGH2Zzkky6qh8KPa6p+t8SakvAECWFG7ptjPwyvUfiesZkRaZmOk+60tG3igLZfUstVfL5QEUjqwf4KeQaFgiuQlW+pN/MBvKTihDsW6yVjNCVVtU4x3JBOmJlAxnRVQRYXHQcvezxFvzDeglas6LiuT7QbzyAvvJ3CCfd4xvJsOdoSjhcg34hri3FN6vXsyBdm4zNZvOliht8IJ8PJxhpF69gL7CQ6NIZ8URf2AS/73/2ylezIbpEB9lBhUpY0Fvt+NOmc9sMin7CAYGnnwo0kkYcgi3wxT24nH2yBfam8OKz2NMsZEuxzTrhPP6Mt8INzOk/jiMO9WzN49TxZNtS71ZoibGwN+vfklH2H6fjI+gAfSC7JhfInz+oCEa2dBOmxRt6gM+JczAgL+eZqaLv4qjkSAHKzBc58icSOXGu4h0d6FFrbIcuS7rom3OMgd9tEsEKB/pK1u4j1067Qxtbt2Lpp8KX4ovvw4ZcFFpMQig28NF4qGIFmxLvWzHRMyjJnp3gvRIsmPEBbeDYDKxJDUURNsxnwkgccu38I15hxhtfwW3113jYgesZj4SZrxDzyU2s4U9xA33nm+khG6XL+i3h0x5d7nYdfeweZkmlOKEYqj3y9TJbKxGWHPM7iqhiZbpwnHp8R641k8Y7gtptnNOyP2RZ0OGcKTHSLLBRvhIvxiLQMWxOgONHqiyJkdh5uQehB6E3y8GIkH4VKYkmYxfQGCNiglQztgJB9820VNH1JYiqOS2j4YD0DUkRrLSFOHXfRYGoKtQRQDebfBYISNiQZbpDzmTXjIkKnwQRueWYyNL9i0guPeDMWs4k0DovB82JIdsqvs4168aR0h2BCLGlN/TW8qB2KaVTCD8SoOJbgHEdjrpNdTjXbgBviQ3dps+uRYfpPXKC5LMD19HvZhkbqz44TmWTnnee4GgckpN25zN+uutVUqlNfc42myWDH1trowdBQ9+qahqPCu96x9RmEJ6flbV7hsiaftIps7t0w/9kpcrdvTQ93oWu0C+/tZFDMxWquNrThheZ01c+kT+SkCFRZO875MPqCTKMvHgXhOke/+tz+s1P0sMKB3QAcdVHx/N9dIE9IRZ00CwHIuK6jmUvkUGf9ZX+6ad+6aPEgZ5rp6Xc9KpZIrZszM2sGAc8fG9cbYvvfN+3ZLAZLDZq6Zhr5LPpN/9QcQd2fLfzn1fuv81vVahodoKvQwyNl23Cj1z4PseQPx0hb/KEibbgx+4dz2c4noya/eVbYKfghqSSfdvl95w15yPpsHfN/Csda6YbcdR++xFog2zpBL/LllyTzyK/Hh3BHvS/R2y0e2pJIR2gC+K19vgq40vHjbfltXTccV7G5VqurU3X0Y5ju98KJtmx89iGGW59MVbjaZd143RuhSQxgQ9lU/po/PoifugjPkTP2VQ4NLvT8n96LZnpvi6/u24bshmjWMHntwnWcfvj5FuM8ZkP5NfoWLcxFH8lQThbYzQbSAfhIE6SBV/QJm/pWPdr0gs40HVyytYdTxYw5g/5IThJ2tscSvHA9XzfbqvkS+58NXm5nt+d40+/8s38Yjvf0r90SP/9T644gxhbskke+T/XoDNkr4CmLZw2/+Y45+mna7bTufHQhQo5dIodhj0/R8f4fP6YveJC2UB+VgLuf/bhXOPxWX/Iw3Xg07JXY4SJvtJftkrX2IC2ncdu4mT5JO8VPfQTLsZpvE0okTP7oh/0n2+BW4WI49bj23u9mTTeXsT+DwkjBaGQVTfX1cg1aV8rGgPu3pZ2AauiSnGbcXF5/6eEHGYPB27LXses2+q+C+10rP4xRk7I7xyEcxhQlaMIv2DMiIynatUhwzabuxUEOJPueUi2dIeDR8LTs3SDDMmZHtE9xKZdRCMczf5w5i3bJG+klx5UnIiMR8Byqq5VNbF+rIsJrpej79yW8DTzWDBdk1r97dEhdLQAm8P17nxtG0Obn0R46DNMmpmJyBhby7YK8i0Rb2e/SKnjOHvX0lZ2YJanCqdjn19fkXV+CDZwCa+wTYcK3o7L96TLrV7oN20UdNMt7SGs6bnvS1LpQNchf77Qby2LIj+ftZvf7b5Hv5GzFx3Ld0b0mkWii/rXRlH6Qd8dZzwlB8aknUjSejasmYKWmXa9lrdlK87VdvdG1QfX0EZ6ny53ny58ECd2hECGT4Wak0JGbs2e1r4i28tHGW/PMex+pOToPXzXxTZ4FkPzZdqrIABr/5MxPSkutpeAtugQ/fR7ReB88aXycmx2UtvpTn7b9du0Z33vdAS5xMsYYZB+a2/tly7VcX2SqDq++6nyj9mFz/TJsdlGfWBj9L9Hnrh+CUXxQB/7PZzDOKy0k++Hq+sYh7/1LLJ+9GzCEpSuQ87tSFzBSvvH6Y+7Vvfh5eOMSSzpFojiTfI1XuNIN5zXyge/GUfPbSWXZAOz8ClW0qVmrkog4eucdKgCaW3DzTXFyApq9Nd3ZEdHtBm+PXpiXeC69H/6xI70PTup34OAzYwAACAASURBVPVnba90Svte8dp8dAUSMoZDuObj0/n8WpMda331P/0J12Yb8+/ajU9l3+ELg/DIfzjP9/n2bKv3/L1319LX/JGEOg6Wb9N+Ol3s0VZ+I592OXOLmTQesnQiulVoGEi7kVJmDjfyVPW9JVrIQI6VIjFulaBIt662hCMF76HpOXsOKyMtCfBOkSm2a2ZkkQ+/FWyd31bQrh0xdKz+5+iMb76OD4GIQTe+t3lIBDliRA8cm9PLMTUzRB85zZZEqayr1pGvNp0fqV1vB+47hLnrd71IdQFjvaQ0fdWXrpmDXhP6gmwOu+Sy2UD6XNGk/tFDvztX2z2PsYSz/hSwazsCVvJM7yXVJbzG5Rp0fZ34OC97iSQen/QvrytVDGhb+0iH4hKMSuhhTM7wlNQgA5EGMm3WoOTNKJtZgHfkoIDccqdk10xdz8iLuKwJaPZQUS7CpjiiPxVPvK8JsP/5xZYGOj6ClG/32Xgi29pIN1w3Eliy6PgKeH73mT1WqU/fI47rOBFBdYzvvfcctI6P+K3JeRhdXhp0+3uzlm3/l7S1igYOEeWSvAgzQtxMbUn8OmmpGLEmdHrZvVHFweRbYpRvKuFb+5+IMf0onuf/9Gfd12J2JLXiXQl/RJyuVzww3oqBrltxYa3jrfwoTtDd/HHk2edmeoy3xK4+xBf4WLNR9E5/174yrIy1xMLvFZhKUmprnZxWvNNHNpkvXheZsmOrUSRm2qlosy5y3n7Nuv1nlOjCzbX7M0b2XIwik+LOerzpDKy9kqN2SpbikY0tTEtE08v8FqzxRUse+dWKZ2Rc8aliXYmUa9e/3ulXBbtk5vwKKp1TkQQnwF+dr13yrwhYMl8xtgKLfvgTL+BS8ub8ZA5bY6xo3fgrQDThUsIZHyiGeIdN4+oeS+0ao35WvIGd65CXc4pB2uzYCshmH2EcJy+u6LtEXv8qZvjNdZsprbCjz46JSxUT8ke3XyOP94yZNB4y3pHSyAil5XwpTE6hZI4hUkoBhMGX8K0rw5xQa/pT8iqOLR+knM0seW9HLsdFTCL5JXs576pBGXiEL4PJgVeVLQhXBTpk+GZzzwKBKmwFmHSJ3lQ8aGaDfJuxIFNyW8s4opLj4jwLFC2TubTCuSbUdGs9G8T5FchyfvpQkhiBj+gUICJ8BZocakRm3VZB2rERmZx/QYMj77Ea9SkiVIJaElMgguc6Ub60ct+4um6Jd/b1/Kqs61nkyCqisk7uYAOvki1YNkuzrpZXiU1H0701IYv0lDCRh1fkK9IVGSr5K2HyuUJEpC5igPSko/Q23VkXLpr5SFcK9pGp9Awu+dH1TFfPGVOcWFejS/Yq4BQPHBepyP+WrGTbVbTz8XxBJD17Kbl9XtHTxlzy7nMElx8w00zfStZL3Cs+lGRXgKJ7yb8kqKQuDJuZcM2KW20sEqEvoSlutwIi4p4MteF6FSvWxN91myGyvJHONTOl//nNdCVCHXnPRsg8HXe+42EScY/k5o8jqjDJfhzPJpr5d33/W15oqaq+hbGxVQBRZHbcuk9+D5dmf7KNCH2bVlV0qa/6VjIAS7iUVJVkV5A5Th1PNyqQVhTQv/hTOhBOxl6CVeG/pFI7Jc75ogpMrRooWaoY2uye4yvormeck32+yXuxe42/sWij9skexr7Tr3xp3DUdqchCDytE61tL+SskJuOSzQpa6Xa2URHG767beel1RcR8ffjGTUoWm1FssmatH8YmTnmHWYXyYkn+lzzTwa6jvYro6XFxcG3nzZ6uZyK1ZUx8tDbWEy7ah+F69vk4dfmOXGsmjXcEtVs5Z+0IqzpSrhLCdeDTDGOusreuXjSD0uwGI2x2icFRPorJALxSushXBCjnkXF2zbZvjlhFhDKWHH83+afoVfvnTOPhKk5BMKJHbi0pKiEko4JKhIV8nMvx5NDJqHtvqlhWCfeZ463yWWKp3ZzpmnxWXEhPIxORjyqD2hEUmwGpDdcr8KSrJb1+a7lfFWntdn+hazWLY7xVAbWnfddu2VS24xrw0u8CUzMLbKlXQcqx7KqljVUKXWtdNXZes0oll9lWtrKW4eFqx+XVWtXrMInw0KkwK3iHCfm5r6zEPnK+lmtJoHZLkiLqJUtVsn1OH8jXufnY/8/emy3JlV1nmv+ZfIgIIAAEhhyZTA5KDmLRZFKp+6J6Mj2BHkHXMpPpQjd6BT2Nrrqvui/KVGZlVrKSKImiKA6ZyUxkJmYEYnL3M7V9e+/f/UQASCbJSCiBOA6DRYT78TOs/e+1/jXste1wOTDhzByBOWfzbOi5d45zdt1zjXPzvgmCR8CEi894FgfXyNbjFA9LzjzPfE3jh3unDIxzcM8mJHyXeeBsre/b5VHGLPfCZ2Cda5pocc8mQK+i42h9YGLmMbEcXUbszIfnNjLld+sMN9VwMMGOI4TSgThnKWzPOWa47s7VHIzJcLyMdwdX7TTZEeMZ0G9ef27iaVLte7FjajI8dOp4b6irredcXmhHgGfgOJfXOyDjaxnrnrd20KxLrbtN3DkOvIJHBwW5huemA3hg07+bj/BcnI/nNvl2htMyNqG2g2znysFxj40DBZbtiw6OeIydsXWmCjnYwbazh+xctotcnfE1J+SnA/A8h4O8jKmfj5/WV762S0eHWHDg1brLeppzUZGGU2s8mC9yjKtqjFknPng+rmtHzWsRXdpsx5X75rNhkJpzOrvnZIe5Jse7P4L1L/cDVuxUmvsMnUiO4X1XqFg3c17z1KFzDFaNV+6Fz6wD+JustUu9rVvBoKsAHLTgHLb5lruzqWRL0QvcJ3JxQMpzxUEZ82rrIePDOswc6atl6Z99N6PT+AJHyYacSe2INmCnOxPNE2hMA3h40RWKBcssnAbctGtnoS7rz1hQz8JfJgHdLl0SwvcoN+T8KAkAy4JiFv+6iyWLclnYD4Fj8TTtgk087Lx6cvteXqCILuylhiTPipQW4xAMR/IYTyK97FvF+DGWLKRGEbIgmyYx/KSTIM0fbIRQcPynZTyRQJofofzo2mgHjPp7Gr7Q9IiF2iZUJgXgzNFwPgevnMvOJIv8aUxAtBlSxkJxFoJjqEyM6RjHs6Bk/Tnd9ij5oDOeDSpd5VDcdDvjWTgf3Q6tWP0TBUyXYbq6cU9cnw5ofO7yFeTK58iKe2YuIBcWvrM4nkXuGEXmEwv5mROOjNNWnHnDZ8jL2U/OTcc2ngMZIv+ho2rH4iKC2ZFdO9IObiBjOu4xBsiThhHIk78ZX3Dk7zD+GGMMq5u9mHBRIgdeaHrgtStcA71HeZCXADCWNIKAFNCxF/wwlta7YIRxojMwc4r7QGfyN9gDIzwL1+JeeM/RbsYVXc05TWjp1ss5wLXvlcZTPAP6mmelaRkNSHA2wTtyoNkHzRXs+PLTHVDpXMmLcjwaPfE8nIdz0GyEzA+NIejG5wYUdsaty180of6qYR75ghU71MxVxg1Zok+REzqIcUM3OHiA3NANdLAlIIAeBic02WDsaaTBfxp4uekS2PJG7u7oab2OLgHnXBcdRcdFbLnvwcEy7D44YnwdRLDTxnd4HuaSx5lzoN/AGg1QmAtg381m0PW8hy4dZo6QB7hDH4NFuqdiS+wIgVGwTQXHsKqI9+EMNAZBRtbVyAF7wHvwFbCLnWK+In/uD8cRG4VsOA/v8zx2iPgucwU5IyPujeAKfyNzeIoDSna2+I71xlcNe7/N/dBpFhvkbbEYe/oOYG+QMfJGHvzucWHs0HNwRTuaznS5Ao2OtugbGrA4Q8+50Wtgzc3DkCXYYKzAB+XIDpiAKW+xga5k3oBDxgVbz/xBf2Hv0aPMFa4Bb4VXwAW4Nh3T3bHc+g1so+e4Po4tcvCyKXSwG/3R7ZXrGA9cC31IAx1w5TWZyAk+wH2CS77D/cOPzKnoNIvuhGcPM/Xoe+YrHYQ5Fl5kDsb9cW2ely7uPBs8gO7KNPUBlw7K/Dbj/zJ8Z3QaX+AomYgwsRyJY1LS4pj9b2jzjxFhQrH/HiCk3TuTDEcPZQJIMXocj6KgXTWEic+YkEwAlABkCwOFwuFzNpSFZNCam/vgOIg+e9qgoJxBdERkLD99gcBIawsYFxNOlBhtt9mIGuKC0kIpggkiWhhlDAIEAcXJmjGMPHsuougYW5Qphpn2zihsjD2YoQW0NxEGBxgYCBAtpGmZjSIdGmccVLbPQKlDUnAMwSr7QXFt8IlTxmcobRQ1uHMraZQ2Sp39n8Aif3MO7gtHEmXO3naeH7S4R+F7iwMIszcc9pofDBvnYBsF7oWfyIrW5pA8nhuixLX4nFbf3qAb2UDOwDhEDnniRCIbHGvkzDjQMpvn4NoQOeSN88j8pHU6ZJG9zXi5lMsBlxeLnq/W1YxjZzYgqxBw2sXTGh6dBWYwxt5iwqWtyJi93SDAGHhkTQAELPM9MMaxkEoCBY7yMhZgCTLqUn+2GGCrFMYPHPATx9ElQRAmNtKm5Tv3gW71tkcQFcYSkoUzCpGAiHBt8AEm6W7tNVhsbQGR4/uO9LMHHecE97RhJwgEJjkfuGPLBbYcoGsqhA+5cT6cADrzEajhPjgf90I7fkgL2xgwn5j74BbMsmWBM53OsDoj4+zEVwslL+Zu0HU4JoyXS6HZW5BxQJbMb7ZtgZQydq7mwMlBl6B3vSm6s8lsicF4okMYdwJH6EH0CXuMcjz6zJkyMA0GGEta9LMtBoSU7TPQOegaxgzMo0/YRgtdhhPHOEN4OSf6lm0v0NnoVuaX96BkKxj0LvgGX9wTc817ObI9Bvrf2W/0KNjDKUR3st0C12SfP2wDzp47RzJ30e8EM7g23IO5CS6Zq3Tz5J6ZKzwH85Xzsa0Dz8d1OBc2CKwz53A+cDr4DO7C9XgxDwiAsNUCz+asI9uZ4IQ6K+lgFGPoQNWLQdSXdxWehS0g0BlsAeHgJduvEPgCd4w/214gWzv12G34AvrNSQNX1zhIxjHIDHy5IoljmBs4YthG5Iu+ZfzZL5n7YCyYN3AK8IUd5BxgBY4KDjgP84S9Hpln6Eq28IBLMDY4vGxZgb4CH+hlxhbnl/EEN+hp3uNv7DrHgxeCE/zN9hc4lswd+Kr3FOV4z0Wuybm8bRjng49wP5wD7sT2NGCSuca8Z06wh6KrD5izcCmuz5YgzA/4CHPQHd2RAcfgrKM34No4kfAZ7Iz175eHlP/YM49O4wuUvxWcy0CYjDiNKEgMCHuP2cCzzxFABNAYICYMe9GgvDEWTEC+z8Rkn0YUuaNubCqKUWASYXQAPecA3Bg69oRBOeNcoqxxLp0pGctPXyAgBpcaEjvGwmtXUEDsWYTiY986tnBh/zcULmOOUmXMMOwQBEgBihGFCenB8WQ/K5fQQIYgUhBmSCi44juQcvbrglx4s2SvcyDYwP5lKEUcSgg/0UcIE3tDgSkMhrNuYA9jxLUhGhyHE8dzgHOw9+d//ucBvzjEROkgHQ5UsJ8TOMcIsi8SUUqIDTJxyRSiw5BiIHiffZjcORIZQayZLxhCjB1BEwgbWMcgYuwwXswjGxXOBYnEYCBfiBhVABAc7zuG04CBxAlF9hhvN3hh3C56dt4lUYzlcLxMKiAnkB7GDsIIyYGsG3NgkewxzhD6C6NP1JlxYEyRLw4jRApcEXBwaTR4YUzBKGMMvsAAe5wSNcdZAEeQBwgvOAW3BFr4DoQJcs8cYF7wDCat4I35wbxh83XPDQcAOe9wL0/Ozx5c/ITwQkBwZiEqEBFvlfCXf/mXgcRBgiDWXifFptsENyD+fM7eY8xBnGb0AHMRZ5F5hZyJfrs8ynZgWMb3H6PV/uOvivMC4UUneosXr6ll7NCR4Ap9hgMEoUQfoCMh5cxv5jn6E6KIvAlegD+yN953GVyCXZxGjkff8PKaMsYdQov+A7eMEWOITnLPApw95ge6BT1FoBi9RnCBQDF4BA/cE3ssO8ALFsEH10WPQqK5N+6BSg2eD3xwXXSpnSwCyAQEmQNck2fHJvAcLiHlPtnYHZ2PTEyKve6McxPgIPiMvMAwTiQYBdNkHcm+8jnOIffDT+Y9doN7ZZ4zJ7kW14WzMNeQDwQdPgNp57m5vitNhgFuvvuyv5jHcDIwRFASBwz8oEcISqAnwRHBKngfx1OBhq7DCULHYO9cEozucUaWc5IZgwu6Sg2dzPiRFeS86DzrLewy4wIH5Rw4kth69kJEz8IvcETRndhQ9BjBLvQvcwk8EohjrKiwQD8yhthIxpHPCOaCXVdZMH7wHear96xFZ8N3HLyFKzMXwLmX5jAXsQlcAx7DM4FpeAY6l/nM88CPcDixCQRkOIbr8wzMO54T/MI94Ms48HBmghtwZmQB5hgT5hZ8h/uEe2E7wDVzaMw0vuwz8St0/1574Kg6E4jJDqmx0+hsCxMWhYnBQBlwLOQDYwK4XSrH5MPZhEBwDNFmyBjXgGRg6CBCTGKUCZuaAnaux8QfljF4HZgV8KugiL9Cw/9rbwV5e10BRhlFjdLFWOP4EGVEIaLwIADeg9NEHWPN+IIFiA2ZDZT8n/7pnwZlB+FFcRKoQBliPDBEGGpKNf/qr/4qZLZR/l6fwPUxWChpsMZ5MTwoShQtxgLCDzbt+PKT73AtCAPOGDgko47yxZHkmcAoBMFk28YD/JJpZA7gNJIV4Hl52RGBYEFEyPpAkNjwmGwLcoOYQLYwbswX5AqBgYRAvPic83mvQO4NMoIMyA5hWDDKGFKX53IO5hPfwagxJyHw3COGxmuMXnWD8WtBnBrUuCwSPHttFQYWfUbUGFwSgcbIgm1ki3MO4cBpJMrN+PE5wQfGGPLA+OFAUj70t3/7t2EOgFEIK5lhAilkcdh8nHOBb3CCrmPciBY7Is98wPhzHuYMjhxjTkaHOQApgYhDPPgdbHAOCJjLDv184IuMJYTIGIX4QibAGoEbnACubWKHjCDXOJHcp9ckkdHneSGQzDuuz3khORAXvgPpRod7H0aXFTqo4nVJjNdFDmT8xV/8RdCXjI+3GkC+2El0CM4S2RSyBgRfCdKiH8Agc5tMgsmsx5xgA44Ueo1xwSFzsJXzEXCCdFofYq8diEKHMo4QaHAPzhhH9BYOFnqMoAQlo5SW4qyhM8ligzWcRgIc6Dqv98LpxMngJ9l87p/AG9jBUSC75yY8ZGpwHNHP2BKypzwnup97QE5ej4x+A5PMN/ALnrmGlyUgF+YZRB1+QYCHZ8WJ5FjmOtfhXrhnyLn3qAavzGFwzvMTxHPWiblPgJHnRg5//dd/HeYhOpkx9GsY4H4VsukOPCBLdCHjAnZxztBPZMUYU5w7AlvoFsYQ/cE4wutwiIxzrxdHr2F7CUJhp9FBXAu+gJwZL5wx9LIxiF5kzKxHHIBivFlaAKfE9hP04F7hJuhd5hC2EBwy3lwHPY9Dh+5izOANcAaOZczBHQEdb+XC/fJ9Vz0xz+AD6EhwTsYezDAfeEYCDwSp4S7MP/Q584zPvEYUrgEfwgEki4vu5xrMfXQ7zwo/4HktA4IV8CS+h14gQAluwTD45jmZLzj3PIfXrjpD/EVs5ct4zJhpfIGjxsRz9McLb5kgZDEcqbZh4j1IPUaEyU5EFLIP4WAykSHkXCgPt6EGuBgE/oYIQ8bJLKFwIUNMWCY8k5DrMKmJ+rucjPeIMnrx7ug0vjhw2OgNy298dUgiOIFY4xRSIoRBhQg408H3MNAmlChQyvUYa/7zubPOKHeuhzEnmwbJ4TMULthylsVRNRQvypFIOQoT5wrnEYcMAwfBcuc4Rw5R0hwH7jB6YJVrofAhFpTDci0cAozd3/zN36y3z+AZIQ4odYwTTiYGg/twUIVMDKQDp5JMFJkpjBjXx4DgYDCnIB3MG84PQXNzEUic9/xypzqML8/CPOF6yIN7xUCRGeV3SBcOCNclworR5H2XAXk96otDzlfvSm7i4AYKzgRCeCAMBLkgHwQeIN12EhlrsMjYQZacFSSIQDScTBBjRSACIgnJwFkEE2RecETRmWARQsS1IFsQIAgLUWui8owf5+b76FnwDsmAmHAsWHXEGKLGZxBlslY4GpB6kyhIEXOQ+Ya+hSjzHufgGTkeBwKCB/GGwONkgCmCguAInezzQJ4hdi615nlwLvhPoAWHh+wCMuM9HFyi+26sYyfRTU5cxvfVQ8mLuSPGjKCZ9zMmG4DjhU7BuXJpHjoCmYIPSCKOEHhER4Bnb9FC0ID3IKroM+a+uzBC1gkCQ4ZdngpOXBaInmOsKDOEoPICyziAkFLOzU/0GHYeRxbsgy2CY+g/cM58wunlb7JOcACCWOgesEVWhXmEbkb382zYerL7kGUwjx5mnqHzcE4g42Tj3ewH3ebsCnoWW0HQBN4ByeaZkAu6mmdGX7o0EuxyPmwGDgWywvEkiENmluflxXvWsW4kwthwbQLpBES4BraC8zN/wbUzxV63+6oE6tAj6EzGjLFHz7AMhQwfuhP8gBsydIwN4ww+kCc4Q7/gBDK2DiKBCbCMvkSe8EFwgAzBO7oEHCFbdDFjhw7EGcXeuyEUx7vUlAwcgTgCMsYLuoj7xYECxzim6EKwyvjzt3slMMYcz3e5TzCMPuR67rHAHALD6DUyf/BUjgGrOHLg0F2B3RWVecI9EaxGluhsY4PzsrwAfYuMmLfIhHnB99ERyBZe42ojnpPfOc5Nz3AMuQ9wjeyRrZeLwbPB8au0xvZZWnp0Gl+M7QpXGWZi3GUJRUrk0ZFqL6RlchBFx3ChOIkk2XkEmESGiJJAioisQFiY2EyWP/uzPwuRUCYvBoUJyITlc5wPlD5OKIYAYsW1Tcbd1ONVUcQvcHh/p0tZ0aCk3bbayhAlRxkRihdDj8KEWEJWIAFu6Q8JR9lDism4sNCbMUYhchzlQLyHMkcZkzHB6UFZopiJwPH3MMKIEYPwOoIJ0YXAECnkO2CXa3BNt5D3Wh5ICOQJJc45UOpu2ENJKsQIJ4xzOTKIEDGaOJzgEiXPcZB8lwSCYSJ9/M33eDaOw8lkHjBPmAMur8Fg4CTiLFNqy3xClo5UgnnmFMEWiD7zlOwQcueZWIMD8YI08TfPgZwxapA45qEdWjugvxMYXuIvD4Meli84xviiy8Al+gocY8QZfxwhsoToK46BzOPA8RlzAfxC5AkOoDeJFkM40WsYaq7DcRBL5gnklfEDN4wXGHW2mmuShYZAgXXGmAwhehI8QxQgKJACzss8MTHiWLBHBNpZDjDoskG+x9xyKTjBEp7bhJrn4xo4t45Sk2mB/Ho+8ztBIZ6PQAXn516Yf8w9NwziPshEgUMi4DgI7kwLlodr1C9y8A89gePOuDCvsY+MKbbQ67YgseCEoBy4wdYSREOnuPmKNxxH/uho9Cg2lAAIesAlgVRh4PRAvN3hHMy6SgGnkRJQ7geyzPij7+ygQcZxuHBuCTCAVcYenUuZHfcHwQezPANYg2xzPYIPYBYsO9ABieZ5mEsEQrgPdBX8AYcV2eCQ4ADzOdcCcwQgmUc8A1wCR8OBMne+5LnIhOI0ohPhK8iYzBXYJ+BNEJvzEQRk3mKDeHZsDr+ThcJRxtGBCyE7At44tl5Pyvwl4Aemh504hyXwr0IPBldMUAKNrNEnOCXoRwKstj12oAgK41Aiez7D0bZ+9TpZxsOZZ+wp2MLpQR9i7/mJE8bxjAvBNvQbDhHzxDbX3T65N+whjhT6ECeROQJWuQcvjSJIi34GI6xdZwzRU5zHy0b43AFGOI0zjWAP3cx7BEEYe4I8YBFdClYIljlgSJAYm0+AmCA09wbuvD2Lqy/QvQRsCL7xvNgaZILTh31hLsKHqS6AS6A7wDJyRq4E8Jj78C2XYpPJh/9wb3yHeQsWX2WdOzqNL5Cg2Wh5vy8AyIQltY8xQZG67BQSAHi9LgByxASkZInoKROXCYtiZvIBdre7J9sEaHEiULJMEkBNdMdbMzBZmSR8RtaGie/olInJCxTNeKnUDMflbvxEsTEmRJEZO36izIkGYugxJu5OigApfyPyS+YEPGDocdhQiDhLGHLw45b0LkHFmOMUcX4MEE6cF3ODF3DE9VD2OGWOiHJvvAf+iCBDit1+HgxBjlG43ANOALjlviA9drJQ3JBkiJQ7mEGWIRk4fV7Pwu98DjljjQTHQLy9ZojPUP44whhJslJ8B8cBYsR9YhQxJERvXbrqLoTMO7KVGFIIGveJEYaUMdeYPxhGSCG/86wYJqKzjIH3Wh1u2n0RQe3yaq/bRga8h0OOUXX2j6g4hMjNC5AnkWqcPkgwcke3QURxjFizAo7cBAfCCSZxpHihRzk/xAQSC4ZxBjgPY+1GJ+AEkgEZh3wwZ7gnIszcI2TaOOe8DoCANfDL+OJYupTc67/Av9fvco98D92KToYAcxzlftgA5hOEhDJoMqocb/yTEYOU45CAY66DTCgfdGke58JJZi5AuiGYzDVw6PXQniuvApn+XeYRY8a4gpVhUyEyLugWnHp0nPceJJiALcahAjfYWOTsBjLoCZw1Mt9ey02pKeNqZwz8ojOc7UXPEjwDyxB27D3YJOALPrC/6CscPYJdYINyVJxAcOoyTcYShxACi6PlIDTvU9GBPUDPEsCDP2DT+T66nefHCQBrzDPsCZwCfY0jijNB8IvjvNeiMUQ2lsANjiXfcUCZ52Ju0vjG2UvkAznHlri8l/kPrvmM+0F2ZLmY0/wOx2Eee5kFDrszZtgBZIZN43ntiDMvHBz5XfDxVfqux5PgAMFL7A1zmiAbFQ/Ih/En+ImNAr/I2kFPeCWOF8E1b3fhhno4buDOpcacBztIMxvGwMsBuAZ4A/s4Zl7byhiCZwKn6E++Z3vO2IA7MIg9N/4dCCbTSFCM4Bf3A/YZUzuN1qVgk/tGJ+LcuTmkK574yX0xN9DRzEPbA7gsOOZ7fIaMuHdXWjBH4ENkzcEg9gLnEt3Pc/JsOH8EcLhvkfsM+AAAIABJREFU5iMYJuACTsGye38gI+wBMuEaONJuIkgw51VPuIxO4wvUGoCeSeP1agCOiDEkBIVPNoXPcAp4j+wIkwgwE4GEXNPkA+IKuSHC6UwiGQ9PPspbuBbRKY5DwXAcxMILkd0eHCIGQXGJqh1HxHKR18K8QFisL+Vsr9e+8jcKiiAARh7iSEQNpUepClFu7z0HjhhHSBDKk4weUTeUIIYdAkJUGKcQ3PCCAKPoITQQDaLSECYIN9gEI1zfJdQoe0pjHLmDcODEQnqIYBNl4zuQJyKW4BQyTgkImMbIgUMymT4HzRiI1vFsYB2C7BJCjBfGiQgf982L+8Gxw1hwr26MgMOHouc+vNaDqCSL4bl/SBTGF6eC85N55954bgwA94yxJcrNPOQ4Nzwhauq1HRhyHFacDe7PUV43Z/iPwM1X6ZroHWQFQXSpMsTYjbnAEGtn3AHU5Ba84ezhaFEyBbbBMY4Wegtjj9Fn3MnyQBI4F5ForoneIpsCmYYgEIGHqBB95v2h08hYcQ0IOoQXHQmu3UkTIkEWiOPAJE4FWRBwxzyE0NohcACF+waD6G3mBY4hBAvsQvi4BkEI8MZzMjcgW+CI+4eUMHcgOZBAnBbmLM/Dc3NOcAj5I8OIbYCIU8bGvIa0cG4T/VF3x1mBLSRoxFxFPuASGRNIo7wP8kpGDX1EqSaOEbiCCDL2BHL5HmMCsWb8Ia0Ergi2ESyADDtIgr7C+SKAwXv85zyMF84lRBhiyzUoK2ScGH/mA/oH4g8Zx1lF1/M+gSlsOPcOoeWeINwOaIBPr9tFp+EAohs5xplAO43MMwfHwBK8AexBoHFQyAi5BNTdZiHNYBD9jb4F8+YaDuYgB2yS1ypybvQvWUpwagcBe0EVCc1dcFb4PmNDhhE54OhSjoo9wG4wV5ij6ALkzPxnLLi+x5LfX4XMjpcm8VwOBhGIQn9hz8EtugnHBHnBA7BV2DK+w39sOTqVY1wFwXEEjcEAY4pO4TNwhFwJCjBOfI+gCUEL8A8uuI6XUhFowZnFccMxZIywqQRrse/8jdPIvTpAyD2ho7hvdCHXJ3hLwMQl2vAddB8/GVuCPGAH/Y2tAFN2qHmfYC335vfdjI/7QmeCK45jSQJYBTM41+hcrsscJJACr/IaYWTrQDdzhvvkc+SGLsbOe7su8AkHINCHbgCf2BKCnAQCfa9fJbt8nvcyOo3nKc0vcC5H07yJKBMF0DNxiYQSycOYcRyRIcgW5JUIEhOYdDlAZRIycSlV4CeA5jt8H8cS5U7JCsqHqB6KGTBDwIiYYMjIOkGWhp1XuR+iqpzrVQf/FxiuF3bIsHTZ2QEv5Ib4QGghqyhhnCwcNRQt4w7RINLHORhLDA3jSECA/xAPByZQ5i4J4XjILkYcJQxhwgCBLzJ0kAAMPgQYwurOl3Zu3WobworRwNHCiYVY4XzhnBK4gIxAuMgConzJNPIclHxBjCBJOAdE4iE0OH3gFeOA8sc4QKLAOdFylDjRQbDrLUpQ7hg7jB73jjOKkaT8BqcRg0LJC2QK+eFgMwddUoVRQZ6QKEpnkRH3y0+MqTtTcj2MJw6Bm1gwTsw3nHCM3kUm7GDK+LCu42+i55AfMMQYYJjBHSTVpBy5ed0t5JHsBRiBTOM0MqaMA9gnkAbekDvXZB6g2yDVOIoEBphHkHVINFjGqJvwci0i4AQaGHPIA/cD6WcOeH0Nv0M0+B6kCGJBKS3XdDaezyDJ7r4JBpmP6FEwSLDP65K5NzKsyATyhG4mwAJmHaQhm09wAgKEzMAvzwB+ycjgvDIvIWfYCq99RzY8lx3HMfCnQO4IEBA88rosnDqcPsYCh4xxBCvoGRqGIEcyFegIxhk9xmfoGI7DwcKu8jmknTHhffBO0Ao7DnaH2Wje5zzgk0AdeCMwMiyxhNyDSQIM4NVl9swZiDnYI+hGgNl7OoNTHATuiaAdzhtZQbJIZPDAEPobLuCmHzwfth8HjvfIzKA7wSw45DmYV+g3roO+pZwcPY++JAjkCgLOjUNJRgZege4Gk9wT942MCPJA4HkRJMFZwGG2M8o1mOfoUYI7XIPnwXYgS/COY4/t8LYH6G6CfS6ffBWcRuRjvYIdRN/ghKAneD6embFCXgRCGCP0iyuH+D7jiA4F9w5ocR6CTthU5AfOsIEEL8AkFQ1ggew49hL9hC5lbBkLrsPvOHPoGmwpx4Bj9CN4JODCNeAXjAn4x+lDB1JVgsPP/eMEYle9tyP3bAzDAZgPBOh4LpxbbIXnEceiz5kb8AKuw2c4idgHro0tISDB/aEf4cNwJ/gI98p8p+yVv3H6+BsObdnDS5AFASEqOAhiY3eQE9wGmXK/OMLMI+Yc1wK7OOB89qpg8Xnkd3QaX5hbEC80LHVxVg+gosT5j5MIyWZyeRE+CgTHElLKJMDYQES8LoNJZuPDxOPFxICcY2iYACgWnAmUNqQXQ4lCYFI60uP1SCZ9rzr4X/DQf+7lTLY5yKU3/A5GICgYY3cb41gMM/9R5rxQ5hhmiLSdThwhiAdkEyKB44XydkDA5dEoXLIeRBtxQLk+JAWihaJH8UPU+Zvz24C5HNobBEN+MWY4dhg28AbuuA64ppyLKD3kwiQNJ4t7hNxAjjFAOIsYL16Ut+KQMm/APIYARQ65ccc9zkF5I2socU7ANYYTUuiSQAg9GVQCL7xQ9N4Q28EWnEW+6wgtxJK5wfvMNcuV5+F+kQNGnYCOy9OGa4K/Svh6UfdiQ+5Mstc1oqMgkIyrsyiUCDGOjBEy5cX3vaE64weWCIIRLCMrBB5Zl8icwDlifvACU2APfDMPOJ7xZcw5H9fgfHYananA+DNm6EowRGaeueYMEHhhbkByIPR8j8yh1y1CXN2Yg+txr5wHHQ7+mQd8hzlC5p+AChhnfkGQIdQ4iJYXWCLLid4my8J98R6ZVeYbup9IN9lG7hMHFXIPWXIwyBkY5HKRAxg8P+OLXmB+Ihfw4w7IZO/cfZcxRPcxFugG5IwuIRiAQ8TcB4uMB0QRnYR+ZRzdMIRj0KUcxxjyYkzQfZQFMo5gH72Co4kuHZJVxpzvM0fAM04q48wcwXnicwKAYA7cc26cKYIM4AiMU8UBxiDSEF2v6+IcYHgY0OFZIdTodRwHnhsZeI0w8mEu8aw43mSVhufwcgIIOLaDwCD6nntHLjwvc4HvMmeZ28xP5g+Em2wW9+0gNbLgmpB75jd2gPkHL+JYxoTPeH7sgW3lq8JTeA5wiDx4RvQWDht4cFCCYBmOPrJGluAIbLtTKpgEs94jE+yht8AGxzJ+4IrxwqnnmvxNkAHMwi/dyZcyVHQNegdnE+wyrrzADbbZjjt8Ez0EHnkPfQV2uC/312DMCfZyXnS1s4B8Bx3LOcAeOHeDvGFABrzBY3h+MOtu0+h67D1yAvPYGp6H98Efzh5BRfQxmOT8zB+CIfARB46NKZxj9Aa2nfkAFj2PuD90OteBVyMb7tvZX+7xVcl8P48zjE7ji2JTKYpkReuUv0sSbNRMHhxJA+QA3I1zmCheh8WxLgXjMbwnDwrG3Rz9eCYU/O39bTie66BY/OK7w2j8CxTPhb+UjZ+jp16fBNlx1NBj43JJFKQJrAm7HRcTYyKAjLE/93dNKq3k/LmNMefBAECAIVBeY+l1Al7nYLLvkkTjEgMFWQaLwxITjrcRtINmB4BrOoPj+3TbbBMef9cZApNky8Z/c007vS755b2hDDEK/O2sGD/9/HbkbdzsAGFAkIGdZu6Z99wI6MIDWVpjhTFD5siGl51D6z0+Q37uhOjyM8YFGXMc8rdecpMBO3UmTMifl8ujhxiybvV1+NtzxLjjeK7jOeHAip1ScMSzcB1nAxyo429jwXPOJXTDclF/xvHMSb7vCgPk4nmMDHjfBMQZMtsG3kc+HINcnfH3PZ51FF8VUv3bzCvGFTkha+TqRlW8b53g0nKPgZutDIO6jLub4vg+OK/xyvl9Leu6YfUIWPaYGVt8bh1lHefuzh5LruUmO+YMfOYOpn7PW9d4Taz1mHWzA17Wc3Yy7Egbp9adtjm2Qfzk+QnsWQ7Gp8k2jgB4tP3yPSAjns+Ne4zPs8ENcMxxLgt38xU71rZT1gevWnDbOAVHyA7bbl1hGRMoIijBZ0OOZ1vM99AjyM7vDXGJzHHsscs4pA7eugSfzzzmyBfMck6vHx1ygKENH+LE82rIK8x7rde4D+7/rG7ifet0J1iGc9g6HvwPq3o8p7xdDOfl+w4w8Dm4NV/y3LYOHsqKz4xRNxQyt+H65mL87uCN7/FVw+SzdO7oNP42lui3/I6JjEmpJ52NgI2MSbkXIXsRPscDZkBrIuTFwFYgQ6IxJPGeHJ5cwzIm3rOCHpZdXWSy8VsO8W/9NeRuJ4mx8diZmNqom1zbkbFjY0VtZWzHjONQ/N5LEJwYI47qOcpukm7FyPibFKGkOZcdLP42sfE9mdx4fYBJMsbJzpkJwJCUDBWv79s/OddQoft9P4Pv1aRoGEn3/UOo3LDERsVOtB0Zt7D33BtGDE0wOd/QUXTnWowX7w+d7t8aCC/5F4dBAI+djeuQAFuP2Yn3OLjcmPGByAx1kH83yfdYW5cxziZTNvyeNyY1Jj3GNdf1tYZk1vfha3EcGAYnxppJv4mF8WaybPLH+96ygesOA4Zcm7lp3Y7MhsRjSFY8d4xROyIOniAvk0U7MXaCX3JY/U63jywYN+/TCfG2w4fus4703o3uymgd4CCs7bMDCcjd4zN08h1EcnDKQROw6eyIiTHncLbGttnja7zz09zBQROOdZDDDrEDFRzv5S/mCnzfFRk8H9938MsEG2z6u8apib/tEO/zfQexTfw5l++HY1zO72cyx/B8GgbuHLjxc/s7PqcD3nZ4uTb35Tn6qvAU6wXAPsSi9Y3ntMeLue5EgfUpsnJga+jsMSZe/++mTx4DvmN7yHUpNXVgwDrOuLCe4ifXdhCQczkIYEfUwS7fm4MmDiKb57jxkueV5yPX9rG2HQ4mek5Y95kjcNyQ19i+GNteFuOt5Yy1YWDeTrWri/ycw+y2FRLntZ63HI3X30lpfYW/PDqNL3BwhgQE0KN8KSVxpytAacLhCQYA7SBYCTgKRdrd66hsBNxMwSTWE9Y/mRxDEm5FbKIyjH6/QNGMlzqTfWOcwIcNJ+MEJpyJ4/chAXF0GwyZONqRtFNm4+qoIeemVA4yc9YAo7A5D/dgQm+SxN92DvhJdJsSLs7r6B94GzqVVu42fD4Xx3nzdJNuO7ZnSwAdHXTU0tFvl5u4s54Jip3gYcZxKAPmCI6GHdqzjvcwe2Bn0QTSAR/uxVFbzyEbv4sI6mFQCnk4w2DjbzKKrN21Ehx6XY6zQXzuighnIKwfHWAxRu0YOVoObkweHFRwkM0BDpMQ48GYGTqLJiaMMec20XBWyDg1geYcdtxMsu1U8L6dAzvREDOekTnGZxzj4IydEJerccywO7GDIM4Yca92VoaZ24vuNA4DWcgYHWHZOsgD1iDS1qdeG2pbaYIMdngP8g0GzuoVO0rWxcPsg/FmB8mYNi7RQw5KDQOIPtcw4GIC73uwTRgGifmM5S12sBx4NsF1psbBEPDlLM9ZJ5VjrIstE44Bm17fyHWGutRBG+v54bo7OwvDwKedDv/kOu7ozrWGQULP77N27mXXt3aSyNg6cOGgsHmhgwbDAJG5HzJnzLHn2HVXBzmDbmfS2XZzP+RmW2e7bRvG+w4UI28HYPjc+nDouDLe1kmc12PHOawTOY8x7HE1Rxk6o/6dz/gPhoxjZxGdnXWVj3HvclLr6GfxEd5zkgQZ+RrYc+Roh9i2fmgr/GzWu5yLuTDE7MuOx+fd/+g0vsCR9SR1ZsKRGBMWA9FK2pMGg+Z1M4AUcA8nA+9xDkeZnH1EOThK5Wi8jYYNpyOHdjIdVXFU9QWK50JfivHjv8uFTK4hOpAUR4WH2Q0rXCs/KzUraEeJwYFJkY3BkGSaWDsLNzQmLsWwM2is2agT9HDk2tfnHn2fjpDbeAwjeyYqNlqOfDrjw99eH2bCzf07om4n0pE9Z1RNniwX7gX58T1HD4dGygbZGScTIwdnKAeyw24DZsJjY+VSmmHJzEUEtDHgcbc87AwNg1QmJA5iMF7Oeg+zJmfx7YiunUg+x1izzsYlV8aUcc46WNbrDCPMJtS+52FZl8ka4wz2ICwuG/UcciCEY7k+c8zOqsnMkOxZ9zr6bVLCd6yPXU7teeIAn50Vl1t5fvk+zwYHh5l0P99FxCNyYewg0AS3IIR25mwbHVxyMMrBK7/v0nMwDL68qbj1nMfA4zqcAz6nya51sh1Ofwfs8NmQ7A91nfHkn8OgiG27HWQ7VcaXifEwEGh7MnQYwDey4jk9f41x630HvjnXsOrFgRTbJGdljEsHRSxzB+g4r3WneY/5Ded30MPnM+6HQR/L9GXHt22kyyjN41x9YFkNA1/Id6hHHUzy+Fp/OOjsPaDtnJvnmT/a9jp5AJaGVULcgz9zZti4Ajt2LM09PTZ2JK3/nQHnXEPnEE7gjLyzeODB2B4mPCwXBz64VwfNzWM9140b62PLeshzLRNj33ZnaJccmLacrLddVTPM3r/seBydxld1BMfnGiUwSmCUwCiBUQKjBEYJjBIYJTBKYJTAlyiBMdP4JQp3PPUogVECowRGCYwSGCUwSmCUwCiBUQKjBF52CYxO48s+guP9jxIYJTBKYJTAKIFRAqMERgmMEhglMErgS5TA6DR+icIdTz1KYJTAKIFRAqMERgmMEhglMEpglMAogZddAqPT+LKP4Hj/owRGCYwSGCUwSmCUwCiBUQKjBEYJjBL4EiUwOo1fonDHU48SGCUwSmCUwCiBUQKjBEYJjBIYJTBK4GWXwOg0vuwjON7/KIFRAqMERgmMEhglMEpglMAogVECowS+RAmMTuOXKNzx1KMERgmMEhglMEpglMAogVECowRGCYwSeNklMDqNL/sIjvc/SmCUwCiBUQKjBEYJjBIYJTBKYJTAKIEvUQKj0/glCnc89SiBUQKjBEYJjBIYJTBKYJTAKIFRAqMEXnYJjE7jyz6C4/2PEhglMEpglMAogVECowRGCYwSGCUwSuBLlMDoNH6Jwh1PPUpglMAogVECowRGCYwSGCUwSmCUwCiBl10Co9P4so/geP+jBEYJjBIYJTBKYJTAKIFRAqMERgmMEvgSJTA6jc8Vbif1fJhL2eeMQDiGVy9lvdRzcPb53/mCAxpP/XkX/4InSvd3PmfqNhc99aw++1oga7GcusvzuYnf5MEv4LGMEYJmLBIev4AUzozcb4g8vh3PcPY8m0vnz7mLXtn6Xv3tL3b/w2uN0PoCg/wfeMhGn53RbL8GeKADVJ0e3+Ffz0dcfNyEpXBY0tO/BqlfTEzZGX1vzH6xbz991PD7m/m0tikDc/C7zdXf9v4u3veehayAvGd8EMxhQNvGFm4Oi3Zzg9rn6cIk4/UXu9MUwJxkcK5eZ47xMA2Ofe7IPaU0B7hb3/HwIDT15qmer3PP8gHzhi9ujy4e2s7riT2G1ie/BmuDy/5u9jSO8fO18fPHPgPDpziLuQs/n3//ox48L8x88fOMTuMzZdUp67sE4TLQlWgQgOjGacqS05Sn91GnXS91Xaa8rJQXuVarWlmeKc8LqUe5x8kQpnMf1W/4K+uV9Xx/Q/T7rFCnPFyx7/hupiyDqLRpZm6I1JqG8XmWh3Or78PxTEjurVCvnHtJc7dth2asU8c1kpORF4X6nvc4h5QXXLdX19ZhCodziCfnrPwRpaAs3G2SKnKU8mS8EFc85osDdDzy10jgjJaPiGJgN07XmsT0Vr5pAALWpIyx5h/jnS4XnbgNHjhHPKZXnuURs4A9wiDiOusDTts1wY/Bk4DF9YHrC2zIVZprRcEciccyVeL1c2VZrqYN8A943pyPa3JfXDHdBsfHi6oP2A1f2ghx8OvzCZ1BOgL1vOZfpDFoIsDSB23ByAXYnCLAvfqgI5M+CfovU1VkattGbctf6LBijYUsl9quVde3yjN0LUdkQp31AfMRvXnWq0DPMj8CwBLZBvcBJvHYpM6CPrYeDbiPsyV8NdxhXgX91wa8hStElOd8buI2CLJxxbZXWZRRzzNf0pyryomiPubFGfkj6s+M8/bIIw92yHqUew7XQ8+PavW8oBr1TxrrLgQZNuEwMBHs39CuMVKZ1ITxyJS3mYIuy3q1fSM0Ir+Dzb5pA26LrFQOUMA32G075eCi5YpttJthUCOOiryIsMSsBzxE+x45xMZpzDhnjo6MD4H9Ds8TeMNGF+c5vIZvdgH3Rfge06JV13HP4DhXG76fq2C+8Z2WZ2qlIl4/zuP0chDZEyi8zb3FZ0pojXgeX+cngQEHiLrTHCxygI28B0GuAArbb2xstKNt0sdgg7GNesyab8MBwG9QsEEBpUeB+2VRF8dvRd4czrEmfuvIysD+J8uQl8pS4sV6N8woeHAX6cbQlMcpGoEOwqwDcxUR820K1IR5NniZ/qzfGnD6UweOOH0WSEen8ZlTt1ceWat6oVzj9AkOUdbEb/SZsj4P/wO9yTD0EJ5CdRudx6Bk+16FHa6uCcaE94IaZUYFhR0NTNc24VrRUYSM5GqzKpCmDKOR5/HnEP9pFm2IdJyfPefqe00KgN+oaDFEjQrus2ujLg/XjcoDY4EzGpzMDMLVKiuY9oVa7reDkGG8MuWQsyCD6DR2gWylXEBm45AmbOBGgeYFMjg6jednK6LQTU5T0uNUJiUlVqzVweuAXoKPpqtDsICxLkuwDrFtA2EI0OhMLBIbxle0TQq2oJPyVm3Wqk9GQwUYCto+Mp9gkOIrBlrSK+nqEBDhOVoUP4iLpCjMr0DiOV+Z2HJ0TOPpmQ84E/F+A8lpW7VNE75XFWW8pudI+GNz+bWt5b7DH854+sDkRJzzkF3E00WUJscn/Ia+tFMELuJYB/zZqK8DU73adhWcrbKogtPWNBCcOIJlmQWHMVwhct/gjAHUMp8EndV3jdTVKrpaWbeS+pWyrFOegaUONRxHP3LhNU4M46DbA0xi+A39nGmiDv2M80igLq8CjsBggHbCPr+i76PjGQMjbdOqqkoVZaGmqYncBFsTCV+UDb/n1p3BKU0kLDkxXZxkwVaNTuP5zipT76hABk4jGEvJanQZqA3qELKMnssylR16qAmYzEp0ICdpAy62Z3M1q1ZNXYeTEoArC5yyPLLiEACIjiloKLIuBDqaxTJ8XjFLzJzDfcQ7jSo5Bsm4B8g/pyuqSnk1ERqRQEWTiqG4QlYW6vNMdb1S08Br8sBV4CitWjV9F4PdzNY4vVSC8ZxnxhEGn3av47yJEgmTKQZu0nFr2xDm+UjGzxWtiasGC5aCt+vzp3FYh+aSPonUIYYNasY+U9BF2FD4QOStebT/iWNk8Niko8Mlg/0HxNH2h3AxtrRMGHXANmYYbGIHzmJ6MwQm+ujkgdmAocQbCfqFrxMkLIJ6DFw1OaXYf+6Pf9iHwGnqJnAE/g7BkMFryD9P2f/1DUZdGl8xqDO+TktgdBqfgYgA4eAQRRUYo71MLFQvEyMacPWQBFR7dCgD5SEqArghupCDtlGexwh3IDIpmt1kmeo+V8t1UMSKpFflVH0+Efm8WqXqbKKumEr8r2YqJnMV1UR5OQmTvEgTJRgpiFSzVFuv1K1OpHoR/uf9SmW/UtVx1kZ5u1LfrjYRU7UqcQj5LEQeHcU0fSF6z+Rl4vbKUDKB1A8clUFs1vEtpAa5ihFy5JEI2pjAOTc9FFy6kN2NMNzkEjdCdgYkhpI3flMHppMhiBw1Ir4kMGGHUL3qrFGbYxS4Vq8WP64olFeF4BRtXqslmAKbAsqllFWZykmpcgppAac4eBAjSHWnrunUrBq1q07tsibmop4p1kLKivCfx4Jc93WvjOw9/inEpitU8lvKIhV5qTpkmjgAIYDVEGZPyaREw87gLhKu5PgyP0NEPL5ioAPHYATreYA1JtaiPg2YzRv16wATuKiUB10aj4jZcnQt5FSqslJ13aohQFBWKieToEubNgU9ArlOFSKQ3Q5C2wTdV+WNJgUOZKOJek3yTPMiU5VnmhXSbNJrey7NpzigUhGyKDFgAFZRdydL6WiRCe6+7KRavU6aXsuWv3M1fa5lk6vrS2XFPJB0nAgRuMhz1cEWtKrySlU1iRmbmgxTzHpOZzOtuuWabMfrFzFDFNyCNpCzyJpSMrSD0KeATCBo5zFS4zkiBY36IGYUsV1RzowHQQ077IFadjHxFrKAKC3iAsmJg9DGeokYgD05OtJ0MtFsUmlSQoJbdfVS7WqleZYH9Tlh5LtORb3SpG00Va/Lk4mmGXgtwvemVakqLwIpxsrCLZqu06putep6LepGi7bXcdPquOu1xDksSzVlqZYKqL7XSdtoJfT0VGU1VZ6VWrWdFqtVqN2oJmTEk7eYgm8hG4+HHFQr3KVTi8PgjCikv8tU9PxPwZIgLyebYhXA+DofCUS3L+rIaLeGlRt21hxSiplGSz+kLoJRjXY5RBpAaVaozNBlcewZ3yZrA88IrmHAd66iKhViuQEDdfjZF12w/QAZ+1/AASboxExUr4WEREOCpAv6r122gQf0DZHAkHuJtp5kTJcHnsD/oP7C++CqUNHnKvuo/6g6CbcfMpzMvxQ55PcmBqKjnjytI23/A0qDUIxjcyns/+g0nkXq6DQ+02nENWRmoOaZiLg+ROJAdCy+wzHsA8mJTmMyKTGLmMpGULCUqIJVgilN15PzU19M1VUTtflMXbnN7AoR676YaXb5qnau7Gl2+YrmO1c0uXRV1WxX5XxbXUGUL0a1Q1AyZCCjEu+JaqYSrCxkbhpl7UL18YG6xaFWR/s6efJIx/sPdbj/MPzdLY/DMTiRZbtU0S4kfnYrlYJkubzQpavRUSRittxNAAAgAElEQVQ6yv9AuNflqBC26J6E+RdmYa6GCDz3m5zGWGw2vs5LAhgNlHpAA4rWRiMZaROd9fUcJZdU9436IjlpQWeigGN536pZCacSZd9P4PS9+ioLcZIm75RPK126ckm7V3d16dqOti/PNb+0pdn2RAVMPBiQxC/ORD+deQ7X66gtDMlwLQ5PtDxa6vDJsY72j/Tk8b4eP9zX4smhqr5UzhRcSXmdKacWrMb4QPrnqWwqPjxYC6Svg6RHxy+Q7yHwBnKI8dJYFrkp+YvZ8ZHgnBNSU1YkUlycxhjscGl7FgIFZXLWY70FoOhCBhvVS8k/gMJRpEy1CTpoMqFkbqlcMTBWdrUqLTWveu1MC82LUrvzTDf3+L+lm1d2tHd1W9d2ZuH/bBJqKVKRaRcykujSPkXkXd0RcqM9R5Y6WXV6eHCih4cr3d8/1r3Hh7r/8ED3Hkr7x51OmlqHy05HNbeNjp+q7gut+kpZVsWgSU8mfBqCfjwLzm9eJf2aylEDKU9Z+iiHNM9TtiuQKC8+OFuGfU7DdhFPY4cvlAeHktAYOA7EkyzeOqsYSTrOUQFHCJ5Rp1p1LHfmX4GtjIoQvTeHONcr5culyqbWVJ22y1xbZa5Z2+vKZK6rl7Z1dT7XlflMV6cT7c6m2sZZTHVPcbmJX6lENJWeUulEcJcqJhzCRS8dto0eLZZ6tDjRw8WJHh0e6dHxkY77Tqs819Gq1XHdiVnUVKW6cqKmBOtMt6gTmRdtyN7HcsEyVEDlYR5jf2KGi2ANsojyCvJIMrNejZ7NRUTVl/PMzjPHstSI1cABhvY/yDwJfWD3qIcgoxzK+ckAp0GK2blOy3oRM+VVpq7siOtJE36X6qzX1u62rl67oktXdrS9O9f25W1Ntyea7czUl3EpFnGtCINBmX4IbseS+7yNDisfr05qrY6WOnpyosP9Qx0+PtDjx/s6fPREWd2rZOLhWC4V7H9WU+7dh+w3gWP0auQ7jmt0YW6WoYojLTHbeMwDB9uLCeIyhVAAmO5xdBqfxu3oND7TaQTHdhpTvXUPINNECAAE9KGAJDmNMYsWyU6nlkhyXiqvtlRnuZZ9pa5AGW+pKbdVbO2qunRdW3uva/vKDU2v3tLs6mvKq3koGyXnV3dchxKSSgRbYgaFUqtUMpAyfUlfBGUcyvS8joxIOxHLVO5UoiAoPWhhMwsd3v1Iy/27OnpwR6v9+2qOHqpbPtGkPlJfH6lSrRnZVUq6moXyro2lXji+fRnLTUNoKJVI4jS6HCKQLpzvuA4nRmbPrIH4cvTohTprTJbFdWIplrZed+v1BPhlQ6cxrjHFOQy0PGTkYvl1PFXIuJXRScynucpLE02vbOnS9UvavnpJu7euaOvKlvIJmUZKodK6nWAHYuxz44DFSChra4KLECpWY9DBzmPW8TsGDwsDcY5rfkKmh2zkstH9j+5qsX+sJ/f3dfzwWM3BSv0JUfpeWkbHF8PnkDbEBuMXSl+DQ+iseJRE9GNTDDKtxYkoTs5lWA98oaD05T5sKnGKdMRGPTpFVC0Esx4guF4MEMY/Hhuzk+CyDJHwTOiyrKXsfqVZkWmrPNbutNfezlS3ruZ681auN65Xevfmtva2Cs1CZoaMNVUSsUxfHbqNSETU8UTBYzVTLK+Ka3EozSeTE7VXuMOcDGClri/U5WQSJ4Gkn6xaPTxu9MvPnuj2vVq37/a686jTo6Ol9he9jprtQOQbHEcyp2QouSbZSOSQyrQ3a+Sj2xKfn4LeuFYn2hnkFZcJBBfC6zG/3FG8MGdPFDzVz8U1WeuMhe3dQKmGEUpLC+NawJhBptSzBFQEOepGk7rR5SzTXpnr5qTSzdlUN+dbujad6O0rV7VdVCETXrAcpG2DMzohccJykYTASHGjziZAHYvoYtia8mec1Jirj+5lrGqS6gLCX4Ys+bJt9eD4SJ8dHOnRsta9kxPdXda6W9fa76VjZaopT6zK8H3WNtY8D9iHoIcslB0Rr6lMS3qiqU9Zmhjosa7d8IULA6Uv/UEJcMWxMAdIYY+0njD57vE+1mtx0XF9KGhwOWpcCUKQAGevUzaJDmOxVaq6PNXW3o4u7+1q69qO9l7fk6aZypIs36A0NZjgqKu9HClwgc7rJWMJdciQpyUJwW6HDGKy3x2VeQR7i7jGdtkGu394/0AHD5/o4N6B6v0TtUet+lWnftUH5zM4vYFDxCUp8GjKp71062k5nLb/STwpkDna/+cBd3QanyOZGGmOoAprBVyT7Z+B7JiNRyMe0tuspyqrUEq66AqdaKZVuaVi54aml6+rvHxd8xtva/e1r2m+e1N9ta0lpU0q1YTSJkgIEzE5phAFlHYgMtEhxBh5IpxuDAJ3iMw/Zju95iCtxAklqBjAGFGnXHVChL5bqV8eafH4nh7f+VCrex9p8eSe6qP76g7uadIea6doVWmlbnkSSge8HnJdGmEBeR1aIuTRGdkosTFzc842JER1I5mMljo1RkjNEWL56ulrmmCQ3SCSSDnJsl2q7lcqINiXZ5rvbmlrb1vXX7+uq2/sqdqZh4xjm/dqi0ZdQWlrvGYwOoHeD9YyDtbeuIFOJDXRvsVbiuHQQDUCLNM5Qnwklp6EMuhGKrtSRVuECr32qNHBg309+uS+9u/t6+TxiRb7Cy0PahVtqVkxC05kt2IdLov8XYa6kUMwsy7VWWM20q94dAp/jo7jOQHWTRVimRqEAKcrxpLQn6n5S6yLTvQ4ru2OeKlVZgTBTpTVJ5qq1bV5r+s7vd64dlVv72X61tuX9LVb27q6I80rMo4nKppDUexfUh4VdCIAYj0Z67Wik+jqkAjKSMACoUqloJ5bIe8cAhFUcsWlCKxbd2an7jo1/SRUj9TZXItmoocHvT68c6RffHykj+72uv3woe4fZtpflVqw9q3cVl9uaVn3YckB10QW0RV0MzYqSULtRyxZ5ZhAypq0pi1mxccUzjlBFUgG2x4DnklDOaSUZG59G39GTKd1fW2neZGrokR6udC0rrVbldqbTvTa9pZubW3rrcs7em0+05U801bXa9q3mrDONS0DD2sF7RCS2WzqgFPK8tfLwt1kJK0BC5AMTcrifVCuD8YBuTU0axi516bvVeeFVkWlOi91JOn+qtavnhzo9pND3V0sdH+x0MPlSgddr3Y6Df9PeumEOVTFpQ6hjHCdicVhiAG6WK7KKwbzyDqG+1oHmc9vrC78mbrhMoqU9U0JjqDF1mMRJeUQc2jARHa4YtFSq2W7UFe2ml+Za7Y709aVHe3e2tXe69e1de2y8jlBskxN0agt61iKGhrTUTmRFjmGxoupD0FQp4lBpzJtu7cxIJsy0UEv2/6nDH3oYxATMqjDostVtmX42S86LfaP9OiTh3r82QMdPT7SYn+pk/0FuRBt5TNV+URd3YVMJOt0udIg1xnlMLD/6aqpT4ejHm5ceeERdkoAo9P4LDwM6sJTTHddgBrX9G7WkNlXinHpTMu+UFPO1ORzdbNdbd16V/Prb2my95a2rr+t8tKe6nJbTTELJKDOIANpDWRqlrDOGYUuqM5+xOh3+B/Kp2IEZeg0hgXyqSObP48U2F0v6eBm48b7RHIgHrWqrFNFLLs5VrE60OLRZ1o9/lSLO+/r6N4Hqh9/pmz5RFWz0LRvYqQ/PPOmnj6eOTq8m9p6k59UOoDKGon4+WmhUBrlTngRuM6IR2xamZv6xmRcIBF5q5pAQNVqcmmq3dd2dfXNq9q+vq3LNy6rulQpmxZqC0quUodJos8lxoYyvpiBiR16UzQlBJ3dwTSqYjLjEccxkxTWxQaspiaA0TdMjXRShidJKGR/iJ/jBFKa0kGcCpUo/FWvftlr/7PHOn600KNPHuvxJ4918vBYWmYq+0pFV8aSnYE7uBZ+yh5AEMMTpCYNltu6ecP5jdaFPdNmnVhMM4b1i+vAXCz7j2sYjRKTCka/0bRbatIttFXWunG51bu3Lum9t+d650aud1+/pMtVozlrFrOV8j6Wq+JospZcfZ268aZi2NAAJ5Y2h6sEf8ul+KmxagL0qarP1K/JXGgd12d5gJN94BRiQyYyowHJRKt+omVX6aCu9MtPD/X+HbKRC/38kyPd3cd5LHXcV2rKeVwHGS6QljysKzewBZDDMgWBKPGtoyPjiP2oWM9vfqXAxensRMo1B38oVdckQr7uAUYDjq7RrGl1Wb1em1R6Z3tb71zCSZzqzUs72pY0zxTWKxbNSgUNbvJeZfD0aKDjheebhiKhWdl6baRb6MbqjQDgVI8YgsZBrxIYjkHE2KMgBmf4H2g9jiRN+whc0EyEdeFFqWVe6LjP9bit9cnhoT45WuiDg0N9dHyiu22jw6LQosxVh+nLfVBSnqo8vEgnZKs2wcq4Ds25sMGi+vMbrQt9Jip1+Ee+L5ZnxlJhJzw2WF3/FrOJNFjKajV5rWyWa3tvW9feuqarb+xqfnVLO9d3lE3JNlOOymKV2C8gq+AO4BQO4CBwKuEOl05OY9LvMf4ROUDQV6mTcIoZB2AElhJ6fpyuCALXYckMGGsilyAjWYXS1kxatMFZPLx/pIN7h3r48UMdfPZEzRFVdYUmPWvlwScc4MzSKNv/WF615gAxqB7XNKe69AuNr7MPPzqNz3Ea6WRalHH9YCgNDeV8Weg8GqLQXveCsg2GnKjxXItqV/2l13T5xlu68sY3tH3r68ou7amZ7KrOZyL+3ebBPUsUOk7kTV/BGCaMZXJeKbmpL4wE3VG8p28+frLZloByUjdPcGc2fyu4fWGBf0zFhz5pfa28W2kK3elOlJ88UvP4Mx3e/UCPPv1Qx/dvqzi8o8nqicq+1iTH5WXNYx0W9WNWQ+tw0cWqC+ULod+rFymPDRvOVQEFckAb/yqqxNhRMjUc6TrNqkqr1TKUiNKQhogiqxX7qlc7azXdnerGOzd14+0bunzrsqrdUt2UdZJ1bFZCSRNZjXXXbEhJyhqtLUbKMEaLFQEd8zVrTzWidrP2d20whhn8QT2ou4GHWKQDHal9fAx8ZHHRfEvziInyVaH2sNPR/UM9+PiB7n98Twd3D9Qd9Kq6iUrWf9Fkx91Zw5YMcdF8KE5MZIrObTQs4RWbP53rcF3YkwVoeIshOkZjxFMQLKzpg2xXrPeLa2yqrFHXHinrFtopG13pen3jVqfvfvM1vffOlt7ay3V9u9HOZKGiPVbV09grBqhSUadr5EIG25UZa/8wbA+TcGqQpdHZNCROuA7vp2y1Va8b1Diol1YPODse1pmHKHwsKsQ+dJqoLXd0UE/04LjSh3db/fuHx/r3D+7q/bu57lPiitOpudp8qqajBT0dVkutFseaTCqVWRnWdIZy71RKHpxGB24uLMLO88Ep+4zNMSI0yC5br6UtLWJxaGwgh9O3ajRtO+30na5kTXAO3716VV/f2dEbk0rXi0yX6YDQ0JAubq8VHDicwbSsJAb4yNokIj6IWISO0SHzmHLKgQTHDGfkCQlr9idxClKJvSstvA1RZBN8PzapC88aEE5jGzq2F2qKXMuiCKWqd7tetxdL/XL/sX7x4JE+XRwH5/EYp7Mk2DGLvRpMwsmwsma5b2OWh+ZpdQwukz2KW9uMr/ORQGwqE7qdM3Yh64dZi9146coLOupmGTKKZJoXPba9Vz+T8p1Ml2/t6uZbN3T1zWvaur6lbFsxm0hzmyKVsIbEQ9KXZKvd2DGx0ZjQSK2vz9r/VNUTYR2xFtjAhh6YMKSaPm8NEw+I9t9tf2PgLwSTyV6H3V+qUGGULTItHy9D4PjOh3f06NNHqh+vVKyqEGgumrh8KnZnjdvSBRNAACU5tO5iTDdhusmP9v9plI5O43NmbsB/Ty2/lThtsdlyIk9bYxBkm6ktZ6EEtam2VVy+pWvf+KF23vyOJrs3VWzvapHPtewnqoupejqhhkxbdPtiTs69i6PreOq1Xsw8cBrX0+r5KidyIbPduEZowHsGX4x7P7rtBMWr8VuxrDXvlqqI7uPqNseqjx6p3r+j/Q//SUe3/13LR3dDVnLW0zznRIXqMLlZx9F0jVYNW35MY/vmsLUIT5u2LDkfjXnhz4LTmBVdwCnNz4LTHtQiznqujqYLaMqJVOe1jvsTZVuldm7u6mvff1s7r13S7o0rKrcoVWq0zFah9LRPbbSHRR1r/ylkPDbeVIqpJNRt3k8qOaUYnx3oGJ4n7j8WsRtLR32uTRfNp8+C8SjDmoayqzQlLMr6scdHOnlwpPsfPNJnP/tMR/f2tZXPNWNt8YJOm7EUvCXaGvYjDWnM4MiU7LEWyqli+cz4Oh8JpIq7cLKwM2jo9liHbQHm21tanKzU9+Tmak37I011pOs7rb62J/3JD9/VO9ekN25s6dJ0paLZ10THqkpKVlcbpy7ozNjhMozeGjCntaIz48aYyfdGT54p90zrLWP5d6r+SGJJkN38lbZw8fVDxD/dB9tz4Aw22ZZWxWUdLCt9dn+hXz2U/t9/+kg/+7TTo+NSXbWjo2aukzbXdLYV5nizXIYO2eCzYOsRSmVTefh6G4bzGaoLfpbU1IVSfLo8sjdoX6qkfLiPWxKEsj61oax0vqp1qWn1ejnTu5e39P1b13RrNtH1+VSXul7bda1512oGEGqw6lfMHUaLS4Od0B46OV/DIUhEeb0dx2b976B+Y93sI+IzptCjbh7a/xR0Dtn++H+oyd1Qhe+2OctrMp2UpU6qSo+7Tp8eHOujoxP95P4DfbxY6l7X6Wgy1Uk5Cc2eUqmL6FnVNIuoU1PgmiUHsSR9dBrPb4KljBhh4dA3gPGMXT9DuJ6AGdVkVLZXvY66Ey2LWlvXL+vGuzf0+rdf0/bejua7c3UTaZEt0vKTZHOdUU83HPXm6W1ThvY/We+kRtdIHGrKU49+erlS6sqQgs+hWU6aHbEBpSuphqdITXwoXUVXaqKyKbQ8IPt4oINPD3Xn53f18OP7ypa9dootaUFX1Sx0DMZxxf43YY1urJ6rUvOqGFQcsXoWq6PT+JzZy14vYQeMio53WWj1jsEGRNVsHtaj7Nel2p0bmr32Le2+/R1defP3VF59Q810V30+FbHvUK7K5M1ji/gYbotRxiIYgZgCp+AzbNUxnChhgnqVVTQcqdH1c6lsdEFTw4ZEbty2PT7qZiIWNIRIG6PHMlwc2vR5mLg0mwi5UU1oQsGaomaharWv5YOP9PCDn+rhBz9Wc/9DzZrH2p2wncdCbX0STlOWlSbVXKtVq9ViFTrJpq3zzk9nXvAz4TTWNCmqCpXFLGQmaGkdNrZXpums0HF9oOP+UMVuod13run1b76pa1/b0+zaVJp06kq2DGhDN1WcqFAtTVcHK+xkAtbqk8Y1XkM16NIW4eryo7h32LpE5qnmEV5TaMoSlX8sE3EsPJ08rd/y2qGIZ9expLx7IHZkqPKwPUPe9aJ6rz6Qju8v9OlPP9InP/1YzaNaW/22qnaqriWrSLYxduYs6QTY1rGTJUY3bIUzOo3nNcVcnsQeixDISdjQvlcdnL5G0wkle8fa6o50Y1rrO28U+l++f1N/8N5V3dpeaNIfqG9Wodtz6GMaSjj5t2nAEbuMxtIrRq5wj45nxyzSkptEVgb7iUY9GfFnvRuRlppGPUcoYT1XmiixuVNs+OCwesw+EuDB8SjVU81STrTKLunjR5X+7VdL/bcf3dW/fNjoINvSYrKjBzR9Kqcqi6mqgg0ZpLqOHWSdpRqdxvNCadRiHeu981bVZBaoZEP3XtowoS7aNmzZ0p080U691FvTUu9duaL/dOOWvrWzo72wPnEVmtjgtqUFKLFCKWxrkOy61wOu9WQKRjxVwRmzkW4w5sDFptgw6sNI6DdLBWIuktcwkGf+EbtsDhtT0U2zo440vWI2KTqeYc9omvPlhY6Kie700k/39/Xj+/f0s4MDfdZ2qqc7yre2tb84CetzyTSG7caKXG1dh21Fior01kjEzw+tvep2GQBFUCNny7Y2C9nHYA9LqhxWOmoOVE9rzW9t6dZ7b+q1d1/T9s0dFdsK3VCp9Kz7OjhQVBcRpNrgyyhKHHTdRyGV9Bsv65/urZAy4QNOcOq53UV1jdEYLI5OqctF02QJej1WAEUn1QHmWA0USrHbmPaYZlWs42Nr3hNp+ajRo48f6qMff6DHHz3UbDXTXNvqmyLYn1ABhf0PGyG0ahq2pKNKDl07YvUsVken8VmzF94clhlmYePlumGx8ERZwV5ahY4A2/SyJjff1dVv/kDb7/y+qmvvqpldDXt3AUQQmOdl6JhKiRLlRJv4dJqErvNnoXsqYRo6dbEc5fT3UiHK5zqNaeVYykmmEldKbMKzDp1GSm3Twp7woT9zAWzschUK+MLejnXIsmIIZnmr2epA9b0P9eT9H+nh+/+o1d1faNIdaGfCJsSt2noZlAAtkSlLifv+mMWdn9q8yGeKm/BGUgBOGxQnm4ZTitrVOmkOVe7muvzWZb32rVu69d5rmt3c0oJ/7XEMQlSUYcQyTe9Paqy6QDoSlfXClHUW0BRjsxdkegfivm4gZRZ0mrmvG9HYaKRtWjbkJz5XvG7KFK3TOtFpjEHJVPYaov+pxIsS05Z229OQgSxPch19cqyP//W2Pv3pp1o+oAHURJNiHlpys18e883l3F6rOTqN5zW7Uge9rlaB40NGuEM39KpKCPahqu5AV8pO771W6v/6g1v6337/Td3YWmnx6H0VxUHsFprRYp0SeDYI7UOzA5pyBacpNa8ZrkXxWrPnP8Ummxw7pp55DddiJTSmTUyfe8p1o5KQMfdm52nhLpF/CFki52ET9tCYhAz3VS3zPe03V/Q/33+i/+e/39aPfnmi1aTSIixtmKlekakk+IZ96VSzD29exVLqMcBxPmBNwVyy4W0et41qCSL30o4KzZta1dGB3pxP9N6NK/rBjT1949K2bnadduomNL4pw/qsPq4dZKkGyY2w5GUatZ2b3ISyeO+v52BYssSpA2kIVYQGMzGrRGAvrltLhDp1z/T2H+ssOk7pmpBHnK3XaKbMuVeQ09085Flip71gq6kEqIoydHN1aSvVV3Ve6WQy1X5V6LO20b89fqwf372nnz061J1Vq+zKFR3nWchS0nCHe5iqCPtTnqxWm/6B5zNaF/wsoCM29AoBuIa9FzNNJmzj1mrRnqiras1vzLT37p7e+O7r2vvGDTXTVif1kZq+DttqxcaGLNNIyYNUQrq2/wG03scYexuRtdGXKfA20JGRuaZso0E5HK3gNG6CxvGrUY9FeG8cNvdpiHMncdW1/Y93koV1nHG/9LB1UqoQqDRV1ZTqHre69/P7ev9HH2r/o33ly1KTYqZJPo34btgdIG1bGcrGR536rMk1Oo3PkgpOI9k/OpYBnMksdMM76WY6KS5pfv0dXXnnO7r+7R9qeuvrOiou6UlTadGQWaOxWCoVCGXYsUPCs/Z7iS6hF7E7lveckPhT9/m8DMgX+36cXmWIioctGIJyP9tfKhq3uKCtD5F9ZtWKxisdhqDW5fxE1ckDHd3+iR6+/yM9uf1TdU8+1bQ50pwF1qulsqZOk9HlMhdcz5/j4xOQwCmnzC8ozglGfaVVvlI7abR9Y0fv/vDrevO7byq/XOikONZCsVPq1myiMmNPRrbdiDgl0MEmzyHIsQ6Ke+N7k5WnF5Q/nZkZLmh/GlcWgVE8ND7P4O2xqXzq0hdikBtmrrxkfUKrLjQ8aQKg2WM0L7Owyfpq2ahqK13KLyk7LEK5yu2ffqIHH9xXe9CFcpaJphLd1tgPir3URntxjii16x+jxawPK/qJJjjp3ZGq/qF2q1bfeXumP/nPV/TH33lDV4tjZUf3NKH7adlKNGQKaxPjNhMErrxWK8XjYm7Qe6ukztZx3d/nP8omEDfUnaf1aAxOmBglIrQuX940RgtbDg1TjckjWJ/NO2ukWwrFJYANp+KoVznf0qLb0mF2ScfFVf3o/Qf6v//uvn5+51APTzKdtJfVlTtqC7Y8Yp1yHjIL8SHHrPi5gNYZkLbTqq1VTitNqZw5PtGlxVJvlrne293V927u6dvXL2uPIOriWLPVUiUDHVIWeGihzW7ckDw59sSyHOgKJJxN090cbLgdwiDjklZ0pT3kYhZ9HTtz1+pEtON2Sq5QOs3Q12WEicC7K3w8mTPiLGpIBVEEswkUh6BdH5wLZ99ZL1mXpZbTiY6rqT5brvSvn93XP92/r18cL3UXp3G2paaaabXqRLPt2XSqZb8K6+nG1/lJgL1fuwbO2QR9QGO7Zb9UUzUqL5e69c2b+voPvq7Lb+1qNVnpRCdaZUua9GtrQrVHq7CMH/ual6nChmVYG7vtLY8idkk2DO5/GMhNFUDDNYtP9y3dfPep04SPntZjqUB7zQGo4FhziLBuluVkrPWGB7VBpVZUA+S5VlQI1pm2sy1tdTs6uH2gD//5I9395V0d3TtWuSpU9bHvQbOk20ge1jPGfXHH11kJjE7jczDBhAkLimfbqsu59puJ2q3XdfXdH+q19/5Y1fW3Vc+vaJGXoQS1I1pBS/QAWsqGYuYmZHBStC3o3jQfXEbqUtK49xYU16/PU6xReZ89wmVUv44iJZsSNqrGV4h7fsVFyp6K7nESy17c3jJ1bGVLkawMbcCLbqFpzpqNI1WLhzr57Bf67N/+Xo8/+LFm9b4u5UsVqyP1zTKen8UO4+vcJIDT2LKfJ+UpM9phr3TUH2h2Y67Xf+91vfsH31BxpVI767XSMnRMZcPpsPEuZRhxU6O00xcZm7geYlNNmmLRqb17XPMSo3mnobopK90UPSWknVK+A3K7PkX85ZmID9CLTUU2LbLPrISInDsYjVA+GBYjxBlGpL+qJmyTpm7VaZrPNW2navdbPXj/nj7+8a905+efabKaaK65+jo+B2sbT69cO7chu6AnirihZqgjG0MZUb/U5fyJvptfaAUAACAASURBVPV6pT/69rb+5I9f1970WJdytso4Dmuqc2qMKOdMZfMBIyE7w9jGqLDXC4ZS/sBqwG/UM6HhQyDnwzWydvoi6OwKPiPPeAri8Vvr/WJOjaMbXoaS1OA0pux4clpTXC7od7hYvGdIGs5vLBIMmc4VW41NpGpbJ22lg2aqRXlN/9/f/0r//SeH+uknjQ67HbHpyJKA0ZQy6zh/R6fxnKZW8JHY943gcWhfpHm90LW21ne3d/T7167p+zf3tMf+oHQer5eaNLWmoUt0rxUQKdgvMZQQBV1KNQOOY5OIeCyhpkTZHYPpI5Dwu15e4jF1xUV8vudmb0JzKZcERnz5FUq4zyjY2CHSWU62zkiO4/p7vdouOo0ENzgby3QgRtOK9eAEKLMQwKjLqZ4o0+2m1f/49I7+4f4DfbhqdDLdVjudqW1zLZfLEPwZ8P1zGrCLe5qgV+iAS9ObSspnmQ7bx2rmrW5+85be+cE7uvK1a+q3Mq3KWvxjfSP7K7OOnzLs8AqJDXRm3OczvLX2mYYcAMyeSTAMnMbTfQCSnn3K+doEH4xoj+BTHCCYYdaopzMPAscDcAdwhu6xoUFl8ICTvWEvSYI4Zdjvma7dO8Ul9YfS0WcH+uRfP9Ltn97W6sFSW5orbyvouwq2UjrbbfXiwuzUk7/iTuMGgl4RGCZDZB5JELFd+vAVVsrkEzUZrdAnWk13tfXGd7T3zf+sS2//J622bmlR7WjBBs19oyrrwwa8PREbzlxQyho3J4+thqkvT9k8t78O199s3Pw0ZU5lK88B6prADBT8sEDg7Nc2NGlYVpAiiIl1uVQgTLdgTSIZCZ25vDqtaaRmGcr4WIvTsIdTMqx0W91uj5U9vq0nH/yLHvzyRyEDud0fap7VytrFGaMWDdGGrD3LEd6M0ys9Z4factOANCrvMyIYHhrGtaAFUa0VZHtHuv6Na3rr+2/qytevqduRFmQeU0OCsN6vj+VWOJDYCRoXxTHfrIVcT4l1Q5o0NgG/MdvDMXHdYkTeZuE6dx0tTljZeGqfqAGRObN2Z4jRYd6EJfCG+bMjk3YRY9e4UE1FUwDKU9q47i3sK1Zkqon8t5lm/UTTutTysyN98q+3dfsnt3Vyf6VJNwvdWENn1tStdU28nuXVPp0qfeW5+7O06lC/Pi2vqGfYTiB0Zs5bTbsTvbbV6I9+77L+zz+4rh+8XWjePdSsP1LRLtXSzp0TlVnYrzmnQyAj6X2/wt6gaxV+ij+EiHlo1sQRsWvj2WYNw3v8TfJzA3fzKXUUNOuaQG2aNqy7BDJ1SISHBpxxv711c4ewrp33CxYXhe1lSpZElDMdtqWOiz3980eN/u6fHusffnGgTw4KLTTXKsOlISq+aUISHvjsQ6096/TBb/LQL7HiXavOgQ49o2rP8tYgOnRZpUxVvdDW4lhvl5n+8LXr+uNbt/RGVWpeLzWHVHZN6J46odFbw/ryRuV0EkoEwzpEHMnQLdULXW1/YzADx9ELZ+00bnpMg5GNJtxUpMYj4pni2vEIvVSivd62IBWnDipZN0sWY/fXDffZrCeP3aRTd9e0i5e36grJU/o70JOhIugct/bo80JNVuhJXurRdK4fPznQP9x7oB8/fKz7+KuzLbHybkFgZKjco4U75c8GaKZBWk+nixAS+TyMPuezIKrQ8bbXUgu15VKX39zSW997Qzffe13V3kSLigZ32HsqcMrQSVRNGzKT7HxEr4kQ30BF0/l2UDQaTe/ZZUuxYUwKja0LWZ/lMA6XlmzUSFI+T63djcO+4RPxG3GGPM0BLBL/5Di4asAqSxzZ6aDp4xYgJf/TDrg0aOxKzfup+ke1Hvzynm7/68d69KtH6o9KzbJZ2MYMGZ19ndny8rSefaZieYmV53Nu/RV3Gr2YF+DFKEr4LUSqaXrBQve5lk2jlqhtycLYRnlZhX21TvIdZdfe0dVv/lDXvvWHmux9Q4tiV8fZVE05Dd3FmHgYjmi6YwdLWlZT1hrWMqYpZ6XriF+M3cQIitcSbkruTLRTGeBQc8a84GDDdmvgSGdiAWhyKU99z4o5LhxeU67gBMRCWSsHu6vhOl6Lmbb6yGmjnfZ+ol1IAznL6Swb24lP+pXmWqqqn+j47s/16b/8Nx396l9UHt7RvD9hZ8pgkFiTROnLtChDNLdeLsIWJyGHkNKxedr0O9qQRIpevTkYOUPYb5EOeqmVflKSccsl1oP1qiaTQEqi0WXPok7VtNRRe6Jm0mh+a643vve63vzu65rfnGlVrnTSLajTUEa5BS2maX0e1u5BSKKKDnjYbKQYCG3AZ1KCEZcbpzGSl7Me1FkmED9/2mgMFpY/w2jE4T3NaB0RP/vJ2o6GtRib+w1bOYTseJzxyKoOjX46lZOJCubtolbVZpr3ExXHhR5+8FAf/uhXuv/L+9Jhpnk2U9ZutqRBGBVlq6yj62jwQIOBTelj2AcqVPSmVuKvKClPmiXNwrASe71hUGimFTrQpg2kaXgTZEIWrdO07FS1ZBKP9d03Jvrff3BDf/itHb12aaFp+0CVjlWw5jFhHz3Qpn4HzIFQ+pmunLalW2uDeBfDV8Twc/LXL0yLDGdJ+D0k9iM+w3Y5CdT4FGyczd6RhBtj63fsCXupVVrRhbu8rrtHc/39zw71X//xnn7y8VJPWub5TtgPknO2EJ2sDLqCrFDYyzcEnmKrM6QUq1mjJF9RmCbd49GnHNr6KFbih1LjtlXJelgyaKtGkwnLLjoVbadJn6tcLnQj6/W9K9v6o5vX9N3dbd3KpRkcoQnt7aJD2LLHMXGpaLtW1kWhGVnKAad697g2Me2lF7bESAHlsAm7HSiPymD/uKBMN7Q88odNqCb1RI1tmk6p4vjcYS4M50/4e0P8n8VFovMWtwdZtzRJWyuETuh0nYSYY53TmrjjLNNyOtV+OdGnba8f3Xuof/j0jj48WepJWWk1mWsVOn7HsSHorJygR9pFD9tEeWHKulJhwHY1Xqv2yuIVW5W8f3QeOElx+tisqGljxQxlwWCviljFDjVFKxadZJekm+9e17t/8DVd/foVdbNWx/1CNU3tJmVcX9u06hu6h3sP0Fj+FlajpDnCXp9Be/rvZEtt9V3OH+17fKXQ7OBnxKYrkzYK96mIwXqJeDg+6aQNG/X5N1t0nI3T2hYQ0IjmPt4/r7DFBnak77QAq2WuyWQa1sJ3y0ZzQsT1RMt7C336k0/08T9/rJM7C826mSYE5NrNOk50cskWfCvW5cegX5yzcYYhZv4M33iF++e84k6jN6BH5dhpZBNd3o+tyxerVi2paLpOseCdLmA4Q5OrmpFd/N5/0dbbP9By66YW/VxdThQxGt5ofFHsXVj4Hha/E9tO0cHUv2+ttNeTLU3GtYOUOkHFxfGOPG4c3k04kE/T/o4DsCaKlmIyg73K1t2pNqrWDuea/K33wPG0N5U46xbwDS80jhMp7j1GBXgeulVWIaNKWS8x85Vm2YmKx7/Sk1/8vZ787H+quf+ByvpJ7MMWHM1OWegy14Q1aLEpBJMxzrg8dXeNE3HYWXajgl6J35KBpKY+bAERdnyIGghFFBVfoZpmLWQFiywY61BiWjSqp0vd/PZrevuH7+jyu1dUz2stspOQZSGLGLvoxfb8bqZghfq8srbzNc5fbgjurPtqBAeGnvYGJBPj+PzaBcb5o8OcKpXHlVZ3F7rzb3f06Y9v6/jOSVjnwGbqGNFpOVVzsogEkfVkBIjsNIbMVizuCfH7dUrglUDnqYewGxb3sKPcJ2o5aDMNQwK+QiCt0wwiCdkpIdS1mpN9vXW513/5/Sv6P36wp9+73mi7u69CB5pWnDk2I9qE0Rz+ckXC8+VpsvGySjw2KYkespEai6xjZobP2NKg0Y6edHv65YNKf/fPD/Vff/RAtw9z9bMr6nvWInN8pUVoEESDDOhTGzt1J9k2KeAxbEPxssrt8+57GDIIaw2xL6m7LXYmOn2kzjpV7CeMY900mjattppWb04q/fDGnv7w5p6+MZEuLY9CGWoZCCNjFTe153vR0aHUVGrAfeiMGnX3kOS2oVx6c2fBmU9BuJpThjKJqMGCGkmdJMNZ1kFgB/ui5vM1ooV2JOBswCT9ve52zSbp0VGJtjw6vPwM50v3fzoknZyZYI0jBzDXic8Yq46aPNMqy7Uq53pYTPXvB8f6H3fu6F8ePtadTlqSQZ8WWrVt2KQrL2kwSLA0VgdU2P2Qnc2CLHEcvQfr+dqlrxDqe4UgJjKssf8JJ3aeyQ6GDC/jE/ZbjsHLLu+0qpaa35zrrR98TW9+/w2Ve4VOsmM1/SroADiDa4Nik7DIUyNuorY9a0M/T87PsrefL8nf5OzPP9Nvck/GI/Mr2iewbR5k9zTyg6ovNWkmyh73evLBvj7+xw91/xcPlC/pqB635ZiwJKvpAweYTdhGLs71MGQB+ugBO400I/oKYeucb+UVdxqjk7PedDZkVax8Y/kFrd9Z+kp8uynmqou5ltWlkFm88d7/qulb39OT7LKOM/bKmqqtV6EBA40YmmCAoqEvqSkPbdRxKCObXEcZU1TvbBFG3C/YO5dbqTslPswy/v/svfmPXNeVJvi9/UVERu6Z3CluoiiSonZZslbbZbeXKvdU9VQBg2kU0AU00P2vTGOmBzPdGMxvA0zNVA9q3Ch3lcu2vEjyIslaqJ0iKe47M5l7bG8ffOfcGxGkl1LSMiXldBqyqGQs791371m+853vDOgBWjuxn2RN+rBbMv1chgYrxr+vwWqCsJvAHoNRmoBiEHBbgqGl0FpUiekHg0XSYtR5SsBMoRyi4lTv8lnZoiJlF02ni1qygNb597Dw4avoXj4GL1mGlzMoTxGZygRpEVKdlYTRIqhmCLKhLGxYXNzYVDFlEg8M04YUYZanKEaKoEaG3C9RhQ6qBrD7wV3YcmAb6psbaDtt9PwePPKliaxRabHSIc76w8/WWZmWBnJzV/snbGE+1Y/TM65OUQM5e1JkYiiDE9JWOZMx9dB0mtLrePXEFZw7egada214uQe/9OGVDCo9CTJJe7WKteqOrJKr9oreBOl/qvf/yX/5UL1GxTFM8zPXV7auJDgV8qxA5IeInAJZdwEjbooDWyv8s4e24KHdNewY5TD0eYROGx4TRot0W7s5RKfUfhYCfRv3RyFChR1khqXWZ42QmkkOXAd55qBXNpCHm3BlNcDR0x1879XLOLMIdIoYpd9E5nBMBPe8zh6TkNAEiDZckuRedu7G7oXkNjI1rH7SqD5Gm2HtUPKStOmiwEhRYLIosCsK8OjWzTg8M43NLtBorWGEtqTIheLuhLHYVGEYaPoke1R7xLU1ZZjK1i8cGXbHUNqofYXyGUyhbPV5WDfdNJ70g3z55n6dh4GxrS72P5f3bV4ymHnLvzXgobiVAcl1UJM1XnbIJ9lTp5duU1PGOgrmal1Hv0yn6eVaFSs99PwAnaiGM90O3rx+Db+au4ELaYaO7yOPasgcJoXm/iRuUuEgxhK8qcId9oU397JvKGswRCFWZdxBb6r1L8IOYlJZpci8QuYqVrGD8bvGsfO+nZjZO4u8VmKtWoEbsb9V6dED/292l0PtDPuA13/+1580fjJPav323wBlZn71cOys9pWsLZ0rTi2DWlVDvahj+ewNnHvrLK4cvwKPiSN9v/h/jtzRiQosOKkF1RMnMbaoufIwb+wJARs7aTTDcLV+ZUNmrQ5KTY/0lMBHmjso/DrWnAay+ix2PfgsZg58AZ36Fqyhjk4VA2FD0Ej287lE0p1CUAZBh4laWhRX6BRGtINUC6lq6jEbMvOK7PWtsUAVQ/8MDRcz6KIeGJ1hc/OPcYAKd2igMJRDai+F7acYShpvviAT/Knz0pxSnZdUJpWA0p8/5lWZJsgS1KhoCpNISRoJ3ngBHC9EUqRwii7qTopGtYpg+Tyuvf0Srh17BbV8DfViDX7RFVowk01SVtWt2S4N/W4p/Q9RcT4ZE/TZ+RT75EXA1CTf9hFayRkC4tSvyZGiiEqsuW3EMyM48tT9mD0wi16QIHVSFH4JL9YEM+0l8J1QMHWbhtupW/buhR69fmv82Vm8f+pKJPkwVQEbyBlJ/cotBamVPUwkN63gpi4aqCGfz/DuS2/j6vFLaKKBslWJPHdAVDxjZZx73p4O3adiZUQk4NNyq//UYnwSf2+DRqvgaAEyxXOJfgu6zUHeaYKG34PTWcFDez385TcO4jCri8U8Yq8Hz+kKtV9i0SAQBT+thjFw1DWU899PGjfuutrQQwMQXVuh5hl1bWl9yFgxJHeVJP8akqqOtjeFD+ci/J//+B7ePluiaoxhragBfiytE9J/3Fd9VcCRLQZcY13b9QeNn8QuuiOfYcTdrBeRxNzOdzMzErm8WZ4gcApMOsDIWgv3T03iy/vuwp7YQTPNEPUy1Aug7vnChskokkfVkf7gIQVqbX+iLyDdLaq9JikYCIcaTpGp7omHrRLxffpenT5qK4C20mhNtQo+GV8p441U0Kw/k9l8nypOD4tA6fu4y5isscVGQwENsOXcmYRl+LRJFCF/Jf0SZvSHxgXSdGz8tLYjFIjI3soLYcekvo9uGGIh8PDa8gp+fv4CPmp10amPIPEp6FSI75cWCaPiapPx0qGCvSWfb9y9qrCDxnCMo4bjVZ5RMuBk3mWRiSp6GmZI4hK7juzB3of3IZj0kLgpEg4njh0EAf1ZiiqvEHBGuG0xkYTUMvAGNPU7ch4/jS8xIIR2xBtwQ/YZK/6s1LIfl9uXsT1QdStEZYRGVsO5t8/ig1++C4e+Pw3g5B7qtVEk3VRAY54VM6jMNIaZdjQZ/bFxfzZ40sgHJwo1QqewxtAiuOyh6yQ5nGAUbX8U3vTd2PHgcxjZeR/a0STW3BhkPVesMErTSY7Qp2HNpIKhiZ8moLYcrj2K1sAqjaOP7opLGDS339TcK4p7Vll0qFrYT93sJrSmXBMrRTNJl9P/GP5MRZdNM7zaI0Nfsf1pNnM0n21oMpo4KtVU3iYVUVVL03tT9NpoGErlVWbcCT2Vap6kUrky4JdnsSw68NDFSNFGrT2H5Y+O4ur7v0DYuoQ4XUSVtBEHOsdxMJtSU/1CUFuj8LpBz6EGiEprFCqqGeOm+0ZpFZRYSqkmGQFpPcX4nins/+JBNLaOIIm6ooxKVVQm4AzcK+lddOFIcMMeWwUMVCnXzDKyj3+DWrg+DCNBkwU3+G9NTDjHkrFN6QEp5VUpfOGE8AoXtSpGsZDj/FtnpOqIJSCoKJJD3U8OxdIeMYs08qRwppsAKBu6V2zQ32QTOpENEZyLCLaODvLdEm62gkk/wVOHR/HPn9mB/dMZos5l1H1KhFLOlhud/bQeulmJ0A/FXmoybgc5G2DKVsw2sA2wbQbar6ZJIz0Xg8YsTRH7ZHRYFUxS2QN0ygjlyE58eB347i/O41fHO7iRUSCHfY5MNU3/JP9csZVA15aeqC+1dpN+/gZa4CEV5T670wCvloEDKp86BZpOgZm0h6e278STW7dic9XDSNZCWJSIKR1SUi2crSw6I1NorYSapC/VUDV5CARANmI3hnWgr9SY4Fa6qkQIRhmSYKx99mqv+YxN+V6u2wBShsKs/l0glz7Uq9TX3/TDfTCIGTQh5XfbpJHnbhDsCjQ05BdEuVoYRdo6QRE1iXUkYfSMwrXtk+foooxDjBCylQcUaSnRjQLMhzUc7/bw8uU5vHtjETfYdhFF6HEdOTpJmh1J+zUVG0byck8W/N6Yzko4AYY26qtZNP3gpjDhOOhmXXihgzzOgCkXex/bj62HtqMaKcFBGjmV0UMq27AgzjnFjNp0hJadaSwxosw1tg2AG+i833IrchIk5lUbKP8z6qvSJ8oxXaw2BoxZCXiW8J0AHjz4mYc4izF/4hrOvPERVs6vIkgC+IwB3FB6Q3VHaiwl/t+ANnLON+6yYkMnjRxUPnDEOtJCq3FqkCs/RruK0Q0mEG87hB0PfAXjex7CjSxA1/FFHRQuEVs1ypIcUQXUILVSvaksGqy0Qjvv0NpuK8dgqZx2xMbQVZgKI5NbM9/JDChXY2lrjOoMlOZiksp+0qh9Lxbd1ARSs72bksa+puUgAbXXox9u3zNIGiV5tOMWOPjVFKa0rmDrf7biov0Z2pXDIEWHBTukUlQJyrSHMc/BJLq4cfwVXHn7J8ivH0cjX0G9SuBUaR9lV+ouk2Er32BrZRvvNKqDZj+Ijj6RXhNBdZWOo32OJTpuD9VIhdl7ZnHPFw9gYtck5rtzQKyS6HQSFHSgaEjgRwg4IyvPtGKhBVvd+SZp6v9q4y2pgh1WeU3u2wjj3NKrQ6eRs9rlUg0wkKpMkeYokgqTtWmEXR+nXz+J06+dRX4jRZBHCAofLimtfUCF/Th0xkpJ648G2cDrqlbIBnDaB0X7FzgMFrtwe8vYMV7gufsn8bVHN2P3eBvoXkaDGAb3JEeb0JbEDHJ8pJyP5bLeS6EyhlDD/eHal7eRHbFad0vNV++gA9fVBgqgQaoBq4dZplVZnzTJAMu9CsHYLlxYqeF7L1/ES++u4tqaj8QfQ1KFKKtAbKk18fZkyCPbmDG4OXma0A1RfIwNNLTSJEOcZ5hAgW2Bg0dnZ/Glu+7CVg72Xl1A5JBR4AnFnwk3/R2xXekRlcogq0La/sK1ZC/fzZVbm8BZ+OrmpFFtlPpQscVWrKffvjjMWehDYIZubBlB/HLdH9b/D7y7rXaaGGIo6ex/t0lY+/rTZj/0U09LazbVSto38VVMkPugtGFuCcCpVU+6I59BONeISYwL9FCi59fQbTRxss3E8RrenJ/HlSxH2mig57rIWAnuj8fROEdPg511vTE3LO8wM0mjJIx94Fh5B4VXcboiemEPje0j2PfYPtx1/y4kQQ+doiVgsgi+cS0LKvoHiMJY+0JFadruDwX97M668zHAbwM1Po6zXN+ztyfGCkxp/EzBGtUfkP9muw+rt5x563s6n5EV8iRDVDUwEYxj8dQ8Tr56Ekunl+B2HYR5BK8wYFw/7la6Np+BgkPru9aPc/efldds8KSRD84MGJK9qgir9DNRxzNsoh3OoL7rEWx94EtwpvdhOY/h1kfhUKKYjcZUUHQohsHPobvQvgXphRDFRE0olULBsj+DHk32LH3TOoab8QcNaTUYskHC0LawWadsvoEctiYSNoEcJGsWmdQ+A9snaZPGwUEdEB/4qTrPRg2K7W8Y7hsQN2mSVE1otKxvww8mhhZVVQOvVQIeSvZ/sXc4h8PSGSWP3VAGrdeKBFN+F93zb+Pcr/4BzrUPMVIsIcjbhp6jimn6Sbbe9vsYm8/KcfvN16HGzQokaPAoAjhi5EoUXo6ccxabFTYf3oY9j+yFP+mhna8ibPhImXA7rJLpOA3uEfYyFEUl6C33BBPP4SYbRb43cI/IcNKo0Y06iX4yzoHbVJPLRCXO5zpVHHJcyJ9JY0uSCjFqaJZNXH/vKj565Tiyq13EWQgnUzpqvxneVBW00jjonfxs77zbu7p+gtPvg7YWqYBftTBSreDuyQpfeWACX7pvEjtGW/Cy6wLa0Z560vPMEi+VADM55z4BOo7kEBti+rqHhAZsBff2rviz/64BddJ2h2oYr5UoF54XIu91xUr7tVA2MsfmUE3RD120uyXKcBMWi2n8+I1FfP/VOVxc89F1RkE9a6ERmnEl+l0K+935oPHOPoubksY+BktGR4l6nmM8SbAnCPDMXTvxhc2zGFlZwUiWoFmLkIs6KHuYDX1N3DDfS5pwgUDYNSrYwj2cC93T9DUPCeD0gepb40gTXNqOwIFOo9qVm/sGDOtHbJkJh+U1Nnmz6zqcaNqnaxS7RKzLzOA1EYr2uDNyGfRFyicN0Wk1odXr0cTUjM2wFRVLJZfzqn8nzA5Kcopgm86tlPnAmYM8CLDke7hQFHh9/gZevTqPS3Cx4gVIRGRI709Bud8Ul9zZPXQnvk2jQVv9s6wYbYHgLM8yKtEJM8TbRnDvMwcxtWcKrWoVlZ/D8yvxXaT4cs4yQQQ+ElX+ZNylG0/Gowz5QctDu7PpjW09Wu+qrt9SDWCWgfKqjQE09tGSikxMENEwIM/ZekabGiBJKdToo0kbej3B6VdPYu79K6j1Qrg9jcu53wcq6lZgaKDeut67/Dy8fkMnjZa7z3EFTPo0/eAGctFDhE4wiS0PfAmz938FncZWrGEUiEcVmSm6klR5bgjX9eV3MtjWN8NpDVWDYxLEcJukUY24Ia5ZepElrBl1UU8GOhunLUilsdAyokMdAfuCxGCKQIQeGN3ig4BU2s6tnWFflkkYLUXV0uRsZZKJhFp0zl5kYmEaogXZ02uWFFGcq/ZlKBaqiaPSGq3h0YSc89CUQmmlvitBavghgetL9YAqXnRKVFh0PaWgeb0Wxp1V4PoxXH79+1g785bMc+TIDussSBegCiNbSRXL3cg/Os+T0tAuKaV2TpZXInETONM+7npkH7bcvxPlSIk8SBGEDpKsC5fzh3Ki356orKpoKKuPdB5Ke9V9P7x+lrCxgde0v2V0z0pQ1neamliz31NHdGg/sDTIczwHB1jHdZS5C3SByXIUiyfncebl41i9sAyfiWPFKpCeJw5KluqDq1StDf1jhL6qIpfzzXNKm+YhQVSs4MAs8M3HNuNLh0cx6c7BT+cQMs+RU8xSI2NJFWPijDDaItpWDiZXe2N+dDa6Bp0GRNmo6/qbkkb1BLoAZG3IsHhRpzYbm4GOx71XSGCYpg6KYBYLxQxeencF//jadXw0ByTeGHIwCVIlRY6eEX8oLmjjMjhk/YbGBihgRApahbBIMJb2cGBkBM/u2IEjzVFMJh2MG/XOLM1E+I4+WMXySuS5iuBxtAb9EhNGdU2G9CuiLtozZpOeIYjXQMp0rSrCIyIlrMgx6ZR2FxlPriCxmBBNumkJogAAIABJREFUJ8UdywgvQ4S1Nsw0SNJuya9MqVHzO2uDDEtKBHvMOeoDW7Y/kaNBVTaJQ9+15UvPofj+vtkcRAS8ck3nbBuLGSUih5ViIYxxPHgeKdIUb9FrZIc97yPxHKyGAS47Ll6bX8bPz1/FxbJCtxaLemjeB959ufehSfMb1QRIbCUK6TybzGBIgXap0p0hjTNM3bMJ+754EPH2BrpOG27M58GxOixwGLo0Cxx8Kvxvxo+M8xgkDo1ZGwBwA62L9SzqQKJnPe+yr73dOO6WvtyP89VD/l9sgWHMWeaBUKCNMr2eMq1qC22V58F1EQZ1FJ0SI2Ud7lKFs6+cxKW3z8Fdc+A5VFHVUyLgVJkj8KlgrdH6Rv3Z0EmjJGOSkPHgaH8XZcu7FftANmH87kex9aGvoJjch8UiQurWZUitZGIu5fgVRbT6aFau29T5pPdMVL4kaTTKaZa2KZUy0zNgwEGnouqozjk0Ft4kaPxKSnQ7sum434qqENocEzhb5ZR5OuIPdMaOzPmSaIMJo0WS+cnySzHoovFUZHJVPh0gjbiojOtwYXU0hgBFR+PSyMtQjL5Qgk06pSpKqWETyAlaU5L6pGiLro9ZHdO/0W+s5z1LBUzRQ9J6oqqLCawgufAerr33M7QuvAe3u4Caq0gur1vWSlRuN+oRtKiu3ieTRj5v2rO0SoG4hDfJhHEvtty3HdWEJ+M02FNCZ0HKGgOaPhXZ0Ins/rIEKF09A0IMDYzewLbNVBV1fxO9HsxIM6vRp1yZuZR2JAl3OHtxeEaYVpYu4jxEPYmw/NENnH7jFJbPrwBd7uMAHntGODvLBPHEljbyutKuMjkW1UZJlgv4ZQc1p4e9MyW+9fh2PHtoFBPudUT5AgInVRMZBqikSUstjP4MggirADmUM/Zf9f+PSqP2rVnq1D9l8ZhIim+jxWf/UugiKwJ0qnEsFjP45fE2vvfKFZy64aCLGgq/gZQJDuficeVlkPdGDm+02sLERQALjtMAEOcpxsoEdzdiPLljOx4am8BUr4uRMkNQZpLguI4HV9pFDChsye7ijywLRFkFqprIqoPOKWULi9pdy+AxVQl5HRMzw36iIxYgWZ8FzYimjXxGFsRVwRwZb9UfSaVJpE6m0o4q+WTLkzVCH/LthnQkUjXcWxSckwrpUFAr464oCMLkjPej/V20Z33f3++fNM6fSpISGRF4tu0yQ6JYkkgrY8jGBtoaQUVvUgFddF0XrTDGpcrDr64t4OVLV3AZQCcM0ZWxUhzHEUm8out6uwnHP3WSPgN/b0SNOJBedo7vSs997udAA5jeP4tdj+xBc9ck1ry2jNpimi9RmszMZBSmLCMLgUokaNEE0/rCOIFxq41pmfOsF+PUosRtPotbjfw6ln7daZjtITazgrUiaNZERAdNRVxU1fV+5Pz1CyCcw05mgQe/cNEsGyjnUpw/egbn3jyHquPAy33pg+ThZH8z43cKZW1k3v8GTxopBkLjxwPoAMEI1ooYvXgWmw8/hU1HnkU+fhdaTh09IuCej7zITZVPsxSdvWIqNaaHSR2JcpdFzU6CTYMSCnihNT7t+VPhDcv6l8Z5QTJUtZHfqe6Fh5lBGJMBUg2sZLIiy0wKpTppfIPmAKTY8esLMfK26iGvIxWBzoOULwp0mPeyP1OqiEweDV2Joh4UpiByyqSSSUsm+aRVhNR7VOegKaldGwbU4lZNVYA9H2Lgh5qOB5hnKY6b9x0EAVBkqDkJRooWsusncfGtF7B06g2MlquIydPnWA4zk5BOfMMG4mYPsdLChmyxZoGLtaqNYDbGvsf3Y/uRHShGSnSdLipfq5J5lonwjWmFMoiXCcVl0RmQ6DwupbpqD25/kLJUx2/iUa3DhH8OXiq+zdCxxBEYNN8wXSxVdaAsZ6uRlYgHCFUFLkKKC6UUxKghSiMsnl3EyVdPYP6jeYwUMeKSymqVDGTXLqqNrUjLdaGkPu1q2m1hNMoR9BZx7xYHf/Lkdjy+fxRT4ZJUGH0noYkDCjI0WAVXyrutodldJNDbTUq+Kgo1/LPuoOFzsEWH77+PgP/Gu75lMeQ/FeWmoid9BteZiUVWhsjDGSwUE3jlwzX8l19cxvHrJfLaNFZ7Lvx4BEVeIctSUVncyOvKoM/3A1GSDcsCo3mBWnsNh8ebeHrXThxqjmA6S1FPOojJnmSgzrmsZHtktuqtIK+Nv6Xy1+/nt+0p2pMuQG1fndH4TxMv0P7y3GS9ntDghaYd8PlRlIu+mgGFi5LVYNdDyh4/njHPR4+AsRfAjWNw8KkfRNKDzX+klYOtNFmGMktRpSnKpCfqxZydHJLjUxQIywpxyT9zHiUdvFZEeY5pC4XOSIZQFAK8BlLH++MDTDQjzp/goybiavEMcG7UqdkioWE4E+khsI6vpQnIc8ReIDFZu6rQjeuY8wK8cX0ePzl7DhcrF71mEy3GJZyPJ9+n2gob9sdoVfAeJQYN+PwzpPUcmw5swd7H7kZ9WwM9P0Hi9HRWY0Z9jUoScLp2K1ZkCs79lhdtQNJYVZ4Nld8IYNAn3jTS5OOt7u9XaTTO9+N91dCrboMRYRaC96xxjvr/flLYj4lsom0KH7LnGd8rg0sKOQTlKh91Jo4rJU6+fALn3zkHLBVounXpcaQAljK7NrYq7YZOGtUo0hgWInrTc5vo1bZg/J4nse3Br6A3uhNddwSJ0HYUVcuzVPjMKkCgsro6I2zYaZuN369CDiM6A2KKfPkQtYN9FJLIyS+V1kZ0j2xO1ckjHZN9PaTFVgg4w5DCB0y0ikKGirNaWNGY0iSzYid0klScoiDPlIMknaYskZA+xsnakiDynjzkhdQFULoqH06qDMMGUUrlepnZVf02+75C7KB6YlXV2HfH+ZSDnkxzYOz90VRZuW/OsqSRKnitJfwwFkdJmlrsVajnKyjnTuLK0R8hOfcmGukNRHkbyHsyFkVa6zey05AwukCRp3BJO/VyuJMBdj22Fzsf2Y0szoSmSp00L9B5gVleIoqIxCrVz7a3i/S7XSuRnAYCEW5RtTvtFzVcJSsUsW4j/jl4g9C+FMCR80s2gDgOyxUwNBIrR24EiXRsho8yyYUyGccUFEpR5LQHEYI0xOrZJXz08odon1lCs6jBS105Pi7pKRpXbdgfVjlE5KrMEKILP1nG/dty/PmzO/H43SNoFnMIy2V4fqqgFteiYOhK8EttlxVjsoukvVADOoGE28L0GFrGDbymv2mzDDoObbVr8CoVWjACKBS7IDODYGOglay8DNCtmljBJvzqoy6+87OzePeSjzxsIq8acByKvPFJ2Irvxtuuktw59K9aDR9FhbF2B/fUYnxl1y7cPzGG8aSLoLuGsMwRRxG6TBrZH+77CgSZCp0cadtFYiBgy7CR+oTYXLW1VL+UNIoVPBHQM8qjBTWgMkRBiIpgKNh6UCJxHCS00eEIcopCka4dhQjGxlHfNIt4ZgaYnELVGIFTr8OJImFNuUEgf6a/Z0tIxYTRJI1Vp4Oq24LbbqFYWkD72nW05q4DK2vwsxwhk1ZWVisKfpAxBYQVZ9FxBEmGjJXGKEDRl3u1FUqTNMrm0QnQkjaKAI6KjPhmHq4CQWpz+2M8AldFRpxQrHLCvtzAQ68WYyGM8dPzl/HS5eu45PpYi0J0S5Ncf+z6++d3H9P8JUkXHvvrwxJprcD0/k3Y8/h+xFvrSMMUWdWVCjMBB4reEOBXSrEq19sqozRbmMqawEtS4KD/8iRplKK0iLcZkHody3abNUb9htuuNN4GaCBgmhXD1DKOjQEG/nkQo1rog2O4RAW5cASIiQiiOBXSjKc5hJsF8FddnHrlBK6+cwHBGlArQpAYRlZDv+d3HWv6eXrphk4alcvtwPFraJUhVr0JzBx8Gjse+wbate1o+aOoglhcr8eB50WuKI/MC7SIiG4l0wKufQamrK1OXQNwmdfYp53aPgAb9NiU01BOlFMq/ckMqjzpVa4kqUKZcsAenGwNIVLUvQKjoYPJ0RrG6hHG6xHqUYBa5Ms/YRhKApGkGbpJgW5aoN3NsdzuYKWXYH6ljW5eoV0QtawDwSgQkIYbyr32aS9M4Awioz1e5pDJObd3Txoq/yz6XpJoujTqFoUVxyF1V1l3cSJDhSyl1PIgs29PR3iUJakxgJ+3MIkW3PkTOPvyd9E5dxRTXhe1soMiT1CRArBBg0aFEdSAUxGxXbZQNArsf+Ig9j5xD9pxD4mXCB7AvcLVZ2U5J3LI5ndRajA2WUY/aPKucx/VYZBeYdFfrYTZfb1xExzSxnRCq60LCJHP0FTV9fX7fAxR0iqteVxsbkzDPMhJAjbUbSfz0CzrWD21iA9+fBSd86sY9yfEGcuj0FLEBv5RClvg9FCvlrCl1sNffn0nvnxoArXeRdRBQatE6HZsXVTWe6TVkD61yTprG4QOr5nhOBjqXn8hN/Sa3rxd9HTagGf4xvnnobCNe5w0/kjHQDB51KHeBARjtIsmuvF2vPjuEv76B+dwtRuiV00gR0Mqv4WMNNiYW1WBMYKVDuIyQ21lCQfCEH984F4cGW2i2WujWeXws0wrhJ6HtCyRmhYBAVOHDKulSCvt0jwH07+o7Br6Q7aZqKI6WTcEqMSXitS/izCuI+klaJc5UlaT4gC90EfL91CMzWBs+05s27cX0Y4dcCen4dVr8IIQDoWiohjwRSZTRv7IvxlA8HsoOMf+VIlDKOVKld0ekKUi9sWKSd7topybR/fcBcyfu4Du5bMIlufRKEpEaQ6vkyDIC9RDag+4MsRcADaj6inUxr7CqyAOskNFAtCMG+BLlZ2l927fP5hjrcJCMtqICvXSClTKSI41P8SN+iieP38JPzl3AXNRiLQWS0Kt3CWLQG28/cq9yrPIqmHupGg5a5i+exYHn7tfehjbbgdVUKr/N0SWnPNCXU3cBezvxwBU8+YzMTmaFVwye9AKN/G5Kpi6zvUUuqe+afCd+mfr+ob/bV83+J2VN/x479fvGALCP+blCtFOxOrsKCz1KyqO1UeAhnp2dc0kbiLDiMBxzjE4Og5FYl8WWzIHcREiYOL482O4+OYZ1JIYNYcaCBvf/2/wpJEH0UPXqaEbz2Bs/2PY9vBXUU3fgxt5hNJrqC5MmcF3lMYqqZIYZDOf0FZths6WKFSaVFKKN2ZYrirSDSSNWVnUKpxVWtT0Ss1fCrdIEOYdeFUKv0rgVznqAbB5ooG9O2exd0cdWyYcNANgJHBQdxxELJsz2BVPpIfPFN+F3UKqC2PdHmkfVYVWVmGpC1y+keOjC0s4c2URC6spermn1UZSUZ0aSq+OwqNYAuclai+kaxyh3pMqRXGOUsU5SnLj4i768+oGoblaE+nOMOsmB48L5XrwicaUuXK/pYfTB+dlRVUPk1hDcvFtXHzjh+idfxvNYhkREk1S12vcPqZx+bRfpgGiDH9A6qeoRivc9eAu7PnCXjgTHlaZTAfGOVAwhKihx4CP6FeGUCg8agclLTIOY1ARprM3QIDpq1HA71bT/2mvxCf7/bKuBtlUGrmcapNU22pj1Z+LqX9rBKhIo3Rc+EJtL0RJEYGn9LGUA4ADNLM6bhyfw3s/eQftyx2MuE34hdL9NuhWVfsmgWGKIF3ErrEe/tsvb8fXHhrDWH4VUbmGUKeAi22gLRKzStGgjDOx1G4JT60/dNywL+wTsnPETJXcPrmNev7Ntuz3imuIpP2KFpnXsz0EZNpgvmJ+UCKIlKae5yo4oj7CRVL4SNxxrLqb8KOji/jOC5dxfrmGPJpGxqBdPmdj7larC05qZqPTwoHQwx/v3YdHpycx2mnBS7qIPKpOs6LAuaFkHJkePFOl7FukW8srsmSG3m/1x40GggVMFWy1ZD5+rofUYTziIq3H6NZq6DXq2HTgHsx+8Qn4m7bAGWnAqzfgBKxusLdd+wyFFeT6RiRNr8pW4S17Qp+79lyKqJogNspIUjybZcQCVTdB2WqjWltE7+QxXHrtdXSuXMNYmiNorcFPE8TUQJC5yazwKAjOHx5tBTjNeCErnmfmSvK7RUfBxE+2py5gbihfXyAIKCCi4leS95p2i25RIBubwDn4+MmFi/jZ1au47rrohhFygsYiELRR96pSo8uwQtftYGLfBPY/eQDjeybR9jsovFLGalGAidQ0n32xriPr2e8xVyKvrD2TH53xaQELS18dok7erv83PZGfrLf+3Z/WV0Fex+O3lUNtEbPjbrQqbueZcrUsyGFkN/olIpfUdhaQqkoq7xQVQqj/jW6FUXcExdUUJ395ApfevYSgFyCq4n6sdSfX505+1+csaRxGWMVs/s7oTCczxlhymhg98CR2PP5NlNP7sJRFAPs6ihJZH2UM1CiLEqJI2KieoqnaKEpCPjiRRFuFI7I3QHn0sNLQ06AyYVJFRb6av2d6Jb2LTBCLLhpFC5uiDJuaDvbM1nBkz1bs2BxhqgGERumJuKKkBBY2NbvD2s6bkkYVwzM4tBoP7vOUwKMh6XVL4OoScGmug6MnzuHKGnCt5WApj9BxG0jdGvEuI8jA5FEVJTVplFRSuPOaDFPZywSIUqXUwbzaW6ndj5ZmJoikUCKoRkeKLeX3Vd6Y/YpS3a0qBHkHE14XvQvv4Mwvv4vswlFMBRm8MrmJIjyMcNlk4FZ78tlLicz+veVZihFjAsj/jRTY9tBO3PPUPagmSixnK2iMxijYr5JrwM5n73kUQmBfUiZI9E0o8K85DQb5ptO2329zSyVjaPFujY9sUPsb7bVcuwli9KHf/s/QZ/UThVs+89am/f41/aagTtBXnR2qtB0FbzgzzDpUXrAMU+6zdFTyPcsS7Sum7Cd7FaQSn2uFzWOPIyX3IzSdCVw8egnv//R95PMZGs7AaQxLjNhV+izKjgw/QWNVf8szVFvnI0eYr2J7vYs//sIEvv3kDCadq0C6gjgOUSSZ9FGTCsTWMAaeZU+3Bv/bKoLSVqj0uYJPNtMWZ28CHqscLQDcYKP9Wiw/vDd/2xa0SPjwzd1qR9YRk9z+Pv8N79S02dLGFZKU39j8u28zlNHCRMEyvQSQo/aK2AUa/UCC8izJ4dVCJL0MTjCKhXIWf/fKHL732houdZtIGPQIJXgAc9y6xIO1NCBLX7P/E7392/yw3xEPyF8V4jujdhv7XBd/cvcePDs9hfFuC17aFbE7gkGseDm5C8/0LzkcD0UxRDOfeSCgoU/JWhJrF2WCoBm/pYPv7fAE3U3ScOL66PkB0kYTnfoowr17seWhRzBy6D5gZgYVwdMqM3oKTAhYQdRvEqG7vhKc4b4OVUGHIRcmiDbA1s5hs0bSo2X6hLUJVquRZQEnzYArl7H41lFcefMNeNevoNZtI+x1EOUZfBHA0/sWWyFFRlJRraaDWg2uk75OzzpBZo0JXASFrhEpu9zUbKlIOOLI08/0HRexwzFSBXojIzjrOvjRxSv4xZU5zPkhEj9EbsX+bjq0t1bKPq0T/HG3sA3Qhq7TxHpsT2mhg/reMRz68mFM7Z/AcrEChCxomJ7TQssOtK/aIk59DGLxvqH8G2q0qZjJ46rYgmQTf50pLPtCih8mgvz1gOo33pBYCtGx0EqzjUtt4V0fvj4TI4Cr9kXD4JtZErd8w2+34bR1au/+KdGem0eK2O8znEDTqiLzb82oDLWxei5uihMoRJknCELSv1nkMCwlnheUCP0QWTvDaDCB7pUUH770Ia4fu45aGiKgIntfkHBwk5/lGODj7l456bt37/59wrz1fNdtv9a4K05CMrMQlU8/cLJ6kHR0hXGClM33QnSdMYQ77sfmh78Od/t9WPXGUPqxsDsoIlIUDHA0YSRiy0SS1QVNlri5tMKmCapB16j+JYdDhXaYBA3kerUaZ8WySd9UCgCDHvYAZWg6CTbXKuyb8nHvXZPYv2sMW8eAOvsahCqrxpf6EexvVCPssJsN7QroFEDWTbFlJBA1OL5gNSuxlLHHLUDNBepOqcZeIEKujY4k5r0wcezRZ7jA2RsFjp9dwomrLZxbLHC966JVBgwL+0inCqeYLxpOeKz4jaCRrLAoLUfb4zW48Sql/ti+R6lLGsfCob/swyGtSj7WKDKGZQ/NbBHt07/C1de+B3fhFBpVB45xqspw07ElYrdM4i7kX5uXGXqspvp37qdvGIa4+3bu1KBWoEEJr18de4ncy1HUC2w6uAU7H96NaHsN3bCH0uMMRvacmFmd7F9hIGJm2mm8pwZ8UE3TUQWaGOmCyFMxok6DzE4Vck3Hn+6Tft43bBb0l6rOZkNMS/PshyUD9TYq8emwLlWClRkupjrej0rtvhShd9PzQjrTcD+mNqNr076eAosQ2nsYusX+c7ZCTVa7UK/dimpzlpphERg/5nHYr1wX/8/sVDopGIEKeDLkWwMihczZl1vmDqKyjqAV4eLRCzj75mlkN3qoOxHcgqM8GDAp6s+eaZkHxd/JYxmmWq2fevOJ7Oj+WWHfkdkllsLEsMKOK1AMyaQ1BaKyjZmgja89MI4/f3YbtkXX4KfX4YfsUeYcRl/YGqKsKlxqJSV4RMLofE3cpNOsLGNhEPzxq2xfqLX97JXSpNFmUfoMhaRn32r3luvpzDzlJ0jAJG0qdv+YIK3/PvPk9ekPCQPewfhT4y8z5shQx018Puh6sDbYXLhlErA6ViQaFBqtITgMIgluFExEPEkg83AWl5JN+NufX8UP317FfEaQsK6BvcnYJVUVGXp96DZhYpgpgRVFNIwruLPldDMuym58u0YGDCXlzlZnFRcrEVYF4qyH7Z6DL2/bhmemZ7Gl18YomUVMGLnHmYxVHgL4cEUQTil7HCWlvkxtjtLTKByiCZcno0o0HhAlU7MttS2gECpb6flImAhx6PpIE87sFtQP3IttDz0K7N0PRGwXCYE4REkQ0NyLiMmZMyCU06Iy6uGGKmpscT/W6Rs8vT4rVSdwjDlrSqelnZNseKCdxpiGeE2PCscFqqV5dN96A1feeQvlxfNwFucR9bqoM3pgbyhpsOJzCaCzf9EwrYS6x5CI6vB6cGizRYug8rU9graFthNC9gco4MK9a0aROSLsFqJVlliIIpyCh5euXsPr84tYcAN0OauUe5M9f0x8hQ1lEln5Sk2wh8N03aN37iAP/L/9XiXwqn3VpypPeig+oKdhJbFXddHYPoI9T+zH1L0zSEcypE4Pjkc1ee2LZbmRI2Do/xk7SdFC1lvPq03Yh5MrEYO7JWlUI8wIU1TKZI+ri5Wyhuw5v1RQj78jz0m8KAsqVBY386Ctb715hdUQDyKIwd/K+gzVepQNoN9rn5zGdMPPjQqxFITkruEe4vdz02q8IJ7aYzJszig/k/5GG3lQCYV84HP1jNrxdurxLTjXj4VkX5Xi50VBnesu8T/jfbL5ShET88oIcVrD2rkWzrx2CvMnr6FO6mpJdFSTex35R9ensupqN8wzsytlA9dPxLH/YT/kc5I0WjGLVHtl5IAwJQpsPVAqLwxYNFilUh+VJmtIm7ux66n/BvU9j2ElnELiUgSAohWpvE54yqRH9ne5ImpiXEUCR8dmSIIqB7SQfgKf38fmc5kjyOBbx1rI5iSq5wTiSLyScvTUZu1iLOhh93SIB7Y28MDOaRzY4lMkEz1WEynuagJ/jrXgJzJQpZgNA4GkcHGtU+HUUheXlnIsXJnHXz23B5tC4v7AO1eW8eLJRcxsmsDO8RB7p2qYjEuE2vIgQZNIV7s+OoL4AbnZqNzASz3gxNUu3jq3gGNXe7iwkKGLBjK/jsIJFc0yhXsmIyljZ1k39j5QQpuzheyMR03qJc3gmBFJXikRrWNIdIX14GrtxzhrsU9s1C4R56sYTW9g9b2f4vwr38VItgC/6sjNCJhOiXJJNpjU8zCSTlPCM+MOchoWceafRtLIoEPDVbHNTECoUmb6jQLuJzZZ87Y5k8rJ0Yt6aOxq4L5njqCxbRS9KEUe0rlyzyu9VMybEbFRNFkRNLt3VSVs8GOVwnRTmnjb/PVwwGydqvbqmBqH6WPRqrn249gEznTsoHDYE6uGWtBPCimUrMppzyWTB3oiNuyT5kHFXJ4ZpSXR4WtvnBhS8fclCpcBl54jQUhLIvAq3a5iCoo6SgJunKQEywYztY7qZiTMYOQG+zH5Qz9IUwEBCQ/7g6V1yYaQfiOKZcEhBpxMAL0iEEVVb6XCydeO4+wbZxAnNQRFAK/yxdlSRt0LHHRTqgHTLnBfEhm2wZUtc9581X9Q0288s9Ql3EwSaUGeec1CHaVt0zFCCq4pKyD0cjTLZTxzoIY/f3or7plso1HMAVVPnKnLKo1Bbof9YL8q9mu3aMOcm+/WxsH6W34mr8sAdaa/RZWatU9aAuuKUJ8jYiJFVEfuhXBItasyodpVZaoBtTQFabRrq5cDhFqZJMPJ6R/0Odz04bZ33KbKHy/cHeAwtlFBAzM5JfRxuY5mqtwaWu4mnFiuSeL40okOVqsxVFWoYyOYZBoVzYBAqtjoEjnH+wjoCYQ5f69zee9gLG6QB61waGCuohbiqwlqCkIQCpMlT7TdpFFmmExb+OLWGXxt527sKoCRXgdhmQnwQ/ujGIT6CVsJkTFRAkpTDE99vq0gSnDNfUOgifaSIz3E95E1KKmQ0lBdDx0Oq683UMzMonb4ILY98iiCg4cAPwZcVjACBelc+kb6U1aIVaBETh7BQgbprC7JAyTdlPdtqRK0iSw3KQAniumeVjrF1ImLoM/wUFAshWrrBkTWV7DSyOdKwJd2ligw9RR6qFaW0Xr/Xcy/+QbS0x/BW7yBRtbBCGc7kyXEd1SuzJikQi3PIsthnGUZ0u8aoJvxk8xzLjmiR6IFE+zfmmZo2VJiCTdEx49wIwxxLO3gB6dP4Xg7x2rYQIvrHoYocl5BDl8CeM42VLVWOlQ+TwUXLRh3p5NGO6pNq6wl+xQdAAAgAElEQVTis0SlVIE0iiy5BZMJU5F1K6R+gl69h0PPHcKuB/agG6dIwwyFl+kEgKGqoOpKKICgFsM4tt9lqMxx7dM8Zd8HMlamoI6G0F8dVHmFGHXUnRqmGxMYi8YQuzECh4J7ev1hEErvr9X30P1jn7hJm8VXW9s+uD4FAwfiifZVEitb0MS0iCi0YaJwj3NSE9Hd8FjlKzP0yh7a6RqW2ktoZW103C4Kv0TOeDDjfcSy5oWrQoGW5TNISgcLZnP6vjeS/WMhAG2lUEBReyIJItFm+ux8TH3UelRVn8dbP30TxVyBRtUAMhe+wxF3nJldIS1YAODn6DgfBY5N0WMIBLtz/ub2vulzkjTqpmOlyXW0MZV9dYWISavxY7FPkqycdEwPVdTAmjeOXV/8U9T3PoZsbJeM1iicQGeEEYGVGUKmb0Doe0ODauVzjfEzqIeErPJnGm0haAhVjQFWUSQ6N8cPkPPvykxUQakAOhGk2Lc5xqEdTBbHsG8yQNOlOIko0XPcG9q9DCvLXYxFHmYaHiKOfnN8dOBiKa3w4aUu3r6whnfPLWFxtYtm1cK/+6vHsa/pyeytH5+4jv/4wxPIvCY2jzfx2L5pHNoa48DOGkYczkRkfwLQzVxca/XQLUpMTY8gdh1R1qTt4bUspMCJuQQfXFzEBxe6+Oh6gp7XQO7WkRXs+QgkScuk0uULMshnwb4v8VsSjzEYM30Udl/2xztYl69TJC2+zvlN/HPBYIXOLe+hiQ78Gyew8N4LmHv/JTTKVTh5W/sthEJI0aJAueZVIYEhaYa8jlySSU0l7nyl0VI/TKVJEGpVN6SnIB3KJ10pS1AFDpzYAaaA/U/vx/TeGVQjDhI/RcHqo8zBY4CiVYhB0miiAnMCbCXQlGw1gJC1H9Tdhg2n+prh0FypcfYfidO1HGrKckx/jBEXhFNFTRigiOE3SSWDKUkhJZ9nwpRLIEBH6Qec00fV10y+h72t3Cs6ZUS9hhhjgb41WSUdXLFANnQYVNlU323SKPdu0G17R3Lvshft+82dGWdg8+ib1dwsam3DcH2vUn81kVDyF/tPiTi68KoAfuajlodYvbiEs2+cxbUPOJ8wAhIHkRtJsrzWXoHPQy3JMAMb/qN2baBgd2eTRp5RsWn9pJGJv2/U9Qp4ovCo1XunZN91Fw2vi4ObS/zFl7bii3tDEb6J0ZUqYp7pniODQHaK3I6BmlxFe4eFsdbjshgsSEokMzftumkwyICRioxBrY5uEaJVjaC+9SBq01uxevUMquULqKfsje6I0rTMvvWNZTBgmAIG2v8zSBrXc4WfzmtNaKzrYNQsDS1AfBWVufkTcLRDyj73Gnq17Xj5dIr/9OJVfHCFyp2c3xih8EIRQJGZgUTJBVQtkDPoMnPemDTqnr1zSaOeXMl6JVHTYE6TRqk2kYqbFXCjuqql9joYcx1MpD08MtnAs1tncThuYiJJEWbarMG2EyaNEozLOVB65cAfGSq7EXOxrIU+k0XAS1f6dEWcxPdEzKXneOi5EdpxHfnMLEYP34fZhx9CtGc3qtFRoB4DAigz2WM+wO8thBXiUnxLqm48dXrXLu8rFd6ICOQh6QBZBvSolsrAVQE6sp1EAT72gNgHSKuT5JQquQGIHpe8UF4z1XWFkcUKfClAnyTjQh1V7otD39rtAvPzWDl+DNff+BV6p45jZGUJjTRFzIoLVVhdIT5qz7fEQgMdA8lBBei0fXW0oxonEASUJNKYPCblbFtM0wxhFaBk4hhGuOJVeHNlCc+fvYwzBdCpc2xaISNHqDrCOEuqOIYlopR3HfWh4kQ3eb0/+CG1z81W7BQ8V/8vYCiVUkog9GOhlqa8h9hDEvaw85Ed2PHgDtQ3N9FxezKjkcCsxAyy2+w+NcKKt1Tb13NzyhzRIovEzvxF6iCsIuwc34X7dh/G7um7MNOcRhzUIJw22l0Cb3L2VdRRLfFg2qu5MrPq/eCvX1nVx22ozobNM5z2DtpIbq4EllWmdskNJenKkCEtelhpL+Hi/EUcO/8hTi2cxlK1iiLmWDeI+jF9tK1urmt9+pGQxgB8dBr9KGBdsFbO6QWOL7Ma4yJCuZzi+olrOPbiMbgtD2EZgbUkrl+a9eSc01dprGRBY2tLhy35eq70zr/2c5I06sKosIwpR4tBYiXDE4qEDI1l1SOoYyFx0IumMU2l1Ce+jV5jO9acEZnFKFxwBuIGKdAKBgMFIm5aFeOWFv68YGTal6fhlaFbuCGyjNfiIuJIC0nIGBynMkaCyDwDlFqxjH2TPp44MIkHdjaxfSIW2ijFbEjhWOsBS70CZ6/O48yFKxipjeCxe7dg93QNgVehU7o403Xw4gdLePXDFVxdA9YotJH3MOsu4X/91w9iV42BnYsff7SAf/eDs1jGJPjtU0GFnaMVvvLQFJ64u4npoEDoOOhlwMmrLbx57BxKN8e9+/Zi++Q4xiL1Z0SQSF3twsW5uQ5ePrmEt04t4Xo3QtebQLf0kRQJ/NCBx4RN0FhfEjgZASKtTNIVaYRZFOmUdZbknsm1umYSaCmJrEQgDff5TibyMorDzTGKZVRXP8S5V/4evYvvoVmsoc6ry3sySoTzJB2pePL5EXnWKEkqmvIMbWfjnTlcfQMlXB2TrkoiZJwxAxShG7moQger2RriyRr2PLoLOx/ZiWrUQeKkyLxME01Wsg0i3q/U2t6/oYqbWmnDaxpKk/vVuH5ZwKj9yuu1X/VWpNIafvtvNfS230pwNhOwWTDHoPWGIsPPLAQVJ/jsKkWDFUaZ0Un6IvsxlLZKVT/fCySpJHqsadugv00crSRXNuGyacigcmrFa6wq7HAqLMlZP3S4KS3+tQ0h7qWvDmgFAzRp1kqvzr2kB2Fyq2vuw8081NnL2HOwdGoBx146htXLa6ihDj8PxLFkKc8MUUdLlbHXZVHjfrp+hzaqUn/57bmbSp+L3KdRf+ThVQpZhCxJMBYUCLJF7BjN8Rd/tBVP3uNh2ltAw+/CTVNI8ZgJhyWpm4YWOePC5iDaayiOt3mH4lYFzNDe6T5SyyoiBTOqAG1/FvG2h9Dc9wz86V1Irh/H2kc/R3bxKCbcFcR+T0RPNJ/VKojSjrk3LbL8sbD727yLT/ZtWtkyW1Fm50n3uYY3wgY2VdVCY/oy9NHOa7iRT+GXJyr8zfNXcKUToOOOYy1zUavVUSQdkY7nfrAVNglXhSIc9qtawwS0T/aubv40Piuh2pvREPpHQ9XsY1+eMHZCT5VSm50u7q3V8c27tuPBkRgzWYE4IWuDVXVWHzTY1Z7a4QYK9Uy8X65iJkCWIwJXvqFI8+xnXiWAsZcpdZBnZc2tsBbX0WtOYeTAIUw++hjqhw/DG59EQSGzOBKKGpNVAYykVK7qCbmpIrKdw6MoT5ICrRbS+RtoLyxiZWEBSWsVxdoSvG4XEccB5aqpIPROAWwrFGGALA5R1Ufg1sdQn5jAyMQURman4E1NA/UR6Z8sZHgqEwa1z3pcDf2Wa8uNVVQyV9nJUqSXL2LpzV9h6ZWXUV48h/EsQS1LERkwRz7DddBLMoSs8JuIiWtdutpiw4+lII5EVeKrBtJ5jOqckMBGCl9m3vlIvQCdKMJFF/jplTk8f+Ei5us1tKJQxqQxjZJkx87Ilu/QZ5qb5ZU0+c7hG4MERUvIhvCurCCJAYxYkojGhtyzPWR+gdm90zjw7AHUd9SRBDl6SFD5ZoyO6ZmVJE/W7td9xnprqQq7lMjKAnUvRJB68FsB7t/1IJ48+BR2Td6FuhsL6Kkq5HraBUoh66B/RA0bp19VtFPKNWbQ6zL9IP0YRAs0dra5TZfsJxklDHWvhp/GPa7Uec4r128nBsLe2F7RxdWVq3jj3FH8/MTLWAmW4TRdtNtrMhdVdePXt0I3w7dMGnWv6kg6jU+k3s62rMKVBDEqfVTLBU787DhOv3kGcVlTYRzOKOZsVCEFGDai+F5TabRrdxOI/4e0qL/fZ3+ukkaLTFm1MBpzBg4BaXGsfnFkRtzEfNlANXMQ9331XyKbvhsdrykBBYNqCWs4n4iUK0t7E2PDgEZkMvQRmn45Q1obHBJDW+FmoaoDg8EiSxEHHkKXFMkETm8Rs3EHTx3eiqf2j2LHWA1jQYUw8JCVFToALi06OPrhVZy7vIClxUWMBAW+9fQh3L93GrFQSSocm8vx3aPX8dalAgtJJCixQ8pfbxnTxSX8h3/zEPY1SE918P0Tc/gfvn8Ba+EOgCqOaYpxN8HmegtP3tPAlw9PY/s4gwpHRnO8+u5l/N2Lb6E2vhlbJiewf9cMDu2bwHST8yEpxMMZShmWUxenrq7hZ8cW8frpFaw448hDUr9YKSuR5kAU1WWGJMVtOP7BJtiyrLZSJdUBHjalCmiXowYmrKHZ5JzrU3KwuqEl1N0McTKPzpnXcenV76O2fB6NdAEBB99TfS5lwk70WzpQTXBqK0yaNK7TXvxeJ2pgbBRq0N5L0/DCoIcy91SJI5pcd9BCC5vv2YIHvnI/nGlHKCkpTMLIvViREhiaHg6uEpNhU0U0TmhAsRvG+WwgaREyU0Xs72trRHnFKtMuaYtUXqzht037WoVRuhufD9eZz9kImZB61KfIVCIgI0EDe4SI9gkoY6h3LNKztMjXiM3UvS79nTKv1FYTFRwisKHOKpAL1AHFA6qJujFbJdAA2T4D+0kGvTDcAVsB0+82q2TotX0VKUmi+n0V/aSRKLpKxEu1UQYzKvWKg3+jwoe76uDSO5dw/NXj8DsB/J6PKgFGag0kaSK9GfLT72kY6uS4k05DKmpDSaNUknRAseSPHgEkPudQQLbxahXT/gq++kATf/bcFmyuLyEulqTSEoQq0JQXrlRVUaSSiOk5Z9LI27VVocF+XO9Bk8qFGmdDV1U2A0GmLGxgsWjA33Q/Jo98E/7mLwDBNJBfQ3ruF1h69wfwl45hpJpHiJ4KPwstWscHVUKbG/SW3sFC2nqX4abX35w0soLFs6uAjSSTboAsVxofzxsLbU7go+dNYK49if/3xav44XstXM2baFejcL0IyLsI/EBoh4p7GbBE7NmnkzRm5qhyQL0S/gbHt+K+CyO00h7CKsOUU2BrkuGPtu/EM5umsTXropnmwkQRSj2DN18DQW4owpaaamtoTCsryr+S8LCPy0eQ+zq8m8Gip0kjlSxDniM3xGqVYz7ykG/bgbue/SoaRx5EsHkzSlY/o5r07imFkomA9v7xltgrRYp+mSUCBuPyJbQ+Oo2VCxeQ3LiBYnkZWacr8+KKbgdl0kFc5KgzCDWMDqmqyfgrpSP3XE8SLieuwyESHEfwqMo6MYmxLVsxsWsPwt27gLFRIApVqVX65LSCJOOGxBno/L+C1VRqP7RX0Tl5Assvv4S5N19Ds72G0bRCrVTBIdr0HpNo9odKQk5fkUvSSNaMvCTXPjpbaVQPrZS/yq/EN8bCMKE/cJAFIVbY31i5+PuPPsLLy4tYHR3FUk5NigghqehFKr2SsiWMu2cllZoNojR+B0OAYf8vYKZhMqh7VBvLGKCb9lCRjBKk8CZ83P/MEUzdM4W8mSNxMtmnBI1ZZQxcrUoJhVzWzoImA6BxfSmRiWoNDTrKPKFX7hu7G3/y+Ldx99Q9CAT0riROkVPhOfJn2gLGhgIc92uGFj4yz2AIqLeVXo0orLfVJiWFn/lvA0ibv9e76qebpptS5x+zldVWXXn+IrK2RIGkwNXeNfzjmz/AKxdeRdpIJPGWFhnJ8da3Qr8tadQWUjLcHKQFq66a/LmlEFURJj7SKyle++FrWLvYwgiaqDoVIi+SKyCYruKZvFkLKti2gvXPzPy9nMdtvvlzkjSabdTnq2uPhVA6GMNR+cxRdGnBCVHM7seWh7+NqYNfwQIayL2aBJbk87OaWFERLKDYS2AqYJo09ikoDM1FLYlgoPbJ6CPWoJHGzOWAXhpafpZbISR9K29jpFjCkR0jeO6BSdy7tYFNHJchw5aBNhycWszx46MX8O75JXSzEGmnjV2TMf7Zw9vw7KFJRCGTWeDiGvCfXjiFn53sIG9skwpjjgh+QCWyVUwXF/E//9Vh7B2htA7w/Mkb+PfPX8eKvxWZ8KkLRFWC0aCLkfwqvv7wZnz94a2YilRsp5Pk+M+vXsMLb11FJ3cR1yOMxjkePbgJT983g001HyPGQLRK4OJqhqMX2njp/WWcWkzRdhoogjoSsA+DYzQ8TgWWvgs6R60YmlRCRH000TFMWNOfp1UcBjoi2lOyh0+4YyjYXyPxCoU3Wqi1r2H53Rex/PZPEK6cwWjYE49AKrBXxcYasb9OKwZ2XtadpFGpEdVoRokxthplaDgmJqXBoUFbc1sY3TWO+545jKm9k2gFbRQBKQwqjkMRC5okn7wdcRhmzqdsR/NhQwI4ktjdYhulF2bIGEswaa7RKv7153Cafkk7eN34OQUBJFk0xDDb40RakyQZAyENVkbJ/+PvgsJHyICLhp0Khab5PKsyCdDYeyApsqvzqZQKa5MK00ck/URcUaVzKnBkmsmNc5GTq0VP/TEWX7BUudZBMDGgTdo3mD0oWbOdK2qb6k1kakQIVGhJDTt7mAVppECOJI4OnMxFnIWolkocf/k4Lr53GVEngtdz0YiaSLsduKHtt9HPtvRZfSQWz71Na76etxlVPT2TmaFymcoLRbJkZqiHXi/DRM1Dbe0SHt0V4F9/+y7sGVtDw11A4GfIu5XQyjyh5XPtVTF6kAqbug0drXm263Pfg0dqgQutHih6XVYBUjfGqjOGYNuDGD34R/C3fAGI9yAva3CxCje/hPT8y1h+6+9Rzr+FMX8NsZtJb7p2VdvRE4YNMBR8rmdJP43XWpReqWLDSaMmVgXPJkfH+A6KnMPfyVp0keVMnSdxeqmB//37F/DLsxnyxna0E1brXJSkAZvtr5RDfhrrA2a8zxDN+w9937yOTFqaKwSSNPZzGrmmonB0jBM9dXsZ28oMT2/ahK9u2449HjDabaPGPcmkmYwgaTVz4dCPs7JuglZRAjdd9xLOMmhn315JIRcjS8ceT7+UVg6yElLOQK48dBoN1I8cxMyTT2PksSfhNJoCKjNG4Dkny4K6CwKW0Z5mGZwkgZN0gdVFFAs38N6LL8Kbm0M4vwiHoy/yFA5799hLZp4BAd2aW8EvOM6G7Rycy0s3WYITp0M3EmCa4ytStmhw7p/POIb0VBdOWIczPo5schJjd+/D1vsOwZvdDIxOoIzrQFiTIDjPzGidQPs1HbYVsHJT5CiWrmPpZz/F3K9eAy5cwkSWokFxQCleuoILM8GmwBgZBuxTz8mcIfOk4P4ZShplk9Fvcz6mqscGjqsVyYI+x0M3iLAU1/FhmuGv33sbx9MCqzErprGxAaTS2xhR3QBjQeoafDpJo40kh5I6OxqZOKProPAKrHKe7YSLXQ/uxt6Hd6MYK5GEqUwgk8KIUFnJNNJ2BgvnCnAmcdJwirq+U6gpG1lxPsKuj4l8DN986Ft4au9TCBlneh5urM3h9RNv4MLcJVVc5TNKU2Rpikad4JFlLd3iePu9pL/mktVjS8xi4mtDVdZqpCZ3Bq/QOM6AxGnKRM1FGETwqNCf55gZncLDBx7EnpndqErVtji2cBz/98/+L1zKr8JpAkmeaNzweyaNImpjWzWk0kjQmHua4DeLMSoe5GU+RtIarn14De+88A7yGxXiLEKNY+2oVizigBaQHrTPaNSjFenP+s/nImmU3STItR6cgSKSkRGmF3B8JH4Ny+EEpo48hx2P/xmWgk3oOTEqzrEjGsbqiCR9DIhYzaLxsgHvoMrAbUvjyAecuYH0Fooz4SBgEVRw4PgB2jTopFB6BfzODUy7bXz58GY8c2QGeydcNLQNC+0cuLQEvHxiDj8/fgOXsxrK2hjQayFsXcGfPrYD/+KLWzBO5Md1cXzRwd+8cAYf3AA6/hRurPZQq9eRFKSxlKg5CTZV1/E//auD2D8SCJ30hx8t4D/86DqWyimkiIQ6Q2WxpNvCptEAE8UyHt87im8/Oosdo1yDAkulh//lP5/C62dbcCe2iaGNy1VsiTr4+sN7JfndNQ7EDpVbgYWkwom5Ej98/TzePL8qSrR5bQprCWmIHpi6ST8G51C5LjI6ZqEUEZHNdNwBgw5j7JROqAaQCaPPPkmFcnSIqggNqAJrHS1EC2dx+Zd/h97Z1zBSLAL5GgJP+eEqVKTKdeKcROTSqIHeTpR6mydXRwQwYTaiSbJ3+RvJBJX+6DviHHojKe596gDufnwvVrEmwjcUQaBTEaUtQaM1sSAF1wrVqHW1FSuuj6U5aLRLZ3DTLd+iiGrNkl+yp0erdFqx0DUcJF62w8BKF6kT7CucSj+QpX6YL2FQlwBRUcP20W24d+e92Ld9H2ZHZhBJjSfFcrKCS/OXceLicZy7fhYr1TLKWBUKZS8M9S0NxHwGJNNBhmgVE9V5WrzSFnZ5V+xdGqyVUtL0Z2iFrFMx66jFLFWU0xKsPlNNeqRMoBUDEThSpyG/JpuTTqOsY/nsCt598T30LnQRpzHcTJF3YVbaPimjVKfS53c6aRxSozTV2eFHzztknxYHhI85bdzdXMVfPLsV33hoFF7nMvyyK/3lrox0SKUXjqNf8m4PIbsG7Pnpj+AhoHR7Y9a0wq0fqGI4dot6SJw61txpuDP3Y/LwN+DufAxVsAWMGEQojVUzrwtk15CdfAHLJ38MZ+UDNIs5hEVXe2rNSCReNHuu+irMd9Bu3Ka50aPaR625D1m11x5E/ppMEJ+U0zSTIDQiRbLDvk4fpV9HGm3G999v429euITTK2TkjEo/mfSoqfaUCfL0GagK5x0lb8h9CEAsiZOtS/C5KTwhBbLKQc0pMNpexX31GN/atwdH6jGaaQdRQdVyHTafFCk8tpQov0wSQgtmsbKofl5tnPUjAVtChGHEBI0+Wgd9Z36AJcdFZ3IaI4cOYedzX4J/6Agcn/2EgfRyM6j0Q9N3Tysr/aIlsNICzp1F5/iHmDv2Nm6cOolalku/YC3LELBy2AeRjBgZA1QCby6QUAGdisxxIH39eZIiSjKMuoEk1gTGCcyxqmrtqoZRDlLPRzcIscbxV+OTmD14BNOHjsA/cC+wbScbYE2PJRkuVIkspDqmWmQFkLRQrSxh+dWXMffqq3DOnUVjbRV1irxQ9EsScQ2IFbijHVaQk1Q+UWM3PY3aU2qSRjBhMv6EYoPyBs6RdtDzInTGJvFfTp/Bj85dwLXaCNa8SGIfacUUcRUlNvYF3Uy7hlzL73PA1vFePYtkA9m+W5vMmsSFbp37IAbacRdT+6dw+JlDCGcCdPweCl97ycWL0/8LnVVF9US4sd9PPGQIFX5cx1WqzWBsFSJEI6/jnsm78adf+FPsaO6UMzC3fB3f+eXf4sLaRawWa2oPUCGKQqGu99LEgKwqgGfHd+hVaJtJP6ntxx/6d3zezPH1JFtekx1lx+KPjgVRARuFxchg4T0mSSrVb+6NOiJsHdmKrx75IxzZ/YBobKxWLXznV9/Bq2dfQ1rP0MnaIkK3zuXp9xQbr9PvyVSWk9KGdQyISlaTscJ2G+7vKA1QT2t478X3cfGtiwjbIcI8lB5LFbrV+9MqtF27/5o0rmsD/84XyyG0QavdYGK+jfImM/cQ7TLEWjCBaMcRbH/0Gwh3PYIbaYgykFQGVd4T8RSZsSaUJlVGHS6b2yoRv5Gz27gfMkpCG5STAYWoqhJFiyIpTzvZKiaqVexqFvjWQ1vxxXvGpZrHVLRbVLi+VuL9i138+M2L+Ggxx5o/hiwa12rS4jl8+6HN+O+fmMXuhqbDp9cKfOf1Ofz4/VWs+dPoEkWVOTGEgEOKQiFChpn8Kv7Hf3kARyYCdErgH44v4H/7yTyWvWlkFBCnIlfSgxPUUCUZxr0cm/wVfPPhaXzzyARmYu3+O3qtwP/xwhW8fqkDNDdLL+FI2UYtmcejd0/jaw9twe7ZABORK7MjmTxebwPPv3UdP373Gq4WDbSdCXhBXdXkhP9UybqlhhDIdCcoWDtTh6E/6pR1HptVMswRiAQ6k1p96gwMZKaqk2AsW0Lr5Mu4fvRHyK58gJFyBc1Q++KsvLemS0p+7df67uRAYDMKRtFTM1xZeqbYv6neK3FTZPUcs4c24cDT96C2LcJKvib0HB1HYmTdzfgYFSpTeoYaP3WO9kerLrZCZ52VUmP6g6blj/azdclV+tvE4DwPwkghJc2unn6DVvcMhViCbDX4EsTL4GkzQJoN/nmImdoM7tt2GI/sfQS7m3tRc0JDMdV6iFQOUOBaeh3HLn+A18+8htPzp5AFBSp/MMJDhIPkTnXEjSYPpq/4pmeqVDEGDopBKJopM8sMTVJ+3afmKh1Xh17a3ltL7bWJsxmVYxVUxbjr20R226CpTO71c1UFikEQlVOjTojzRy/g9Cun4a248LouakGMjNUeIxWuiagGpHc8abSOXe5HldwG1WT1kaTLjXNG6so8/vKPxvDffXUfmtlZxNmqUJClJ4bUx4gjixyh6fM5id5GP6ZR9VtRBLhNzqdNGgVvMR+dV6TgjaDlTyMbO4itj/wLuJufQOVMoQqasif5fSTKyXW5XbjldSRnf4Eb738f/uI7aJbziKQTzsAsZmZkf3TN+uKwT87nrfeTZK25xmZ1jN3hx4iutIwpiKU/msqiDMBU1ZeDxOtox3vx189/hL9+fg2YmMFCz4XDcRAS4BlBKgHgaLPJa9HK/7ojsfXel319v6BiACAzc5a+QTUJWA0s0Gh3sN8DvrZjG56YncRskSIkVZotEzKgmwJcDHxjBfAy7g9+hun/lAoCZfRtJZO0s4HCru0lY+KWeQHmfBe9rVux6bnnMPPsl+FNbdWDEyndU7PuEqDaKOcM8/NX2+idOoPWG29j7u23kF++pKqkTiXjs01h2tIAACAASURBVAJWlkQIhyMGpNNPheGMWA+141ddF+16Hc6mTQhmNkmvZLq8gvzaVYSLSxjLc8QZewv1DNDWMtDmFZG1InRuoW9S5dXFSumhW2sg3nsPdjz5BKL7DiPYsgUVaavsfaT4HalS3EcS2+aoeKbKDMmHH+Dyj36A1jtvY6rdwkgvQSRjCph4qyANj5H0hBtbLJVR8fNkihG41NdIchuSsJQjp+K26wkYLewjN0DLD3Gu8vEPH53F660Wrnsh2mEgvpE7XRXvuUcHQF9/y92psyzPSUm3CjwaTQzbw8b+V69A109Q217Dvif2YfOhWRmvRcaNPnH1TZI+i8K4SbAME0horv0uQz2N600aZUnJBirVVz13+Ev4xsGvi1pqK23hB2/9I356/KdoRW1UMWcUm7iX+4b6FQReSoCAClVKaw77H2PT+6cNStrLPoghNBUmKGfcr4nSGEtI9dEUEcjC6pY9rKGNwtcYijGeqB1LlY5zKx0Bp+tpHQ9seQB//PAfY9v4DtkrPzv/S/zti3+LTq2DIiRxlTHp+oyPqYOaNw0adnTdFDiWLSxn1AoDMebwOP4V9byO9sUOPnjxA6ydXUPQ9VFzYwECuJY6Goe3Zv3/f00a1/eEfterTaBm6ouGfqc0NVb+uPC5H2K5aqKYuBs7H/sWRu/+Alr+ODoyLkKrAOzzsKRBi0mZmpAxZtyMA+SD5W4GnLSZYuxFZMVIWEu2w5SzjSm/g3smC3zr4S14YvcYasYBsbp47HobP3hjBW+dX8JiGSGPxqRaWIso07uMHeEq/u237sPjW5UWN9cr8YP3FvDd169hvppEFo6h3e2hTsPoFEicALkbICo62JJdxn/8VwdwqBmgWwH/cHIR//75G1j0NiFzAgSsAnCuTeWJstxoGMDvXseesQR/9uR2PLV3FNO+g9Uc+Ptjbfw/vzyDuWISPbcuvWhBlWHE62HcWcXThzfjS0dGcVczluopf1Yq4Pl35vGPb13F5V4TraKO0onFeHlCZSAViEE5A1ImvSaYZy+ISQV0xo5KgdtkUsVsFDlmIGsnSgXIUKtaiDvXMP/Oi5I4NjtX0cAaHKHX8THzWau0tw6fsjW3AZ/+k9uYv+WT+mqdvHeLlGmVnJQvFlo7ThfhpggPff0hjO5tYqFcQNAINboTYQFLINVkhM63T+uVvggrta3RVMV5SiJCRMEZBkYckxCKcWfwIiOt5LnogGdBu0Wnx0FeZLLPKUTDH6GlyeBbVjtthc1I8Jjv5bgQWsy8YOUiRJIkaIQjKDsFZuJZPH3v03hi9xcxGUwIkhmZnlOq/DEA4j90j+w66Dopji9+iO+9/j2cWzqHslYgk34OIE9TeG6gsvYcAi0tSIonK2Sne4rUOUIgMi+NyS978bjUDNyMZo/MYzMzLmVXiOBuJuIgXDu+R3qkCdBI0qOBpnyFESCweK4m3MpyUGTbOnXNsClbXstrcFdcHHvhGC4cPY9xZ+z/Y+89g+w6zzPB5+SbO6IDGjkSAJEJgpkUSTGTEoPCSOvyKnjs2Zmdrdran1s1+2Nrt3bHHssjW7JsWdLWeJQsZlIiQTGDOQIkACKnRiN07htP3nre7zvdTcm21KAEiVW6VSwCjb73nnO+9IYnwJh1dilbkd9d0qisSxTPyEzyCv4sfnSqCspguZD6KIfDWN1l4j/92QZ04iTaraqIUImQXtYBzJ6XxoGo58cHrANnScYyzuB0BvBrL0X1PZZwYYksCAkHTHIIigMI2laj95L7YHdsBHJLkZhFtc5EdCsQv0yuPVb3LaMOIxhCcPIVjL73KIyR3agYo3BRV2rYumsxjfqaY6Dxa9/Qb/oXpzuvCjqqVEVnCiLToOesS6ihyeI1ZudRiysYx0L8p2/twv5RYMqdBx+eDmq0aEu2EsymrjIpuOYFeWUqm9ovUa3IDKqvCl9e6GNxFOPySgW3Ll2MJXYKz6/Blf0uC1KzP2RBqrp+bmfCCxQ4Kv3pMpgc9+xYOh9U25VXRKVQCzU3h+aiBei7+ZNov/YaJJUOmEZJJ4p6f8meGYtf9Um0jh9G/c03cfLFnciPjqNM9dEohJkEUmhh9yQRQRyVnUlwKcAUA1aguP7NXA4jngd7zRosueUO2Mvo9+gAk+No7XobHzz8ADomJlBh55GfLZZO9JtlsK7uW9YmEy2qDtNPlT6epg3fIVLLgbt8KRZ94jq4a9bB6e1H6il6D9EExKALf5LIF2KdgzqME0dxaseTqL/yOtrHxsWWg0WiwCZLhsmciZLpIm4G4i2murU6adQwVq1xqRJHXXTKlp8c546JWpyi7lWwu+HjoYMHsS+OMebl0SJnXs62bKar7hy/90N71IWYrLL5KcZeFoOo4EelSlxzKABVsy4J48rLV6CZbyD0VMFCiTNlp052rsjppkAv06eNulf1jNQ5PaeXpnk4CRWwc7jjsk/h2qXXIGd6GGuO4ztPfheHmgdQy9XFQ1rsr7TIkFwdUSgBoZcOVvetwOalG7Fk3mKhihnkK0ghVV1ThlaQs1IsutTVziCntM90EsP1LBwfOYF9Z/fjxb2vIMrFSCwmjMr2ghEjO5CknTBhzft5LLQW4N7L7sXqBWvlWewd/wB//8jfoVFsIrB8rcY+l6eTVTwzfQSlpKxLxjrBzSy/MuWEDPUkB6pYIpTDMs6+dxZ7nt8jlJVcQv9mNbmnRde02q9CQP0BnjqXUfqXf1d3ueWRan6TbOnCNSAvykTTyWPK7UVl9bVYsOVWNAp9QLGCKT+C5RZ00ij1qlkBoEokpeEvQWdm+KkCnYiTn9wBqdpmpF/t+5dEKFshrNoJbF/RjruvXokVnUCecKAEGKvHeOd4HU+8PohDk7ZsdIGTV9W1qIV8XEcHJnHXJQO4Z1s3umi5EQMvHKrhkbfO4tCkibG0gMjw4LiWqP2RNxWS+WdYyMV19Ecn8fUvrcG6MpXEgMcPjOEvdoxi1O5FYHjw4AuUNiLvjFCZkGFACx1GFet7XXz2ivnY1usI/+FwI8GPXzmNFz6YEjisb+ZhEOZCw9T6KNqNGjYt8HDDxT1Yv7AgtiCMP+oG8ObxEA88+wEOjwNhrhet1FUwR1Z3paHDg4kHoC2VGZN+QJkirca1857kPVJrUlW0LHCTbZGKtGkkHnF2OAlr5DCOvfgIjJPvohSPwDYaejO1RbRADiAZNwVVmfOG+lFmrq4ozvgJqrklmqBmIkppUTHF0kuWYMX25WjkGkhLCVqEUFGJU+TPs4NAQUe5zyjkpFbvyqqRGqeXEIOkA16RIWdnl1BBBgQSiKgkSwF/dBdWbEn4aJTxL+Fr0kGjqmmWyGs4uEryFTSMX0RfNCU7pAII8vm82EMpKeGGTTfg8uVXYp4zD25kK9NsOUAYaGSJnvLzJLeRohJ11PH+yHt47LXHcGT8KJKigqawe0XosRIP0h06DULSTsS66hdJQkwRBSYMhJ7T3JzwGxL6aUjMZFPFS5lMEzd9HoZaR04k4225f7E9m07M1Vgo+LN6ElJxzwR5tM+kqqwqLiAVY53QhufnMHV4Cm8++Sbi4RBe5MKROZ71iWc8MOXJXEA+g4KNaXGKmNwgrkE+d1Uhd+IAlbSBfnMSf3r3Cly2wkfFHEXOipD6LdjSadRy4br6mgV5qsDBCZtBb/ibal7OteKbLUVaKTk5il4YaKQF+Pl+oGcT2tfcBLd3K2J3IRKrQ3WWpXNBk3GV/PJLyQ5mIukYDSRTRxAMvY6Jg0/BHN2NYnQGeXrA6lxLRLl/IXD9KFvCb/29Gi3AxHoaX8EOxyxLAwF56emrinKiUQXTyyEKHVSjTrxwyMU3HzqMobSCBgpITE9VwrNuu8HgrfU7TRpDbfGjAJAK2shCY1sQYG0K3Lv6ImzIuWgLm3BZNAhZLFCVTlVYzKxbZkZFJYxqH+B+kKGMZM2TKiDxMZUmgdTJw8+XkC5chL4bb0Bu21bE3d2U3EDOKkjcJwqpbLmTw9SsIxwZhr/3fYy+shONfftQ8lsoiSFmoKhcKbuCzO7II9QVANIuWLjj36MIRYvaBQbGHQ+NRYswcN9nkN96GZJiRQqu7PphbAiTjz+Ksz/9GdprVZQpaSz2QGpPlPvRZ4LMAbHUYTdMmbXLxTgeprheurrQtnkT2rZtR27ZCqSVNliFvBIuYexFeg8LjkkIO/JhHj2K6gsv4dTPn0ahOoGSnSKhL61piC1H2ozEv5HfJx7RIgqkIKwUvcmcHbOjj/+mqADq3CODnEirqcDEWKkNOwZP4enTQxh0qJis4iKZp1okjvsz6Re/i6RRSfupjpgurWnUExFYMaJ8jMKCItZ/Yj3yAzn4uZaI32QWMKTVqJf2TZ5GZGl0zLR0zEdLGhVHmB6DBdwpSeO14sk42hzHd5/8Dg60DqCeawgflXEJn6eSTuNUTVB0i3AaBq65+Epce9FVqJhluGDjYIZ/qXZfxR1XUcAMQirTaOBvZN7P1ApopE3sHtmDH/z8xwi8CIERyDqgQBMjmtgMBfJMGLRKGhfinkvvxdqFa2V1753Yi2898i3UCnUEFq315nru/HLSmN1FZkGWcS2zmEhHZzK3yc0tO0VgCsC4gf0v7cfQ+6fgNKmySjXXLKJSCJFMwVkljXMvqv7Wz5df+ILff07j7KRRvG4UF0cZ8pI356LmlhDNW4OF2+9GbuEWNOw2BISiMAA0CPpQG5BSWczgA+TaMWkk14YTWXe8pg8jR6BWSFoSHLMyJxYOSYxcPIUujOPyRS7u3DaApX1F5MkzSIEDIw28uHscr38widGkhKbbgfEwEnNd1zHgxg3km2eweX4eX75pBVa1KXWn/SM+vv/yCN48WUONaq+Gi8gwJPgngdYyHIHT8pWLa+iNB/G1L6/DGgrhpMBPD4ziL3YMY4xJI3JwydhMSdZlCdMSTxuHgj1hHfMMH9et6MBXru1EUTpfFl45XsUPnzuKY1UPvtstiWco/ItIlF/zwTgWFANcva4TV6/pxIIyJz8wFSXYfWgCP3vnHHaPAJNWp0CeWCV1mCSSOE/oG2W45dkzOVFLkLAUvhTYj2Ol25g6JVEHPdXrAEdUvGJYZoRSaxS1/a/i1IsPo+wPwkknREqdAY7JrptAYzJez+8uaVRJQNaJSgV+2XJ8dCzvwsXXXoxcv4fA8+GzGiaQaBqYzySNkmgyaVQEkWl4j+616VSUP3YVnl4n40zOLRFfohqdgpBSEp3znJBPJeaibGWYUCqgti6eCCdKQb7UqlH+kIR+St1NAnIF++TGTQsJN3VRiopYM28tbr/kdiwuLUUeOVE1lsCHI8fggibYmlcjB6sErjwUIgxHw9h56EU8+/6zmLAm4Zu+alTFFLli9VLzJDQHQh2rStWRBXBeh3RJmTyKQIpSNWPXmxu8VAq1vY6k8IRraZgPCxzSnaJwgqgZ6s/WG7jqNGrGpIY+8Z+U1U/WlVDVQzEW5rpNbTiBDbfu4dAbh7DnufdRQQlWYM0yas6S6PPOpc77vJDjW9YI16graqSMG1npZ4pVSGootKZw2+YC/viWxejzhmBFY/A8CwmVKLW7izQtZtNGdYCj7G50+UMScBUszLEePn1//B76xIZOGXW7F8a8DWhfeyucBZcjdeYjMkraikMJMTGE5NxTIHzaEij7Cc4VM60CzUE0Tr6E2sGfIx56DR0YRs6OkYTsLCme1IVUXTzfgdQgglkFUS0oxbUhxu0zcYgAZDQyW6gXgvqzkLS4ljswGMzHd548jsd31eG7bQjkmbJ7qYJXJt0W2+XypRe406h3O6qWqu9X4auVRCgmEbr9Fm7u68fNixZjfuDDC5swzRgm7Y2yxFdVZnSBMRMNU+tWGjniWajAhQKojtS+QPhnK0oRuHk0ym2o9/Ri8W23orJtG9KOTjlj2XmhBRW74Tyv+dSsWhWN/XsxuvNFNHe/i9zwCIrCDzTgi6F7Kt6Jsd9EzjThRqZcL/dyjptYetDGhhDwNEUzASaKJQQb1mPFv/8PSHoGEFqeICSsKIYb1xHufhtH/uK/oHOCnUwmIuzsUYPBkq5iTEVr7nFEA9EjmtEN+WI8n8MYxcSEEwGtNEGtkEO6eBEq27ejY/t22AuXIDCVuA+FUphAkidL4y0rCIGTJ3Hu6acx9MLzKNUnUWo2UKKQnQBCUkFzsLgn1KDpfUIJWinu/ozAmVoPs9S77QR+FMG0Cpj08tgTBHj86FG83ahh0suhQRN1ObPUWPL5McnJwv/zLVbNeV1qnvqMJYzqCEqiRc/TXAK/EGDD9Rsxf10/goKPwA4QGqojS5GXLGlUKCMVA0gemdF4pulaWYJxHp1GfZazqJpvFXHXpUwar0PezGOsOSadxgOtQ6h7dVG+laRR7k3Y/KIGzBKoWUtw8YK12LJ0Ezq8DhF8mRHtmS4javisShqlhq0ht5lNmML4sYsYYjKYwP7hI3jm3eelgJw6szrlGsZMpA6vKR/mMWAO4J7t92K9JI0G9k7txTcf+QamCjUEFmP8rEv4647mTNKoZqFK8jRwWMGBtWje7DOC7xI7H4NmgEpx2W26mDw2id3P7oZ/pgk3dMW+R0V5+jTUMYTe2H7di/yd/d7HKGlU5PQZdUjl89cgJyPfg+71N6Bv882YcnpgFrswVR1HsVREqLB5usphSUVKZHKFjEvIhvJlnKl6qFBZqapRi4RQOUNkqVMRa2mgIxnGNSsquHdrN9b0KOXOahDhvdMT+Pl7o3jreISJuA2R045JP4SVcxS8LmpJMNZvjuIzVy/DTWs6kE8NNMIEj749gofensAISqibroj3hGJ8norkciakwqpqLqlhXjKE//zVDVhdVEnjkwdG8FdPnsG4pTqNrCvy8KPYT0B4DGkWdLaMAlTiCH3JFP7slkW4YiWNnYFzzQgPvT6En783hnGjG03Dg5UrodUKhJNRdAx44ST6c01cszKP69f1YmVXXnyx/CjB6ycaePCtYbx9Nsak1YGYymbiBUvHRwX7U7BA1aUSGCuTUr0UebWiuyiB3kxnggeM0MDJSSE53jVhN8fQ0RrGwad/iOaR11HEBNy0Kb+j+fYaGqLknM8/VD2PdakDmulDT1ccIzOB74RIKgnWXLMGCzYuFPXUfKeHqfqk8GyI9plJGtUWInBBrQyXGSfro1HzBfi8GPTrjU5jQZhMiSME5ehNkshN7RHIjp/67FDDlFIm5GkAh8/WNgVuqryaFdxXKvRaYEcOQP6bydlEeKcJow70mL24fesd2L5kO9qMisBSRWSE6ABdaeR7hDOpPd8UJEOpnlXTOo5Vj+Gxtx/Fe2d3SzWWyaQF8mligYmrIEJ1+xWHQ82fIAqRz6t1GNAIO6EFjytrxzTZGVVy5eSGSvKs/Z0IcWFmwIRYUlIRB1Dk9FQmkoYJ67NZOmhyDiqzX/J01LWo5ymQE7EUieDYLtJmjHxcQDqR4rkfPotkNIbre1LdFR6q7hRnsyw7Ys9j1s35LYpzpPymDGYS0/zuGHbaQimewJJyE//h7tVY11NDb24KSVSF5TJDnylgyAE6q0CqEhPdgZQhU0eugqyqYG6uiSNHIUpNSWLqTjesvs2orLoe7gBVUpcgNipSdCKNQCDFmq8jwbGoOau1IdxgdvL5e0YNhj+I5vGXMLnncVhj76GMcdCiPdZiOAzU53qtcx6Ij/gGJWCl8nMViPHP6gfKV/EXkkbNMZOqfzafA9IwSjjnt+G9kTK+/uAHOF7No2m0ITQK2vNW4bwzVI5i7V/AGas7ToLukuvm/XF9hehotbDG8/C5tRdhuQm0ByFyLGiJ7zIXpCrsZJxw9YwyWJkKBQURqg28M065zBrObTeHyM3jOIu/q1Ziwc23oPOqK5GU2tR+JPZbnFoxYqqi0nZifBzVXW/h7AvPIj1yEJ2tJuyGj8TyMJ4CtYKHNK9iCrfJ9RZLLEBLEYv8QSZILHURtyoCMglC00Kt3IYGk8b/5T8iKnUgcApIaa9BAZ24ifDQPhz9P/8vzJuagtesS5dFbEPY2CTXkEqPtiWdPsI6G6aJqusg9qiaasCZqqM7CFHkjmgmqOVdTFQqKG3aivnX3gh75VrEritwXSrIKx6B4m3KnDpxHKefegJnd76I9uERzOfZ7TckmDZc1U3NxoIJkZqDmhM+nThmSpocKLUHW56Nam0KbW1dGG76GMnn8OrIOJ44dhwnLQuTjis2IyqgV+tWvDAv9Ob6S+e/ugee46EdouWFqCwr47K7LkdYjBB59A1VZvRy9suaVdfNjxKk0XRQo9ADWd1k5vbOg9M4K2nMtQqSNF4nSWMO481R/MOT38P+1iE0vBYSJl5yXWrNxJIpqWt1YweFxEO724auYpcoEss+qzuSKmHOOn3qnM32KvUHXTRQGnECTx2tj2I8qGE8mkDs6AYALYOEA6vWg/wvsUSZdMCcj3u234MNC9dJgrhnag++IUmj6jTSomOue1UGA9ZbhY42sr1WK61LDJAV+fV48TotiGBPySsgnkpQiPLYt3MfTr5zAlbNFt0HmxWbXzj/1VP7/X99LJJGleuryC1bKOyNsMs4ZXXA6F6NldfdB6P/YkyxOuoUxPeIG7JlUzdNBw2SNikJcoHZMaDIOl06mSEunsmkHDSa10WpX+kYBVPosKu4clkF927rxsYuG1bYgOXlcWKijgde3YcXDwc4E/ehZrQjcUr6JA+RUjQnaqKc1nH5Yht//ImFWNbGbh5w4GwD39sxiD0TDqpWCaGVUx0Trj5WESnrz+CLB0oawUuqmJecxv/z1U1YqZNGWm789RNDmLDnIWC1R08/VoqpW8qdhh5xRhzDCyO0R1Vs64vxP9+3ChX6I6XAW8er+MFLp7FnxEbTIjzWge14qlMYE7bTQAcmMIAzuGvLfNxxyRK0OSbC0EfNyuHVEz5+8uYZvHsmRMOuILHyiFklJeSRCT/JzOSokQ8hkBqS/pWgEZNGNTZqk+XfRExGuloS5QvkkLAfO6yjHTXUD76CfTu+j3I0jEJSFR4mk+osYVMODudThfuoC3fm0MtgKgHJ756PjpWdWH/9OngDHqpJDaanOoAUGiD8QuA6+utVVU5xzCRVySCRGehFJ0PcQVUFV23QIqYTsE7gCEwyZ+QESlIplZEv5EXAaWx8DM0gEK5LZIYIrQCttIXUSkQhTYQihOeVcU5VlVC+I2YV3EGU+Mh7HqLxCCvbVuHLN34FC3MLUUhpdWAgSAKpSzJR48adCfOIGTP5tqxlaP8iX7qN5/Dk3ifx5K6fIS6T8xjAsfPwW75SQBPJawVnyqCOAilzbbT8FtKIHlI55NK8EPwp+sBKe0dHB9qKFfhNH1PVKmqtmhDtA/gCFyYFQxTN5JRWPlACV9Ow9MxzUFUSs+mlYCUKWjJzwAtclwEABbRoe5M4KIR57H9hP/bvPIiiX5SDVsGQVUSvXedmKbt+1Pn3q98/U0vlNShXVKSurEcvmUI7JvGpKzrwqe0VLCrWYNZH4ZYssW1g0UGPhrxvOqbRz0EUa6e9PtW1sHunuulzTxpZ+Gokefi5ARjd61C56Hq4iy5DYvcDZgdiCvkwGTK16bQUFhQ0NiKShN3mrFBPGwDOaRqOG1UY/klEg69gfPdjSE6/i5JdEysRMw7kWXwckkb60XE8+Gxl99TPWpAX2qYmOztV0VWdp5JQMMC2Xfi1GGmhCyfqRTz42hQefmkCU2YbWkzIGQUJIZdZqVIevdDBDedOhjKTk8Fk0TFCJfDRV6virtWrcF1vNzrClvgGMuEXn1gt1pUF4YpLlGXSel9Vx+Ms1IA6gxgmEOHTMmyMmDZqfX3ov+M2dN9wA+JKu3AbKaTDrnYctiCgpjBAPHQWI889i/G3Xoc9dALl2iTy3O8sF6NWAcbCxcitWQNv8SJlqXT8GIZeexW5iQkUoxAeUTrcHBPyu1nYInKBaB0Hk6TiLF2Mi/6nP0OyZDlCh+kdS2sprGYVwc7nceib38JAFMENm4jSQIognBviv0jlSwNoGSaqjofi0pUobNmCuKcbSb2O+t69iPfvR35sGOU0hB/7qNsump29sJauRP91N6G87RKgxKIwxVBICidsXD1Eq1VDNHQSpx97DNWdr6K7OoW2OESQtGA55JhncDw1DgoSr84YXQ1Q+2CmVK3jPoXaTaQzzo5rw3VxJAJ+evAIXq9WcTZfQJOFOnL7NS0yazBc6LmqMMczCYDIv5gJmnYAvxxiy82bMLBpvvAaQzOEKXY4jIMU0kVEg3R/UiXWM/6xWWFDJZRZVKzW45zvU8NTc34ed22/E9ctYdJITuMw/mHH93CgdQQNzxcag0oaFRKFFirUGWAMYDOeo5RvZMAzPfk5kU0q9sribn1xmYrqbJuwDE3G/8exxIp+EiFhTGqrom8Y0YpFeTmrZo5qKzDJ9iRp7JekkZ1GJo17p/bhG498c1bSOLdO4+yzUcraWeFT859VAVTzMD8Ur2kIvNjP6DkQpiimBUwemcS7O95FOESRqrx0G2W8MgRVhqCc+yj+6sP+N/wbv/9Jo6q3TAeMum6NwLTQsvJo5AbQc/GNGNh6Eya9bgROEa0E8EwXzVYTriti21JHVzBIFQZkUD61FSnrDX6TQ1K6VIYYOFpSNWGPzA6raDensHGBh3su7cfFfR7aCCEh5MC0MBHEeOfkKB7YeRR7Rx3UnF6BaSrzT5XwObGPPreJz1/ZhZvXlFF2YlGq+9HLI9jx3jgm7Q5MJS5gu1panoGQ8juUJajFf3JxFb3JafznL2/AirL2adw/gr954gzG7HlomXmdGGfqTHwvWyiEiGjIqR2j1DqDP71lFT65hmYIMc42LPz49WHs2NvEFE0uwhQ5cl6IcYxpe+GjGJzBVcs93HXpEqzpK6NI3llCJLqFsTTFiwen8Pi7w/hgJEHNbEPIZ8Bkj2MYyw9EAQAAIABJREFU8dkyH6egj9D+Jcljki4sJAlOVBIl7pgawiBBAi1TaBzO8UgD5OJJVPzT2PPzHyI48jbKseo2UrNVja/qAmWqlr/hdfMvfpwOQ6YDHLW5J/DtAEaXhVVXr0bfxl60ii2EVoggDFDwCmg1eagqA/tsi1Pv1dEMYZiZ4qnusRGWxCoK1QGFLisBkSJBuqGDdquCXnce1i9eh9XzV6PsVVRhOE3ke09PnsQ7B97B3sEPkBSBqJCinjRkgxb3MiajUtLLRFJU0iiaJpJMhsg5Hsyaga39l+BL130FHWm7dNKks6NbUISikiAv+gi8OZtS8EqNTzzSohR8SxVVvHjkeTzw5v2oOzX44qWnILSmo44g5f+lHr+COPGzUkRhLNCafOzCrKboL83DppWbsLJ/LQq5EmxyhBIDraCFE+PH8d7xvTgxMYjReBINsynKtXyGgkTnihXOjRYE15znDC6sznRlQK3TV91pVFsVD9KYQiws1IRALvCQngbefPwt1E80kIs8WIni7yq1v0z46MKmKEoPlx0FKohyj8rBTSIUkgms7q7iq3cvw6q2CSyoJPBHJ5Evu4joe0Xopoan6uhGdbR0UY/jIqWaWV2uUNZ2Zmkxt9Xog/v8UoQd69B58c2wB7YhdvqRGmUNQ1YBhSBCZPRUQUogcdxXBHYcwdHRgHSdWXQEIfs12NEp+AeewdS+J2FMHEAeY3CThiQlF3ZE5vZc1NnFdaCsNhxdMJMam44gszHIuhZZTDJrWxGLiEYtgNfZhqEJA/vH2/H3Dx/F/rEy6ma7+nxyGYVeXlSJ2LR78dyvea7vyCIA7n9OogDHdNmiLVZnq4WtjiNdxqVWhGLsk40h2Fv6yQuGKINSzyo6Z4VkKR5LIUOvRvL7uKrl8KHHoI0p28W5SgWr77kb+RtuAAoVmPkyUhYr5JyJpCgs/MEjh3Dmp4+j/s67MIeH0Z2myKURWkgwaTmod/di5Z2fhrNxM8z2DsI5gHodjb17cOYH/w2F04MijlMggsNI0KLqsMXiNCN2E75VwFTPPHTfcSvKV16FpLtPFiM7jTh+GOceegjNl15FNwseMS0cEkkaCTn1TAd+mqKWAn6pBHvLpZh38+1wli4BaAvi+4hPncTUs8/g9M4X0N6qo8iirknJPwdjto3cilVov/JKdF93HdK2ToW6sJWOgQi5JAHg1xEd3I+zjzyGybffQHeLiXyAqNWCZamCoiMVRBXXZeq1atfQRd5ZSSPPmihK4eQ81KI6nLwHPzExZnh4fWQSj5wcxEHLQtV1Jb5z5Wghf1DNtPNKqOY6SfXv/+L5r9ZoisiM0HR9dK/rwdbbt6BV8eE7LVH0pTp+wm6tiMRpu5Jp9Io8Id2dUzFAxjHm+a/JInO/R9mb6YfpIOfncOdld+DaJdcgb7oYbQ7ju08RnnoUDSeQApvFZJ9aH8KDp+cuETomIsKxqRhKn1ThHdL/VKH1siR2RvBGR2YCAVebcWY/JQQxEVejlgjFphI5azxpmOiCOKkFtMjRSt/8OeGe8+1+3Hvp3Vi3QMFT903sxzcf+TvUSg0EVjDnPXwmaVRPWqn7qpEVSLYcCpm2gTohstmsUAEmHNeGH7WEz2sFJnL1HA7tPIzjb56AXbXhxq5+Pvr8/0PSeJ4r7p9924eTRuFXIBWvIfoExh2rsO7GPwLmrcaEmUdAMRGbIhgMFJSaYsaa0/XVWRuJNpwXMKcafDtl+pMIP5HJThKl8NImOjGJi/tS3L19PtYNlFBhgEIemXQjVa7jJwn2ngnw6GvH8frRKTRyPWjwYDELIv1eSJpY3RHhq9d14uL5OUmg3p8I8H//YD+G4g40rSJSpwg/VBbK0g+lY7ZNbyYeloqZmY9q6ItP4S+/fDFWlel9B+zYP4q/fuIcRu0eNLkxaxiSiLExkBXVQQWD4IROmlWR01/fMYX//bMXoVsCAgOPvTuCB96t40RL2ZjwfUbYgBPX0W03cM26Hty4aR6Wt2mBE6pk68iKwSI5ji/sHcPDb5zFyVYR40YnmrEpwhkOAajcDAxb+HSsCiq1VCVSJH193bbh72VJoxLcUAIuIhUftJAzA5SScbSOvoV9T/x3tEUj0m2kUIMcO5pcn4m6/CZn5L/2WbMPDbWZKP9B3/HRtqoTm2/ZDLPfxATGhRMoXSnZZNh1DpUa6KxtTojjAj2bSRqn2YuqnCfPlHAhgSGnBpzYRjksYb7Xh09f8yksqSxGu9UOW/xGlThAAHYZ6zgXnMXOPa/hlYNv4Fw0ClToyUkPJvaoLSGby8HHhFT7C9qGK8I5JtXO40Q6adsXbsd92z+LHmMe3MSZtpXgvacBbWIUt5hwr4SBjK398Di2AeHfBqpGDS+feAmPvvMIzkbnELspglaEXC6PkJYz091WdU1S9RSV3hAFCl7VgaKfw4b563DFmkuxonsZSnandB8z+ZkojaXDe84fxrPvvoA9Zz/AqfAMApeiWcpQmgGnSkKUkq2qNGpozjREdYaDk40znw9r/lRI4/VaroFWy0e7245irYQjrxzFnmfeRz7IiVl45iv5u0kaFSRfYLn0MeT8Slx4cQttyQRu21bGZ65rw+LSJGx/HI7lCtTc8pR0vkaBTq/XrAuUQQAFSpSdpkqCRn6Xvb/svrN1lEkjzE7QFPCYpSMHTaMT1bZNmL/tPlgLtwFWPyKzIp/Etje7LMpaRsGd2V3mvsKuL9ELFEEi9luKf5qKwJ9L+JOSTzYJMzyF6OCzGH/vCRiTB1AyJuEkDUqP/cra7z93/Rdqv1E8faUQzrMrO9ymBUD0OEgglEXPOsHPNBdIR7PzRIUEiN1ODFYr+NHzU3jkDXrxtsOnKrZB1ABPUlpxKOGKLJD6bd9rFsRlPDUFyU1RiHzMazbwuWXLcUVbCYtdinmOwc250vmwI0t4/JwFmQ2DKiLqT+TB+CH0BqHyLF6q6hG7BVOGidFCCfNv+iQ677wLRncv8aqKEqBLoIiaMtmTwVM4+k8/QvT2G6hUp1Ckdgt5kUmKVt7FSKEAd+MWLPncF4AFC3kQizgeuZTG2AjG/u4bwHtvIx4bQ4GdVMRoUpvBNpGnpkGTMP0SxlwXI53tWHT11ejYvBmoVIDBkzj1Gnn+L2A5xfICHzH3cZd7EbuOPKdd6dL5rgtn8WJ4N9+G4o03IS7pMWU8U6+j+cYbGLz/R3AHT6I9DGCHiehDNEwDTddFa+EidN14E7qvugpoa5P7IHycL+bARFSlrQZa7+3GycceQWPXLvSlESqGiTDQ5u5EGWl6gRrP2QljlsIrBVLhjxExxWIni6/iv2SiZuZxPLHxkyNH8Wq9gTFaj5i2FBYkUdPeOb+rpHFmf0sQWhEaXhNX3Hs1Oi/uQtWdRJ1II13MJOImlKIPd7GZnVAhlXRUoWMAXQpRXMfpvtscO40C9dSWG35eJY1Lr5pOGr/z1HdxsHUETUkaU0kaOQoiUCf2JjzLU5mbRJEwPuUrDCjopzl/+gFkyqNq7TEenZ00KsqZaDfEEWxCnymcJBZahkC9HSnkqEKY8JNFFZe8X0N4gwPOfJU0DqyVhHrf+H787aN/j3qphcCkSc1Mp/bX2aumk0ahsWVJo9rlRYhHJpSKvX45VjOkeF1vNNj7URYjsY0OdKB5vIVXHngZyblYkl3Va8w41Vqr5VeeNr/OHfx2f+dj0GlUXSZGmy55flGM2HRQN3OYsHux+MpPo3fjjcKjC+iDok2AJV4RmV4FRc18baQKK0lI1nVUUs0ZDj4jUxuC0Qcs10MhHMfS/Cj+6JoFuHJFu/w8TAy8d8rH4SOD2L5+MfpLKXJGIlymU3UDP9s9hCd3D2Ik6UDTLEny2ZNO4nOXd+FTm3pQMEOMpxa+9/wQnni/iqrVjRg55Z8kRrUqUfBkYiq/H9+0JOFykyZ6oyH8zZfWYE3J4dGAxw6M4y+fHMGY3YPQoM2BEsIJExr18iBUk5Nrm5sqhWVgNNBrDeOPLu/HLes7UUlTjIQmvv30YTx/NMU42iT4KkSTWNmZ4qYNfbh6VTu680AraCI0PHxwJsDBY2ewec1CLOm24YgvFPDg62fwo5dOYSy/HA062cb0act6vlpyWJtFZ/wuNUaZlLSSDFX/pjiO05swK1ucD0kT5eZpHH72h5javxNd5hTsqAabCpaEpkWRGB8rRaML9KL6nm2j0QqQL+bRbNYBL4HRYWH1J9ahe0OfUiSzfbkHBYtSdbfZ6obZ1arjQh8IWTdn+gcqErT4fVFTPI1yqY1CI4eNnetw32WfxfzyAlE0I8FeGSnzLUy2FJenHtXI4sJjux7DCwd3YsKeQORRvEhJtGccy4yTxq8mxDjwfXgFG1EzQDvasLVvE7541Rel02hTmIe9NvkOcZeGGVKZlIgrwoxJXkjFE9QSiBOLIinqZh0vHX8Fj+56FIP+aST5FI1GC5ViGXHIWT6rnaULCQweozRE0SzAq3lYN28dbt94O5Z2LlakfPKBqfYn/pnaNFj6gCFqqOLJd3ZgxwdPYcqro2UHwtdzqfQr4h+z+Rcz+J9sTD40DNk4aTsDVQghlIcDyyCuiORMiD1P7sLkkTHYvo1ivoKx8Ql0d3ZiaqoKj53mC/ZSnM1WGMC1qZJpAqGPbjfCsnINf3rXImweCFBKz8FGHYRAqqRPxdxKXGhmbs5UlVXV9Rc7dBlvXL1DJeJqj872BHaTLel2kMcVJhZaSQEoDKBWWIb+6/89jOJywGN3poQ4ZaqoioIZI2ombFIcLr6UDI5ClqjQI3uZiLS9jEHubFqF2TqO8NRbGNu1A9HI22gzR+AldVics9LmnmY6zDi+iN+v7rLIfc0xePsNjLeScfvl7/3Fn2fBkKxh/eyn9x3N6YtT+u724M2TNv7hyZPYN+yhZhKKqTzSwpiQcZEZunBccbHPAYKYZ5YnKsl5M0V7s4ZNhTzuW7Ucq80UlbApfo16OAQ2rQi3vFnuMywZaKoEPfSoWuooJXA/oJuhEtGytVCM71k46+ZR3LIdC7/wx7D7FwBuSU0oFnNlUoQw4hai40cx+IOfwH93Fzr9OryEWqfseKuCaMNxMFKqYNlnvoDcNZ9A2tVFbL5QaMTAvTqB5JkdOPD/fQ8lP0SZ3c/Ah+2wzKLORMVSUB6Lvk0KiYnAVj0dwnGthGd1hHykEDwizMVOie1Ip5Kd0aZloEp00KplWPw//BFw8SZEubx0irgPm3Uf6bGjmHzkQYy/8gLa/abEEUpITAXKU5aLqe556L3penRefx3Mvn5EqQOL+Fw5a7k5RDD8BiZe3YljP/4x2s8Ooq3ZkNgjoEAPhVSkcxTBcqjESsoCizvKQ1Q9ZD5jRhNqR1EdK8YBSo2zRf6dW8ZL45N4+OgxHDEtTLm2xGZCiSEvVDjsczd3P+9lqYXiDMtCQGqOo0QIQzdE//oFWHvrJjTKTQSuL/cmXW6JcXSEOstNSvbHWRcie+yHAoJf+uuvf9kaBWJJp7GAuy77FD6x5GoUTQfDzXP49lPfxaHWEbRcX9A8irvPMVBx2Az9iXv4L+Mx/tWI60PQ3YyikV36h3eyrBg5c+saTSUFQ3IqTQxYffjMtvuwYcF6EDC+u/o+vvHw36KZawr8dxq69es/nX/1uf9z5//soVEQWl5nNM3ZtaMcCn4BR184gGOvHYYxkYrastipURzLsoXKxU7t7/vrY5E0il+i7COE1cVInRLGkzzS/vVYff3nkPatRd2qIJIKIDdMbRAuQghqQaolqYQfsqQxY6ywUzOt5Klly5lUpbEPz4jR50zh3u09uH5tOzodSlgb2HMuwvd3vI+RsQbWLu3FdRsXYN2AhxI3QsPASAS8fGAcT+0awsmqiYafYlklxZevX4SNC0qiPbe/leL//dE+7B21YBZ6FWRKEikFxZOEQDaVBDbtGuhVZrA61MK86DT++ssXYW3JQUssN8ZFPXXc6ZGqvktlWIFnuZI0qm6G8vjjxi3dEysAqidw07oOfPXGpVjgEGYKPLV7GD965QzO+B46CxbW9nm4enUHti4to81hlyoFfShfPtjAM28dwrnxGjas6MWnrliKJW1UuwRONw08+Oo5PPTWCOoeE2ISRDytAKta8lkCT8abEszgAZ8FdjNJowr41GalqpIKFmQnAYrhCBr7d+LYyw+h2DiOQlSDGbaEl0eDb+FDfsgI/re7JCWEFf6lKRVeckpQSFFZUsH6Wy5B0mepjZhcBp00smKmOqIznN1f+yq1JGLqGGhEdXTYZfShC7dffAsuW3gZCnYbbBHK0WIPEihnlTfaoUTwzRgfjO3Hz/f+HG+fekskwClOIyqqGuabdYBlOyTSmMGZpWSvK0kR6zsuxr+98asoxUWBvEiSSXl8+QwLnNiEoQrkU4r0SiWQmzxNthM7RsNu4oWDL+L+tx/EhD0pfEPaZjAAoOiF8JEkUFMHi1IAVRzOfOhiwB7AzZtuwZb+rehw2uGQO6t1ypR4QAYtUYa8hCcOVk/hH1/6AfbXDqDmNIRbWjBzkjSzwjrnwp/2v1JJI/k6XHYW7NiDN2Xh1GvHcOjV/bDqFIWw4XlFtBo+Cl4OCQsrF+zFsVFKr0gcEd7w0ga6nUncuKGMz101D0uKE8hhAga5nxriJ5IC5yFmow7VDLSkUAMqiSHH0JV9Okl92B67ERF8o4yWNx9W5wa0r7sZ1vwrAW8eQIEtOEhEBlQV/xRIOEthVR8sO/X1SaB3jpmHqwIw5c0rgTVNE9IpJNUTCAbfwtThZ5AOv4NyMiZq1QbHRtAnFPVSNkCqSqzUINX60DYX58MvumDjPvNFWVc4e3LkgnEsfKMdxxud+MEL5/Dz9+sYjdsw1XLQ1tmBqeoIcvm8gtPNGfh1njcpe1cMBuI+C56miVLgY77fwE0L5uO6vm4MkD4R+tK9kk7A9NXpu2PSKCqqM8brCTuz4mUsxEcRdpEeakxV0QRjjgX74vVY8Ol7kNt4KWKParK0dVJ0Dyp5I2wiPnMCx+6/H8HLb6CrXkc+DVSCRxuIlP6vQNN2MFIso/uWT6H3ns8gzOWQ2CY8l2aGAdCoInz8EQw+/CByNR+eH8CiT62lz24NwsmCcSmBiEhKxv/jM1LrKotlJLfluUoqCEXiSd7gMyx4MJcuRN+/+QLMTZcgdamhYKNRa6GUGvCPHMbQP34Pyb7daAuacAn11p1AJ44RWTYmbAeTfT3ov/VmdF55JcyuXtGSkLUp1AWlTo+zQxh//hkMPfowKqMjIvhjs3hts7CTIPZbwqsVPj85lwL51UmjxAIaKkVLIElcVadLOPPwUHUK2B8Djx09htenpjBRKaNKBVr2gmcLQ13AujHVvoXSYxsIowCJE4mt1qabL0HbxT1oFFoI2TFlxKeVcrPSV1Y4Ps+VMre3EYE2K2m8YcnVKJguzjXP4ttPfQ+HWoenk0YVQ/MhzorPLtT612eOwgxmMUWWNBpYYPbrpHGjFBx215g0fhO+11IUF13wnNvDOf/fzoqqjL4zoSeDz5k0lcEAO3/yHOxJE0nThMPzjDkKKcFyhsxOSc//Gn6b7/xYJI00BWfFiIEj5a1jt4LRtITuzTdj2ZV3YcLqEmhnxOBYYJkz5Rjds9OgPDXhpw3ldUTIBEprjWjZZlaqIJ6AnckErl/XgXu29aNP0TlwaKKFx94YwfN7R5HYJRSMCKsHirhuwzxcPN9Dt6sgm34c49B4gmfePYp9x8axZXkvPrV9MTo8dg1NPLSnhe899QHCXJ/4GyqTe2L8VVCcpDS05sHDLisro9rImEljfAb/5StrVacxBX62fxxf23EOo063yGJntgwJK3dMPmWjnVEX5NykcEQeDfQ6NXzlkytw5UJLQISnqim+87NdGG0auGxNL65eNx8D9C0WWCNwqkXRnAZ+/tYZDI4Hkgh2uAE+uWkebl7Xgf6SIyHckTHg2z8/grcHW2i6XUisggoOJYNRSaNKAdQfBAI47VWnkkYRPpGfZV6ZgjJXXWB2mKIJ5CeP4uAL9yM4/iba0imgNQXPdcVuQuWMF+7EUNYXjBdM+HELVtFCFVPYeMNmLNq2FNVcU6moUg5ePMZU12YaRjvXS2UFkHxBSXAMlKIctgxsxN0b7sKi4gIyPBTsdxraqZ69eqmVQlMZQjZfPPoiHnvrMUya44h40Mm1zBK9yOAY/E5CjQj5IxSq5WFpYTH+5JavYL7Th1xSULwLIxHOA3m5ctyI/4d6NhROoIQEe3pi2mvGGEtH8cT7O/CzXU/AL9LDMRSPtShkx1irk/5C0sgr5Kd4TQebejfhvis+g/nufLjyydlpkTlnqQ5rlgny3n34eOLgDjzw+sPSAeY12+JZSD+xucFa5JFOe+Op96pZS48rGwU/h9axGt596i20zrRg+A6KXhnVagN515MA9sK9ODaaJ8yuXVhFxWxgQaGOL90+gKtWeGhPzsBFQ7r8CnehhH8E4Jy18uZ0wVkVWQs2yfNioMh7pydeiNAIEdoe6nYPrJ6taF99O5yBywC7C7AZlLIrzw6NVt6TpFE9+JmlMwvepRX/VIKnwV+y12jVTM5LyRrIC45gJHWgOYTmyVdRpx3H6V0oJ+eQt30g8uU5CH9HF7lU6WIGCpBxBX//68Vq4GZApgr+LomFUcCk2Y+dBwP8w09PYahVxkTLg1vqRBA0lLk7YQMX8MWCiu158AN6JFso1Wu42LFxz0Wrsdaz0dFid4+BOOFjKmlRLwWHlC6JiFaof5Dunkkp/3BGUIRdRptq5AYmmFwNDKD/tptRue4TSNu6EBgsWJhKyZnaB2ED0eAJnHn8cQw/8wx6/CaKcSB0AXYbVJJKT0KgYVsYLxTgbLgUSz/7BVgDC4GcK16JCCLg3FkMf/dv0XzrLXgh4WuRJGsqmlTokCysUb28zMNPC27oOc1/UbgV/esU+OP5z/WVGmixWOa5CDrb0XHnp1D+5C1IymXl18vtZ6qG+ltvYPAnP4R75gRKoS+Krpmip2GEUu4hU2zcdhEvXIz+O25H+crLYbR1IrWLsqZZ7KOlEYI6jMHjGHrgQdReex1lejhquyMiyKTwFyfwbEcpXM/GDUiHS1tWadGXTCFZibI4qFs5jORLeP70WTx65CjOlQqYMG0EifpMfvacC38fYV7LvqDDz5Rce3IZjQbmrerBllsuQdRloJHzEVncSRTiYoZ3rAWB5hoDnO/1/iFpPN8n96++T50Bqkqf0QSo9ErV1Ha/iHeeeBMn3z4hcRLtrgi5pRCSLV3GPySNv5FBYdKYARRIuq4aJTRKC7Hyhi+isHQzJtMyQnYHRNBGHwoyXArSkNW4M0CVDMssJSdpikznmQoOScZLKR7DJX0pvnjdUlzUyRomMNxK8cDLJ/Hc/ipGjC74iSUVtVzaxLIuB9eu68Ili3LScaPhbpikqKcWDpyYREfOwOr5FTG8PdVM8LXHj+CVkwGctgUYq/swCE+TqjWrcNz66T7IgyeBxwqbrkrl4ibmRWfw53+yFqvLrlhmPPHBGP7rjnMYcZhAO1pmnnBAR9S4KJIgNgwMZKWzRUGTEL1tLtKJk7hzYzu+ePl8dLHbaBh48f0hlDu6sGp+Do5UQXjgAEcmQuw82MRz75/D2aaNwMxLtb6IFgZyVdy5pQfXr+tC2VYH90vHW/jHZ47gcL0A32rTokM61Mo2x9lwBf2zzBtH8RlUl1TV9lUiICPL557UUQ5GMfLeMxh683GU/bPIh1OycdOnkDCYC5k0cvELl9ZM5MAwKyYa+RZu+Dc3Iu020HIZFNOGQt8hu8gZ6u2fgXn8ygUkSYqNMIqQc3PIN1zctvFW3HTR9WhP22AajiZuq8PpQ80z+k8nRN2TDtjE3tF9eOC1+3G8eQyRGyHWqpqz4i9VBc4MqAmdIlQsyaEz6cB92+/GJQu3oBgV2euWwDJkYEBVS/kQcjg1ly4mDIyFIJLpA+GqHKkdwcNvPYp3z+xGmCOXh1wKpeIqwjTT6h260yiBlIEcPBSaOdyw9pO4ef3NaEOb8DHZ8c8WelaQyJJGgWOmqdh6HGwcxtcf+RuM2uMwXIrqBMIRzfikv3IMZv+CVlpTkYpS/82SLS9w4FYt7H9xH4Z2nYLjezB8zhUHUUCbjgubalCVjn6eDJQNfxTz3Bq2LnbxlTsHsLRcQz4aFkViWa3a/DuDi0MEEc7npWYTuxGqi62ZHeK5C7RMD838PFi9m1BZcQPcfnYYF0Da05l5vQTAfLvqNmbzc3bSOH30asENxQ1SOztfai0QkKi4JDFFjdjN4ZxP6jCaJ+CfeAkTe3bAHNuDsjkCJ61L4UPm1TQNQn/T7EDvPDux5/M0P9J7xAhVzXOKrmT1GCJV6lYXTrQ68c0HBrHrVIDRsIJWWhJoarPZgEuF5Qv4Evsc8qeiAO1JgnmNBm7o68dty5agP2yh4De04rYqumYqx2JhoKVDtG6qKqLqM5A8Odo5cP9MWhG8Ai2vTIyV21C56mr03XEbzAUDSJwiUnoUEqpMfnXSQjp8BmeefhojP30SfdUqcmFDeKWsZ1DoyhJBMIr2pPAtYMp1UW/rQf8V16KLfMD+PpUUjlcx9trrGH38IRRHh5E3KPaVCNUjipikEbnCQl0WtMgM1uGlohxIIpmhiWYFnpz+FL9z6cMoitYGQstElbDWNevQe8vtKKxZBdCyiCJD772Hs888jereXSj73AMiQSZxn5Z9wAx0t8dA4hQwktqIVq1E3523oe2yy4AcbUhYAKfSORVsWzCCJuLde3DoRz+GfXAvuqnsGoXShbM8PlMWUNU4sXBOe6oMzSCiJ3JvSmk1U7Lkv3OcfdNFPV/BB36AH7+3B7sCH/W2NjQEocKu5wwC4UJMVxHfIg/PtRXKKA/U7Do23LAJ/Rv74RdjKRqLWBgbHJI0qqhGzooLWOAW0bY/dBp/89PzcUvMAAAgAElEQVRCQ5RVzKrk9Lg+ybHO+x7CoRae+m870GF0IKlz/Nng0Iz8C0mlOs87/1h0GjPRBTneKFudVpBfvh2rb/4Squ48+GZBqk6ZKECmsJqlj7qPox+RSj2m4UQqhJAQXoZWlBJDUUtdlG/gS9cuwpUri1z7mAgMvHhgAg+9eRongzLG0wICQs9M8qBC5JMGetwQG/pd3HDxPGxemIMRhQKvE/w1wS1pgMR08OaJKXz9Z+/jYDUPFHoQOSU0BdahumsS1BLvzKRHKlIMZgj5MMCksSc6jb/4kzWSNFJY7Yl9Y/irHWcx4sxDk4oe9KCTKjoNY01YtE/gxiTBtwoVygySGqPwWsO4bJGLL1+/Csu6bOGP1CKqx2qsPQVughRvnqjihb0j2HcmwnhcEPVa8idZqc+bESrpJNZ2Jfj0pfOxdaCAvJ1iLE7x8FtjePjtEYxFRUR2SZJ7gbsIwU5BamZXT1UHLMses6BQQ2TEF4fLUCXBTuqjwO7AmT04+OwPYJ7dgw7U2NbSCrIqUblgLwagPGhdA/WojrAtwcKtC7HuhvWoE/7oKuK3QPX0OKjgVXNw53ih4nvIIJWHdGig1+rBnZtvx9VLr0ApKkniJvYRXB0Z325a0jsWLgn9GCfCGk75Q3j47Yew6+y7CDxfpLX5+pDAvjRlEqQ0ai7m0KA/mFVAvuni0oWbcfvm2zDf7YeHPKxU8UklLaW9jYgZyfapOkaJKQFNjJYIA+08/hKe2P0URs1JNM0WHPKNmoQzEZY9C/M3ff1qo2UFrzvtxN3b7sUlA9tQRIFyNCqwF/++rEvJZ5/xMyypQkdWgsHoNL715N/haPMYQodBUSjBxvl1U/T+omHxquWh+INWZKEQehj9YAR7n9mD6EwAL8zBNHOSh6uO+oV7SUAZM8BhK+QUlreHuPuKTnz6sg60JcNw05p0wzOIsoJ9Kv3jj5Q0SsKedao4x2LBQdThwS8sAuZtRGXVjfAWbEdk9QN2u0rUpGuo5oFci/x/ZpfPntxsd0WuD1W9VfDmTJRBJAyojsoD3lDQt0zuiKI5ZjoFs3UC/slXMblvB6LTb6JijsMzA/W+f44mNasIduFG8SN8k9hncAUpnli25XIsfLOICXMeHnltCvfvHMWxag6J24coTGARhnNeneaPcK1MCROWUCO0+y2sTlPcvWoVLilX0OY3kKNqp74HjvYMLEzxsll+JXKAvS3+3UmUBRDFRwzPkeTMpqJHvoBzlol01VrMv++zKGxYDxRySKwc4lALKbWIZpnE2Ms7MfjYz9AxeBp9UYQwqErixoITk0Y7VuJPhPqHVgzfNtF0iwjb58FduQpRT7ecYe5EFVN79qE4fA4VPSeTJJQ5Rt63nBbCz5n2upmGYEusoB+rFMQ00mo6kWRnUawMXNnvaEHGCKdlGhhzXDjLl8NZvgRRsQCTiI4DB5EcP45CqwYnasKOmWBbolrJ64htX+6H+xW9cAMrh+OmCXvTRiy7714U1m4A0hxSx1MiWyapPwHMySrGnnoKx//p++it1dCRpAj9BgxXqW6apCqwK0pNBEsVc0h9YBdGtO8NIl+yLp6KFiQhN02Jd0a9Eh49dBhPDJ7CeHsHGtQyEK78zO9+lNn3675XdRp5roUwnAR1q4Hi4hI23bIZTr+L0CO8l7OQMRA/lfNRicLJvnUhY5U/JI2/7rDO8fdYzNbrNbPkMmIlzugb6Ezb8dx/fwb143XYdQuOQQSNKmKLavPv+etjkTRmSQRhMT4cVAsLMHDZXejeeheGowJSm5uzAmRyWxcJj2yDkT1jOhzQQbAKzhQPZkZ1T5KRlLCQJirxKG5c140vXt2HdofoZGD3kI9/2jmE3edi1N0OVMME+VIZgd9EmoQo2hbsoIaK6WNRm4UrV7fhurXd6HNTFEzAY+WJOH7Tw/6RBp7eew5vn6jjyNkGQq8TgVNGwMpdoqAkwtkhoZum6KTVUqAjtZCPGuiJB/GXX1mNtWWqigE/2zeGr+0Yxajdh6bpCdRKSOQ6ZhIxB/GeSuEaqnPp+TUU4gmsW1DBlkUlXHNRFwYqtnRICZ6g0M1UYuDQeIxXD4zjlQMjGKqmaKEI0ytjotmCV6rIhA+adZSsGKV4HJevqOBzV/ViYUkZwx8eDfGPL5zGOyebqNsd4iMpCnXSUSW4VY2HgtzMShizlEXWkeIPCWRVW3WoDjHVEwOUmoMYfOkBTO15Fh3xiAR2JBcn4vNw4V7SF5Wk0cRUNIFoHnDFZ66Ct9hDILDUrAPOTrJIiQlfUx1tc4d8SWWTz4DwngawqLAIt224FVcuvhzluCgw0g8njYQ7q+fBxE9WgGmiFrcw2BzEg+8+gF1n3kXLbelr1SbJszrztiBcDSDnoEHytmHDbhnod7pw08YbcNmiy9BhdyMNKHagVHbFFHw6qFZjHEQJdQ8QmHXsHd+Dx9/5KfaOHECrEIMz0LVsGC3CNijkpKGbuqCiqs8qBbBDE/1WP+7eeg+2DVyKXOrBETwrv1N7Rk2rv6qkUYRuEiA0mTQO4dtPfweHa4fQtBowrFTgIuzCzRXblPXDVVKkbD4kYSH0MTXgJS6Sswn2Pf0+hnedRTltQxJbKqgT9csLd2gwKQ6CFsUP4bQGsZ1dxlv7sanXRy6m0b0Sr1KdUt2JkkSDROu5QWnVNsRxJxw182pT8u18RE1CUt2FQNdWdKy5HXbvJWKrQa9X7ukuYXwaKSFNRh1wZWrD005lGR98tqSWdP5C5RU7DdxnIJylitJi1PxKVf1P0hYMow4rGkLz8E6M7nkC9tQelJNR5OOaRj+o7oAqhShbp4/VKwtsMp6S9i/mPcWGi2paxgeTFfzNA6fwzmCAuLAYjUaIfKGA6ILybzn2ltha5MwIXc0qruxox11Ll2MpLS3CFlxhpmZzVR97Mkm43zHxCaRgxK6fWA3Elgh6kXfOPYhiFC5cTNo2xro7Me/WO+S/hOebY8nZS8XoPNEA1XHU9+7C8UcegbH/AHpoJVGtotRWRDNoSOBHZUqKjPBFqDuh19z7W2GKpptDq1BC6DmiGJnzI7SzGOxHIuTDWSpYFLG2UdBQKQ6q21M1by1qpkvd8m+8P0mstGiO1NlMkdGT+d3yAxTcPKJIce6bBlC3TdSYuOWIKErhNuoo+T6I2xKEDzmGpLgwyeZOZpPvrp40PSqT1EbV9TBcLKG0bRuWffbzMHoXIbE9BIw5bIoYJTDDEOm5IRz8xteB999HL+81oi+wonE5TKISQosjRFTWFosy2d2VT6jsRWwvqmK6GN5rH+NWaqJZbMMbk3X8eN8HOGhaaOZKgh4Q8e8LWDPmcyHtIgpbDPgwZVex7KqVWHz5YiTthKuq4pVwP+X853ipZ52hqC7YHvKHpPG38qgFlCp7q9p7WJiUogfPiJSF4zzOvDGE9558F27Ng2eQ95bhzeZ2rv5WbuBXfOjvfdKYHQSEVHLja8JDOrAJy6/7PFp9WzERe3AcJY0rmxqlqdl10d5qqpv14d6jYrao4ICJiJjKaxlxO/VRjCex2BnFf7xvA9Z0ebLnnJwMcP/rw3hufxOTqCCwPBHz8Bl0ecQlE7aXwBXfQl/8GyuYwpauEHdsXoBLFrehRLiiYYgsdD0GxvwYQ7UIe443sPvIKE6M+WjEDMQNRNzweC+EWFgOQuL0DVbvHJ00nsTXvqLUUyOBp47ia6KeOh++4cGiMhcCxStIfIHUkAPomTGKRoyyEWDNwm5sXdmOlX0uuj0Lba6FvMXgkPxJYDQw8NTes3hqzziO1vKoIQdfCPWKL+gV8/DjEGEYSQWTkC8naaLHqePOLR24c2MH2lwT9TDFcx+M4IfPn8QZzEPDLCESNRSVTJBvqXph6kD4xdFSWDSOlQ7EU3YIuLiU2h15DrTc8Pc/j9OvPIj85DE4vGcJLhVA8EK94iCG53JMAoS5AM5SD5d+5nI028hjUJ5BJEUr98+ZpHHm/uZ2pVLZpKaKH6NoFdEWd+DuTZ/CtkVb0W5XxOBeGcgrVYDMjF5iD9pLmIR8pWI5sX90P37y9j/hYO0gWvQu1MEB57bqjqrknuJMNNHlDKMQAwWHPMNGzjewINeHGzZcjy0LLkUeReSoasrkSYZLrWYlHgK06INmRDgRHMUjrz6I3UPvo+GFaJLvYVFknaJPrLaHytdRPkJVn2W+SGcugR2b6LP68MlVN+OmNTfBo5w1u+tatUUJ/6jCi+IGqVCLEMnJuIbJdAp//sif42x6DqFNZzTCNpWNwVwjjpmkUQlvKKPmSAWNtORILFF5PfnyUZx4+RjsqgvXKqLVDFTH7wInHnHsI+emqMSnccv6Ev7t7QvRER5HgSJZWfVb0t/ww82lOS4qCWrF2ohBqKquEwrK5k5gOZiyehB1bkLvhnvhzL8aYMKoQ1expZkBHshVqZyRdgYsKji646hUTNVeogqCAg2S8eb9sFvBIFp1L3iYqymiFKiUBgHhp2KJJ3w3y6jCDE8jOPYyRnY9CmecSIYx2KzQyLdwbXA1kAv7+3/gf2h3mZXjqiKMSnK4J/PZ0XJp3F2GbzxyDC8e8HG60QbDKRNoIMjgC/cykIQGXCtFIW2ht1XF7YsW4hO9fegLfTgxIdQK8C8egFoJRyVSCv5sk7toxgikSaqSRnaYA76XVTAicFIPZ20HxqVbseTzX4C9bBVS25PPUHL/MYzaJILBkxi8/5/g73oHnfUqikkMI4wkSfI8QiJDSbIM6c6JcZtYlnC+ExFCr0TCKhOHawGwWgEKurMmtguWKb61kkZo2wFBy0ybuWf7oIpasl6a2BvNThoz8S/+gmOj2WyiVKrArzXgshCt53mTXtCOLZxWK2jBo6q1UM35VMk1pJCa+h7CU2WN8VpYWOOzsRyMJCkaffPR/cmb0fvpe5BaHtI870qv3diHETbRePE5HPv+D9Bx+iwqhL4bsXRwBSnDUTTZiaOZPH04VZFJjaHiAPLBMA4ILd5rBp0Hmk4OJ9wifrB3H14Ym4Bf7hAU2IVOGqWI6ycolFzU4yqMXhMrPrEaneu70cqT4EMoLs8Gpf6szlilN/GHTuO/vKNknfOPgxDOdNIoTR5l28W5yliHfHijbsA9Y+K1+19GeiaFmxSV/gbPo7n3DS7cNqy/6WORNFJdizDL1HZRQxE9W2/FvEvuwHhxOepGDrZB3xgVVEaSNKqAILPZUDVu3cmRbpWqN3PTc3JMfNitYRUgEm5esTGEr1y/BLdsbIdnGWgkwDP7zuH7zw/jLHrQTAuygZsGO4esYKsOoJrYDBATJKYHNCewyBrHpo4m/t0dWzG/opTb2E3jf3U/geuaqEUpamGEiXqCo2d87Dt+DkdODWOkGiEwS4jdAhqxBd/2hFdhhU20+6fw9X+3DStKnljL7dh3Bn/1+EnUnD7AyYunmmvGAps10wZyZgNdZQerF/Zg45IuLOu2Uc7ZKLmWwGZZfcx7POiULQcf2MHhEP/HPz6Hc+5CnEvaYdqedPC4kUcMt6jslipBcCkpSlUyRhkNzDeH8L99fg0ubstJojRci/H9l07hyQ/qqLrdaIGHsS3kX1pkRDQnFpOnrK2vRQBmBaeyqRIqQ2VY2WQNsSDhtlsMR1EY3YvBnT9GcIxQshhp1FJJ2oVs+TOhMi34aQNVaxKb79yKedvmo5avIbVjWIQoMGlMlbInEx9LqlBKyfF8XsyD4iBCR6ETyQRw+yW34/rV16HDIKeRMjEqIM6CbQGMJjGCZoR8voi630RcSPDW0Jv40as/wrAxjNAmRFNBhKR7KoGCAI6E35pGiQhGmE5OOnZSMIlpZG9jYdsALlt5OdYv3oI+t0eqyKLqJ0ejgiIyYZ5EDUeGD+GVD57Hu8ffge8GCBx24g0RvuL65HxzhR+SJY0cf7WzCudSC9fk/TyuWng1PnfF58WjklXwiDYddgLL4TdnSSAFMNQGzT5XEwEOtA7ibx/+FiaMMdAdptGqw8lxVcz9lSXnSgWQ3SwWNSLFBeK+kBgo+nm0DtWxb8f7mDxcQ2exR5JGEdg4r2+d+3XyHRw3l473wRh6zDr+188uxrWrTJT9k3AoeCHoDbVnsQA1xzzxl/MTKaxZ0qVkMYfPv2WYqDn9aJbWYuFV/yPs0hogvwiwKqBTKBND6SyaJkLCotl9Ib9LJ41En7DTrX7yryeNsjfrpJGJo/QWxS9OFQ1VbUoljaKcqyvEBg1AmycQnngJtfefRDz8HjrsKRhxXaxl5CzgFZC/yybsx+Dg/8UZo5J6pbIsyA/aNcHBlLsYzx1M8Fc/OYahVgFWrlMKh7RFuXAvAym9bOMQbWkDy80Yn1tzkQjhdPk+LCYeKt0Vax12qDJLGJ6zPPJtnltGjECSIQsWO42aV8YMhYiJ2GvDubYOrPrKl+Bs3gJUugDLQRBS8dlEGjRg1idw5pGHMPKzn6KnOolCqw5yg10mSCm5yYE8P3bNvFxJkA7kYZr0f9b7jpz/MufYZmPteUYUjYlfZBmI9RxiQ40Km+ppa6VemfvsYMz4xH2o0yjFQR3zsGtusgii9JyFb0++JPcl9TFSRMkg3TxXDbHjUlYKsRip23AdD1EQotWagus6/z977wFmZ3mlCb5/vrlyKaMIyiAJJITBBgwm2QZMsjG223Hc02P3bO9O77Oz29OPe/uZne3t5O7p6Z7udsBNNMY4kGmiRRJBIgmUs1RSqcKtm/+8zznn++4tATZIYHm8S/FgsKi6de//f//3nfecN3DN4Wbpz5oANY1zeYy7OQwPTsOSr30N3mmruF5LEtp7qVaKAZosjgyh/LO7cejuezElDZAh4EjSGTKtIQWOKdNGh6QnsWSQEiuJ3j0zpThCzGTQCJNAI7nEm2ikFkaL3Xj4yChue30LqsVu1KlJRQY/J/D858KfprJ2jGpaRt+Sfiy6aCnSqQaCjBg1kSkaOVZriQo1Fehk/EDT+P8R0MjFFtVyYkLJaQ5miJicXEmXXU0w6Pfg9Qdfxb7n98EjDwgjwzUZ6YD/R//6LQGNpDK02OwmyE/BzLOuQm7hhzGRn4N6bMDjXD6hIdKUkUCj5C7qzq/S8zGEkG6+Lhioi5VaRBMJkTEC5PxRrJhi4t9cOAtL+l3UUmDbSBO3/eIQNhw2MJ70ILVI4UjR0vQ36aSUy6eaKvDGR522VgPTrDLOnBLh3152CgYyQjMZrtHiMeB6NoNSMZGXmUaT4ixSoBEBI5UUu4cTDI3UMDQygnIzQLXVQhyF6DFb+IPr1uLkLgqFB57cOozbHt/K3WHHy6KY9VDIupgzfRqmD7iY0QuU8kDBBoogfbYcQ0SIq1PnM07RbEYoWCYDSdsysKeW4o9vfgEHMIjxlBzWqBtJRw/lRRL1VLpkUujSUSl22WZQxUyvijNnWvjdi2aih07LBHhiRxU3PT2E7VUXvtuDBoUvuxTETFQweQ0RoAngbzsTKtWpEMBoesOR3ZLeaNgIUxP5tIqu6i6MvHgPxl99DPm4AjOss40xUZVP2Be3VonCWwd6Day+ag2cBRk0vBYXLXZiwCKtC4FG5ZZL3VYBjcdRiNE6J1MZy4bfCNBldWPhwEJctuIyzCrNRLdVgBGTzlK6uRbdC3KXEfIk37myXwX9df8b92Hd9nUoWxM82WPASUW+ArcaNCakT+QhJbleUiea7gkVNwlrZ4kumovzmN0/DytPWYFTpp+CvElNAjG0Ime7g5VDeHX7q3hj7xsoh0c4G5KpO2xAI+/LZDAdIqLJMuuC6TnToJEodERtpE51iG6rhLnZebh67TVYUJjPFFWXjCt4xEmsApsnq0Q7ZcMT20ANDdTQxD0b78Hzu57HWDjK5kVk8hFRkfm2wrVfvZJ4pansTZpoUJOAioLYCjh/lSa7mcCFM2Lg9Qdexegbo3CDvBjC/AY0jRYxKzCOxX0R/sMNC3FyfhQljAIRhTrThMVmYG5Q82nSRz+OlargsM3xHmnGRAMuRuMScrM+jL5V18HoPhWwp8AwC8r0Rnvmy9RDbOllvsfrlzSKpK1tg0ahewkvQf8tmY1MT1V27aIglqxXMYaSRhV3e2n1cWySnorTf6NCugLUdyDZ/TQmtj2B4PBLKNkVuHGVAUH7epzASLj3uqe9eZBObt30jAlojHlaVDH6sK3Wj7+4+Q28MeKggR5Eptc2Wnuv7+Hd/rwBG47fQl9SxequPD41fy7mxSlKgS8uqIqKSpp/Ao2aeUSNGpk0yoqg7xMQQt8Tw7RSNmSJvAyGEhvd556PGZ++Dpg9l82XaG9jEx7ao2Mf5ccexMEH70Nh23YUGlUUshnEGQ/D9SZnIhc9F24Q8NnbrDe4ueayvi6CTQVj29SPEKRY9IhBn+xT1JwLJ7HiCTSKHECuFNUa2hlWNOryTIgTeSfIV8xVZA3TFkQOrjSAZZOelHtpyvyPzmZO5JUnixpbzM6io1g9F6Q/jGOOWqFM4ErLR2g7aMUtZB0TvY6NsN5EPUkx2tMH88y1OOnjlyO7cAlSOj8Mk5sMVMWlzTqCZ57GgTvvgrlzK/pMYorEiCmOyVReB2QOx34F4oQrbrjKBVdFb5AWneI3aPpL0RqBYWIsW8RzTR83v/469hgUx5FheY9mmr3btfaevk89VLHlc+TDSWvn4KQPzUXYG8G3ie0F2DHFtijQyJuqNNGk+X48O+txvuMP6KnHeeHeoQZQ9HF2VGBdLjXCI8RWjNBI4cFBZsJGZdM4XnngZZg1B05C0RsneMBxnJ/+twM00pFvOKghh8yMpZj94WsQDCxBKz8TNaIDEmdegUYqcpjOwPRUHewrG6iADtkIRf2YokXFtOOxhXYBDfRGI7junFn45PIulGxgJEjwkxdHcM/zB1C2B1FNcjztM4nOohw9aVMUypUABtaY0digWcE0p4FLl5dww9kDDNZG6hFuuv95HGpaWLFqEU7qtzC7K4Oia6Fod1JwmEyXUiSAwTnCFOdEhjN+QkHEBoJmiFld9DPiJDjqJzjcSOHlLDh2gix3gqUQylrcs1e6B5W2QyG9QYqqH2HHhI9dB+rY/NpWrD15Ki5dPR/ZrImxGPjzn+7Cy4ciTBglxGZWZTAJYGzbCSsNhaj+Sc/ho89potg8gH93+an4yLws//79deCWpw/gsc1VVJ0BVMjZ1fUQBw24DtF6BMrwJFjdPzow6IvunAaNIhzvTBpp4pU3A5T8Qwi3P4W9z/wU9sR+uGGVHehOKGikI8BMUDMrmLJ0ClZ+cpVQUzMxFyfUCSdXPfF/7TiCanfHY32Oxa0tRC6XRavRQo5sYMICPrbqIpwz/2z02kVkkIFFBxWBP+o8k9kCNTutFEEaopG08MrwK7h/4wPYWdkO36OpmFBQqYsrHW6tOyWxtgJGgQ0r8UB/MQ2Dim1aCwQciZpB3fzARMZy0VUsIZfPIghCTNSqqLXqYrTjkq4wkFxIMqAgBhIZVFDMg+EjpegPm5gGVFRpkygJFyflD/0cAUMvdtAddeO8RefhnAXnYMAbgGM47NAatUIK5YDjSFQC/Yxv+GjCx/baTvzLgz/AaDKC2A0Q0hTbsjlInIHqMX4JaBQqF00ZxaUx4QODZvL0mk5ko+jnsevJrdi1fheiEdI8U2j4iTXC4WlFVEOvMYJPrunCly6Zg654FwrU8IhDBs08EVG6G5nucWXTLkiP5fLwvaXenuegjhwmrClwp5+O3kWXwJp5NgxzADBJh0smJTSt0Xm7LMDla9ee5CoHU7qfXHpPKrZ+tRGOmkgyZVqAMP8+paeW8YuaMtL7VUDVsSKYNMav70Fz/3pMbHsU5sjLyPv7kTX9NnWXJqIn/D4ey02Y9L2dqBD5Q4qkkAhveQhTy0YNRVSsefjeA7twz/oJjKd9bGbWtuw8zt99rD9Gz6TdqGFW3MAlc2bigqmDmNpsoRCScZXKK+RGAJncKIoyU39Ei0sgSfwLqKksgwDyIaDmaDP0ERa7sD9bwoqvfA3WmWcCpW7xSeBBsgEzaCAuj2PLf/uviF57CdP9FuCHaBAQ6x9As1AE8l0wKhVkxkeRpUao30SGpnpq3yInadJH8jvRpmTc6FYGNqmYpOkpI08hJXFDNOS8D0/K8lUuvW++j53Xl09MgJJAI2VAs7+euh7yPJNJHtuFyT5Frt/EICK9b2KynpwaMwS2KeMx8QqoZ3JA/xQ+P9JaGfb4OGs6e3I5jBvAkf4BDF56GU665DIgS872Jiwe34t5nbF3D0bvuxdDD92P6UEL2ThipgzRXKmjx0BZ5W2TfpLOIqKx08FDUgRuKXNTh4YFMUsYYoo0cTxs9zzctmUL1o9VUc6VeA3TWj6BUIzXo281YQ0YWHLhcvQs6UWQp1TgltxPmr4y00hHw8g6fbv7eKzPyTF9/weg8Zgu17v9ZvYjUfnWNCSQGCB6tmI23irmSoiGW8hOeHjuJ8+gvr8JN8woxsu7/S2/ue/7LQGNFgLTw4TZjf6lH8FJH7oSY+Tklh1APYjgEeNJdZ/FaUsObqGnSqVzNGiU4pZKBQq/JQjiwEchKmNFP/DFC6dj8UCW6VubR1v4p/t3YNu4jYbThcBwOSvSIFdK5uDT60s3gWVj1J1PYmSpg9YYw5ysjxvOn4sLF3psUvfGUBW3PL4Nrw9HML0CsnaMNYunYcFUGwM5Az3FLLryDvI2ddsklsAmeg39lph4/WKOwwdDFLEwn1wom0L3580xoqwokyikMhtgKl5CdCOgGVsYqwU4VGliaCLGpn11vLp7GKnpcu7U+Sf34cq1J2Fqj8sW+P/yVBn3vbgX42YPmlYJYeowzYYoLDrvUq6v0sLECTJ0MPoT6EEdq2cY+N1PLES/Tdol4PHNZfzwqcPYXfdQt3oQElWIDnbWlOgTkTLDhJ7KXUYFGvVdk4aAkC2pa0xXJW8lyAYjcEc2Y8fjdyA68BoKcYjslEYAACAASURBVAUOqDA8cZNGelehGaKWqWPReYtxyrmLUDYmYOaAIKQMLzJH0R1m3SFW4FF3io9hP6DimqoANlRwM4gbCdzAw4z8THxk2TlYM/sMdFlFWKEDi7SulsVxIESVoIzCZtLC1iPb8dhLj2FHZScmUOZIEOoMUxYed7JpQkgnOYEM0uoEYJAzmBvEYGkKuqwSSMtJzRKeZNKdMZicyVNOsqmn1yPXRaJtkYsfv28r5cKDNJH0vPIqIqBlu/DNFkYbIxiuHsJIawzwpAvOHWd6D/z0KiWsayCiKWtawjRvOtYuOBOnLzgDPW43PMOFwzQRyuwSwBxbEZpoYPv4Djz88qPYdHgTg3wnz8Qy1tgwx/A4Kg1ZaWq6RYAmkcKACx+eYpFBhsl5mpVtZbxw3wtIDlFsSY61dUc51R7DOjj2byWtc4pMWkN3OIb/+KUlOGtuhEJyAG5cl/2y7fIrzAwpRqWJ0GFxvLvfrCd/1NRrGgVUzSmwpqxC7/JL4Mw4A0nSDcPrZs4FXQcqWsWlVYpFCpMnah01PWjvFY2qXGuJVpl8uyY98e3IDSmeJeBGFe2kZ2OKIpkiGTDI5IQ0ZYqex66qpOflSRP93QLSCaC1F629z6L86j2wR19FySgz04WfF3q+dJTHu7s0v7Hv6iRV6uaqXEd99YiCGFpF1K2ZeHq7if/ygzdQcXrQIHkGSwmO4wE5rk9L4e8mso0qFpkxrl2yCKfnM+iqN5ChiTgH3atmcEpE9LeCRtZy875B3yuNPbrPtB+S0uyI48Jd+yHMu+HzSKbPYY0f6xypTiBwVq1g4hdPYN+dP0R+eBj5OEHgujCmz0DvmjOROWURjP5+xAcOYuKlF1He+Dys8jC6KE6i6cN1smgR/YwaH2Tg1c7zE10bExK0DldfVhWRRL//qPB3vdjbXg1q8evRsWrqCdNN7jKBLvncCjQqSgQ9EzYBYy50U9HyksaRJn1Mr48RE+sin8UIyQ/mLEb/2nOQOfkUwHURDB3AxCsvYXzjiyg1qghaLTS6u2AvOw0zr/wUMouXIPRoMi3nAD1rdrWK6vPPYN8dt6Owbw96yTk1jrg+YRsZjkmRvZ1YGgykedpIrrRyLeSolDqBJDWGbaNsGjjS3Y2f792He3ftw3C2wJmvx3GsHtcqlUqT+QxouA3k5xew8tJVsKeSa2qAgFxk+diTqCH+fr7Xelqs6tUT9Vh9ABqP+z7/qh/kFgXTzlUeLOdQ0xomvJEg52URV0IUWzm89vAr2LdhP3JBluNPVPXwa3lf79eL/laARiIjtswc6vkZmLnm4+hbfgFG0cUaBJ8ycRg0alpSx0hFLpJQHY8GjZKNwzQcovVFEfJGCwNpGVeu7MMnVvai6JmcsXjTsyO4f8MwymY3A1emS/CdpW6XcsDkjp+EeZKXJxXGOQTItoaxrDfC1z+xDEv7yN4beOilfbjj+THsbpYA6tiyW2sDWauJ3jwwvT+P6f0OZmSB/pyHnlIJXTkX3RmK7IjZaIcKc+rYZ80YGYpTSC00Y4Pd0KieInMaAs/NyGCdZK3Zwni1htFmhMMNC/tGQuwbrmKkEaNpZJDaRLc14UZ1LO1u4Uvnz8KymdRpBR7d0cL3H3oVQ1EPalYvfORgEyBO6bDWTqfKsU2F1ZJ1NgPnpImpdplB8wWLCnx4HSjHuP2pg/jF9ibHpdRjExnPRkSUNQb7KlJDgcZIOWCIRkOgfkejqiYBpsGOsI5fRql5EHuf/jmqW9ahFI7CSUjXeGImOFKqpGhZPqK+GCs+vgr9SwZQSapwMjYiml5pkt2kPD/qRcuo4nhC08UCv16vIZvJcMxFJs0hmUgwNTOItQvPwKknLce07lnwTLrPdM8iBGkLI7VR7BjbiRc2vYgth7YiykeIXXEuFY0XUWapkBDtIAFGJ/RQjItYNmM51p6yBjP7ZqDH6mJDBNEdUhGUSGQFUwj18S8UXAJ7YnlA9GLSIsnPiLW6wVRDuhKNpI6Rxghe3bsJj7/yOMrWGAJy7uPgRnFTpI4t9/SI0hpEyBlZoArMKEzHqoUrsWjaIkzrnoqcVYBpeLwbkJX9aH0Y2w5txQvbN+CNw1uAEuDbTYSpz4CW4a5lCZg9hgNcAyMGMko3zQCIO+PiPshzLnJzJGfZmo0nf7wO0d4ATtPh6axQJU/EVwwjCVEy65huVvCX//NZ6E12oMetIY0aHLujiXOdoHRapuLydjygkah1Prty9sKadjq6Fn4UzrQVQGYQ4FBwJR9oN4/UBWM+MdGgHQZwBkUKcQRDyiCck4HeBBr1FRTXSTUlZ9AouXZihCYFNU222VCHeIApTVkb4t5BhR3vZfJsUnuKOyaoAM198Hc/iWj7OuDIZthxjTdf3qGITn0CG1XHu1p0ZqXoMhWQ1i9mQLSLTh4TcQnD8Rz84V8/i0PowniYAWy5ByfkK014f+9q1nFmIYerF5+C+UmMfKsBRzEQRKgsgEI6+5LLyZMtdWIQaKRGLE2ptPsm3bO65WCvbWPJ138XhXPORVzo4zOevofuoxNGMIeG8NLf/x2K2zaj0GywBKbZ24/+Cz6G0rnnM2CEawGNBuJDhzH+r/di/KnH0FWbQMYnExxXXEB5w5IYDflbLd72VtO5pjwoVdPEo57FNqiUc7fdElUTDn6MpPRRukdhMDH4UqDRUs8FNQP5LakXoWdUU31ZmECRH0aKmmOj3j8Fs675AjKr1wK5ItdO8ANg724cuucnaDz/DLoDH400RrV/EIULL8KsT3wSSU8fQtapk2ObASdsIdq/EwfvuhONdU+i3yc/djp3RAvmkH8FnVKmOIvS++uARjlXtJkZ33NqMJH3hAmUiyU8NVHDnZu3YrvpsEFO2yfhBCxWmheSZKKRa2Fw5TQs+ehSRIUIiUNnIvPfVXyQNuhj6KtMcN7q4/BrfcsfgMb3/fLKU60NHpXZpjJkE88K8VRxiIlVNzH8yhA2PfIaMjWPacvsjXIsRcf7/gne+QV/K0Ajmds0zTzigUWYffZVsGetQsUkuiTBKCo0lf5Etr+3Oa7lsZT5lCi5qGBgmqNlI4zJAKeOJT0xvnjOIFbNzPJr7JmI8X//+A3sahRRMUpIeMIX6fOJdWl6qqCETFICG4Cb+MgHI1g7w8A3rlyMfgeoJsCt67bj/tcCDCf9JNtnWmYQE22jBRsUUBzCJTdQM0Rv1kZ3Po98zkYxB2RtA0WHzGtMZJIQ5586iC5XitI9oy1s3F1BExaqQYp6GKIZAuVqgkYQolxtYtxP0EjJnJx0gDZCopuaROFLEIQkPg8wzTyCL18wC+efMgDXTLG5HOKvf/wKdtZLqPJkMCehtCrxTK63LqoS7giHZGBCVvmtOgadCayeDnz90gXoz0h84oOvVXDHc0ewPyAinMeB0QSoaErLRjfq/tDyDRRopENOzkoF1PWpSP8k+gvdy7CK7mgM5U1PYPj5e5Ft7Icb0xU5MbEbXJ4aMVp2AG9Bnk1wjD6asAawSa+hIgP4CGc9hlDl2IBCNTeOOf+MjSuIRsVkYbikpQ0NzgTMxi4KiYfZAydhRt8sdGV6kMvl+fAar43iUGUYe4b3YLQ+htCN4VsBawoJLHG+HRVXVsCTOXptotVm/BwW9izGx5Z9DEumnIys5cKNTRUZoZSo8lZYT0o3jQ9SKgKo+DYscRgmOiplNCpgShsqkaQIfFLGVUSA0owx1BjGv776CNbt+gUaXh2RxaUFTw2cxOWpLekPKQuVOrgExjJxBgUrj5l90zG9dxr6u6Yg6xURtALUahM4XDmIfUf24khrFE0nhG80Ybj03iOmVxsmUdiEqnUs+7eC/Qoak0GDOPxKmUM6VgLHUh2mQYISitj40EaMbDgEp2LDSSmA+8SBRhNNlDCBc2an+I+fX4lMYwvydoNZBDxZ06HofA8VMFNNnbfbZX/VccPXJjGZqWH0zIE993TY008DvClAnGHnTtY1a5s85g9Se5boE3mEmalwSlPFcIsac9SkUOuJqG+T34/kScq7UQRXpRuTP1bLUhndUHOQzHRCWGkNaXUf0uYhiRthE1GFnvle0nNLazlASnEc/iGkO59DY+cLsP1R8jhQRjonlg73zsf823+Hhhy6KUCd8fYX0RG5P2OjhRJq1jz82a0v4Zl9JsaiIlKLssVODGhk3VoSYkrQwqVTp+Ki2TMxpVljWiNp2wV4EYNDGEX0l+S66okUxUfJas4Q24Dp4ooHb2cwSifv7NlY+AffhMWOqSVxDqXngF6zMoH6c8/ijVtuxMzyEThBCw3Xg7n4NAxcdR3MJUuQFqkxRZruGKgHaDz/FA7fdiOKwwfRFcZoNmliRl4BBBypgSbaQdr3eLLGMkKZpvE5p8Ci+ld12pHuT6ZZ3JR4E4FGe2iQo7WwBGQyR9Rcfv6UppH+D/VH6E8lDkROcP0e2HyGfiaNkTHADc/DNA08dRWmfeMPYQxO4Zgz1uATpqyU4T/xMA7ccSt6J0aY9kvU0PjUVZh95TVwFy5B4HqwyC02NmDGAdAYw/gjj2D0rp9wPmU+avJohujFxMQQsxui+FODWsAuNSNJN99pIEsTWSqQiJ28R20b2ywHd27ejhfqPmpuBhHTXo+h+3e8D5Rwo9j9NexOMee8BTjp9JPQsBswiS6mbxnvceQLQCcD+y6rZvgkSdV7eA/v+kc/AI3v+lK922+k54gwCfsOs2ROP62STU31Cu0rVCebTQPNA028fN9GpEMx3JASCD4Aje94rd9MHJRHm0/rNgAMCDRaJdizz8Dsc65Fq2seml4300dpIkC1g6Yq0U9PYneog0NPGuU121RKpYMkelMxHsVHTy7gc2sHMbvLZMrKz14Yxu3PHsahtB8tt0dCcin7kMpAzp4T0Kg3azaGSamApdoiRCEawwVzU/zeJxbCTVMM+RZ+8MRu/GJHggp6RHuRmojI7ZR235RE/bSNGDwhsyiwmOy8KauJGxQpMqbJcRl96Sj+5IurMCNPwBl4ZusRfO/hfRhPSqjDRZPoXC4BYqIGSiaQn1JIOnkFKlBgk+NbCjOsqaD5FD0YxWc+NBWfWt7HuYuHWjH+/K5NeHW8gLrZg9iQaStjNXV3J4NGLi6pwxeYKHoWrPpBLOlp4YYPT8fZ87sYHr00FOPGJ/Ziw5CBINuHMKKWNl1KAYT8F9MVwfoKhoptOo8Af21opKeOfIhGDXSjimDPBuz7xR1wx7bBSxrs9apOXVX56mWpeDzvuEp/9TfoNcyaECNiTWDfymlY8YmVqNoV1u1xrBTNttWBITbboik5btDImhcTXuTBSR3kC9RgKLBTqEMxBH4CJ5KulosMO+B5boY3tGargVYcctBwi/JDPRMBBUrbFlpBgLHyOPykhZbbRGT7vPlRJyzr53HhootwybJL0WXnYJLrLhf8RD0lep5M2nloyp1+mVgyDVXNGmnSKJN5oalyocQFHlU1AtQosoRAG4G3TeUt+Nv7/g61bBWhTRNuup4OvCADN/ZQLBTQ093NRY4Vke7Fgkn/TEy4hoNctgjHziIMQvh+A2HaQmgQPZdc/8gCP0SUBIjCELVaA63AZ9OC0CEH0Xc/bWyDRqJRKYdfxs9MRRLaJTUKqFCjfy+ggAMv78erd29Erkq6U1I/Ker5e1yTb+mcvaVmiuCaDWSDMr56YR+uPrMb3dYIEn8CrmcCAeVvyuFH90OlGEjkSXtKcmxvkmj0lP8XZroRFPsRen2IzALMNAOLJ4m0D1ARS115DoWDEXkI0Qtv/vnoP/lMpE6RJ460x7CRlAodaOc26h1enQm6ndhuyrRPCkMKY4P8F2mS5SNt7MX4ll+gdeBFuEld9iAVdcCTVabk68KdSr0mvMYw7PoB2EFZ7TNHA8ajOQ4arr751Jt8HScrMo/t+h77d0tQxduBRqLlpraFwE9g5ftwpNGFn74wgRsfG0XF6OLmoYgm9MISA7Ojvn5Fna6/892U8gQaKYvxpDjEp+fNw4f6elCsTSDHDFm60bJ3EKCg/69neIpxyWdFoM5VN6L7QxR1amAmgFfAfjiYfvEl6P70VTAGpwOJK/RbmrJFCXDgIF7/l+/CfGMj+idG2K19wsnAO+sjmHLdDYimz0CSzcM2yR2bwl8ThK+9hPLN34W5bTNy9SY3O2JWLYmxEgNX9qCRiBACjgyM9Lmqth0Bf/oyC/ND5063r7U6xrgOUc8qG+boeCRF6WzLadrUOSlpYwKNuhHMzAiHJR/0Z1YS8lFby+ZQ+NC5KPzbfw8USqwzJ5lOGqWwgxasjS9g6z/+LXpHDsIOQ1TdLMYHZ2Hw4k9g6scuQVLqguE60neh6xrXEb60EUM/ugv29i3I1cZhkvkaPc8J1SkCGtlcjbTNcpgo8ypZPQxuiblCzrCkT3ZMHPYDjJR68dMdu/DYyDjGvSxCOpN4g2i3i97yqBzLeny750z/PJ3/oRXCnOZgyaWnomdhD+ppnSU9dNbz2mQNK19hOQ8+AI3vuHX9tkRuHAUaOTtWRckxVrCoX8RMwTD2kTVzCA+H2PTgK6hsHkcmpHQCiY96N/viO160X9M3nNBJY+dIkdG8pjdq10ihkmgtojzgtI2EVgY1swtdSy/EjA9djTG7H4GbF1t+ojIw2NCid2VIo+2plRun6OOkkiXhND2sZIjBGoNmC/OyZXzm9AIuXTEdGQsYToA/u3kDNo3YqHtT4dtFzmGyiTJB3FD+AAJyNGikA4umOK5tI2y1MM2ZwOdX53HlGYNMk3ltBPj+k4ewcShFy+4hHilMy0RAhy2FDiviF/2LmUj2FNNTVOuRcuVo28lEdQzEQ/irr63EgqKHIAX+dfMI/u6BAxgnCqmVQUrjb9LkkM0vvS4VbEwdNHmKQK/NHfbUgkNZfWz3GyOflHHx0l584cxupshOhAluXDeMu15poOn1I1ETM70eNWDU2gmh4dEUwGKtaT4uoxgO4aLlJXz+vPnoIwpJCHzvkS14ZIeH/X4JVj7DznT0WIlbmoakapWoU1PWhlx3Whf0vdTdpc4jhTN7tgEvnkBmYid2PnwT0r0bkEvrcNqh6Z05Q5sqoFbhUQXPUV3JSfSfztndLpboYOW/2BgoQWzHaHktLLlwGWasmYWqWYXtKVGbqghY8q52BdaxKcofgyhex5OedqXd6Py5nqLQzxmcSTjVmIo1S1Zj9rTZyNpZ1vHx7IXCmqnIZ6MmHX+uZlkGmeDQg2CwOJu7zjxYMbjRcLg6jBe2v4gN+zbC7ElQD6v8ujk/i8uXXcmgMQua9AEOx61I4caOe0d1baRrzh1yVdxMKjNVJ059XtUrEkuGBBFN+5DggH8A37rjT9DI1+CTzTrRohoWZmdm46yFa3HK4Hx4ric9Pe6iy29gwwcpQ1Qpps2rZPIpFCjRSfoEGpMIIxNj2Lj5JWwd34K6S2Y9RJvW96ST+dpWfk36rJ1/pX/Tmlz5bBwTojWLpqzXTJJFOpzg8R88Cq/i8nSYnkeZMoiZzuSLdtQgaHLFqIt1NVnRjRStkepoj/kFFak8hJvW0ZVW8Ke/sxCnT59AjiJHaGrLmuSQtdQyjegAi+MFjVwscdFkISTHY5Os86k4tWGw+6loYamqFNBI64mm8x7qGEBm6ZWYtupKpOYAUivPez412IRkoi1LdetQzMHUuz/qcerEMEmzUU9bLDQQT2zB2Ia74O96BNmkIm6SjEmocCWXVqE9tk05SFqQBgweKdLBZrqrtEbkS603pQ1lh1z1OWnyEFMxrPZ3unVMvVVa/DfPm4XE/XZfx9/4kgk4/fzR+ZIMa+iBdRxEYcxU1FrSixeHSvjW9zdjHEUEFmXwUSxNh1IsIeUC2eR/NW9YIx91TxSwU3dOXSl1+7kRoK+f7Pd07TNJgFnNOv7gjDOxxDKQrU/AIzdSbiZK64Dab5oWrIGj3GGVzMz7IH1imgXIptRy8tiez2PZ730ThZUrkXR1s/bZcMnhMoLZaKH25DPY87OfwN61FVNTn12wRx0Hzqo1mHrN9XAWLEbq5mQoTSCrVUdrw4sYuflGuHu2I+cH7ENAdGCXaKp0TTmWi0xeaG2J3s92MvD9Fs/OaD+jF6QcSZHDyGrSrqj6rot5ytFgfTKdnByjqX4g2r908dT2HIvPQUR0fJK82MpYjBg7JklWMuxyTc0vcveO3BzShUsw+Md/KtRU1mdR4lgAJ2gifvZJbL35n9EzOoxsnKIaW6gWe1FYcxamX3457PlzgUyGmUYcQxTHSIeHsPNndyF+4glMKVP2qS8sDKqrlKyBfjfdX/086RpA/kQc2+mLpzeI0bQsHPHyeHR0DHfu2YcjjocW+U+085+Vn8Ckw6iT6qob1vrXdZ6to/beDopvuzXrM53NTpwAmTl5nHHlaiQ9CTONKIZLz0K4ZlD3jP/BTUVePEqi8rYP+vv/hx9MGt/3aypHiq7kCXNomryY+LEiziIpjw8rsuHWPWx/fAv2PbcXmZAax6SJl92sc/6rXWzSNtopEY9//z/eD3/iQSN/xkmgsZ1ZxP517UNTyi45BgI7i2ZmAAMrr0Dfyk9i1CwipDD5NmgkAam2YBYbdZnqULeMw5GkDKUuNlFHqbOXGghMyuQy4PhNrOlv4d+cO4hlM/JsKvPCEPAPP38Zw2EWdbsbPjuHmky5I/qWfn9UCOnyQKu3yOktboWY6Y7jDy8ZxDlzcny4PbXXx3fXHcH2soXA6UYaGBzo3QprMGxt7tGhQ8n10MWUuIfSFxlVTEmG8O0vL8Oiogs/Be7fMoZvPzCCst2FwLJhJp6I2y2aEmmAS6BRw3XKFIv5gHSdPCIS7FsJMnEZZ8zw8I3z+3BKt41WmODHLzfw3SfHUHFp0qgjMZTNkHKoa99T6v4RCCIX26iFkt1EpnUYK2bm8Plz52N5nzC+Htsyjn96+Ah2hAOIM2RJHnIJwkUZuzbSPSWqimga5KhTRQFNTDlYXv7MThIBja7N2qK8fwAHHrsdzS1PIheV4dIEVxXLWn0pGXRyLVhtxoWHKleOykuc7OCoDlxV/OuuoRgZMGRE5MRISilWXLoC3Yt6ULfrsEggxriMDJSEJiT7ig4e15uCBqCdx1mKnM6f67ByBoGU+RfmcMWpV+D0uavQl+3lrcZVYI5ehTWFqvjn/8/UX3pNuX/tTrYsEv5feqvNxMeGoVfwsxd/jqHkAOpJGZ5pI9fwcPWp1+DiZZchA49fx6IyZ7IOjXGt4kTpvtnbbHhvOYgVpheALJNJ8hw92BrCH//oj1HL1BDbdNccFNCD8xeciwtPOR8Dbo+ETCuSDz0lesIjrAJtOCSFrCoNpFyOyRmQrLBDvhbNyMfrQ5vx4GsPYEd9O1NkOSpE5fZpxXTbemsSaJTJsfwOaSaIG6L8iQL79BmpfiAL+zADr+5h3S1Pwj9IDmqOMklQET5cQWmkrdem/I7OMyEaCXlEtK5LA0NB4dKGExdUPXEzUx9eWsVJhTr+9IuLsbDrMNy0zK/LTQbKXlPNE/786nNKRMWxH1RSuOsVKEBeVrVM+9QHUMYdEtRODagYHmrmIKxFV6N/9fWAMRMJ0QfpijItVe++nfXb8XZVcSvqKZfvFO40a6MVaGSBuFlBUt6MysbbkO64D9lojK8r7UUUBcC0OSo+yYWSzdNk6kHEMnruaf3TZJs/JWmA+XkwkZoUC0O/T2z26Zll2iO5bPONJLMz0gtrSjDR1jvgR299AnDfDBzp0+t7cTRw6Owgv/zf5DyhayhMDL3UGDTSZbJt1ibTXtkyu/FGeSr+5PubsLeWR8sqIAE1alTBy4WO5A3y9dUmSoxSNE1ULrkumvU7ljUlb0CfT/LQysq1kxi5NMbiJMEfrFyFeVEAr1nl4osanwymmH4qv1to//o9qE4UNRppz1eGM6Lps1Fx8xhZtBAnf+1ryE6fh6RQEHt8OmviCO74BPb+8E6MP/4oBho1FIMmMwUqnoPylGmY9clPoftDH2WXUDZRok5LeQTle+/B8H33ordRQS4h1gTRfVN4qcfPOI0cIppxs46WQGOKlh8hn8lyEzf0A8mOdmiqrgyg6B23ZRoaDNMtnESjn7QMuHJgOrwwOZIkQRBE/GeO68AkuiivbQPNwAfFWNjFAhqBgUpkwCwU2KQurk/ATQ1EvQNY8PVvwjztNG4oUP3AjqiHDmDo7rsw9MgDmE3PZL2FhCIv3Czqs2Zi5qevQ/fqMxBmczBsF0ZMOZkpUJ/Avl88itpPf4YpBw8gE9NElp4mWVN0j+hat0GxCkqnpaL3EvFZlZrSSgMkto0RJ4cn6w3cunMX9psmmiY56qvahwEaNVylrhLwpvdpacS2o/K4DlB6aNk8ZO/l9aqnhrKnyh5J+0WMKBehd1EfVl62Es1sC5Ed8vqUSFfaT+TclX1c8r31epU69t08ve/D93wAGt+Hi/g2L6EOSz1MkLgYNT/U2xFpiQPKbM5j73P7sH3dNth1k92BaW3S91NdJY1mVU+9LWjs4INfz4d566v+DwIaaVIh5gq6xOmARgtN6mr2zsaMM6+Du+BclC1yxXKQspsoUQ8IYDDvgd20hJtPFAehMkrR/VbQGHL6Y4weM8IFc0N8/aKT0AWglhj4zqP78PDmKpp2L8qRicjMsP6ROsHs2KVMFTrdWqXzo/9GNtBxgpneGP7shgWYnwfIPuGeV4/gxifHMJyQC2uBFwUFVTcoT9ChTChFvWRgqvMPaQHJxJE2PlpBBBoHGTQuxaKCgMYHtozj2w+OYJwcXk2HoxDYppt0akJU6XR+xXeUC5ewFcJz82wqYVkU0F7BSc4E/rcrZmP5lDyDykd2+Pi7R0YwHOURWRL4SxMl0WCQU6Z8Zl7cXOjZbFYRtJpsR180ahiwm7j2jF5csWKQO/ajKfBH330du6KZGOXJLd1J5fDG2gsa04tOpaNX0qBR7dDnlwAAIABJREFUQsfFJIc6tSkHBNPU2ObpySgmnrsbIy8+BK95CG7abHehVVmhgstld37fQCNFOVghirO7cOrFp8KdYaHlBsziSgJqUIgRQgc0Ctji389dRl1Edx7UXwYaxQ3QRDHI448+/UeYZkzlvj7Rn4iSKQkZUrBJAaeLTtnA2iV2G1Cq7yD9CFmGGxGG01Hc8tQteG7feiSZEI5hIlv3cM2Ka3Dx0ks5ykMs+jVobP+StvmIFKVvfwr+UtDI3y4W5Bo0fuvH30LZLsPImIj8FNMLJ+Gza6/H8p4lKFCkiKL+SuC1mn/TxF45meprwLhUbeBclwpBCyEXcRIkP55O4Pb1t2H9/udY+0QMBXGPVQ0GVb7rS6wv5mTQKGBRFyOiXWnz5oitYJhwfAu5II9ND2zCnhd2Ixt7TDfmDDmdnaaBjZ7OtIsNXcX8atCouRtUIGuzJXpWaTqWTctYM9/BH141HzPdvXCNqjSSyGqf9gPVDZ9s83+U7u0YTikpreRvWRHSbBOvQQEsnWmjFGr0jBNorJhTYS2+Gn2rb1CgsUuBxg54lrUk//vOoFHOBxlHKuaIWUFc3ozqxluBHfciHx1hnVToFJFkehHFGYSxsDXo3VFeHemteD7D2E1ckXXzUrrF1NiiZoQ0/4xUzI5Is8u6NtqeTcIZPoLKCHK2zw0uyf89GgROboJM2h3eI2h8E+RWa4s/BZ831OQiOq6JVlLEvnA2/urHO/Hc9gANqwuxQdp/9vVWxQ2BZ9mj3zNoVPNBej03jlCKApw30IcvzJuHqWT6FVEjkKJ5RM/KchFuVGnXAt3okOtoJgTvCTQqWjy7EzgYy+TQf+WVKF5+Ocx8L9Jsjqd/ZOplhSHMrduw6bvfQbzpZZyc9eBUJnhPqVnAaC4HY/4CDK49B9llpwKFPJJKFa2nnsTws8/AOXQQfbQ+GjXYmQz8gDIFHbg8IaWw7wSJY3KkFjGBcsUCWvUaTGIhEKgj99qQmEK6OSB3Xu9l9Fk4h5L3PKJ1irtxp6EkCIdYRBwD5jqwiQXFYI/WPb1+BM7nzBdQNhOMmSa6Zi/C4OozUVyxAmhVMf780zj05FOwWhEy8xdh6tlnwT51iUQkHTmC8tNPYXT9sygcOYKeiLTBKVLHRsV2sMdyMf1TV2H6pZcjHRxEakutZ5EroN9AsHMz9t34A+Q3b0YuFP8BnlBTk4bxtDRdpLiQWk6YKHr/I8aAOCjbacjT0VqmiBfjhEHj5lYLdcdlR1jmctEZzOye9xE0KpYRgcbQihAXUiw4+2TMXTsbDa+BmExwyOeBfic1xNu9QGm5StNE5WN2OoLHsLse57d+ABqP88K9w49xfaVZJor6rZqtVLcRo4n1vaGBXJDB+BtlvP7o6/CPtOCRJEODRhq+6KWvmgn6VOhUVP8/BY188LwJNEr/h45kBzUrB3fGMsw553pEgytQsfOIqAsakcZQpk5yWMcKZAj4Ehtu2WhYR8DcfbKYpg2GS0V4qY8ZmRiXL8viqtW9II/FkdDEf77jVbwynkPkdKMWGUhtj7tEDBrVjIr/Tf0OmVRJSWHGLXhJhPm5Kv7mq6cwEG3GwO3r9+P258uoOVPQSsiAhvIegRZRM11XNDaqmKLfI10uyYCUTYVAowE3amAwOYhvf3mJgEZMBo00FXVgx2rSaJJxCH1+2jQ7BCfqLnOwcTOA5+YYNBrkxpo20B0ewv9+9QKcMaPIQG79wQB/c/8w9tQdtrAmIgjbtKoHg41xlGMgTQeImkodRTqQnLSFvO0jG4zhk4uz+NJ5cziOxDcN/M09B/DMPguHYwuxZfNkg6ETgxx6/U4Xrj0hUbQiXhtK50D3kj8fH56kaywj2fIkdj32I3j1/cgkFCGgYzro9eVaaP8yCbPW9GA1sWnvC+9+0khTqZbpY/qpM7Dko0sQ9YSIstKBpEgK2xIzeDYk4Ksnn0/MUTqTzsn0oncCjaWggP/r+v+MLpS4g20T3Zj0YbSYlB5LzBPkS3dJdcEuR6/+rzKF1KBx3KjitvW34pndzyD2fL4jGQaN1+KipRefWNB457cw4ZRhZizEgYmZpdn43JmfxaLuBcgnWTEDUm6JYnolDQiZQLRntVJA8uWWWAyiCPLUhxooKZkppGigiVufvQ1P7nuKNZ/HAhoVDJErqrJMmWSvLQ0VVZcicQwfKIYFHNwwhOfufg6lNCv0lPcIGmUXUXtGu8zSoJGKlxh22kA+HceV50zDFz/SgwHshGs2WWMa0/7Iq1PWvoqIkynk0VjmmA5dDRrlNdRhp/NeFdhrt/LVzDFGBhVzCszF154w0JjuuBe5eFTYDgPz4c06DWZmJmAUkNquuKkqIzW6tzRFYi02u9/S8y4FIh3+UvSKNQL/d342SStLTTuBPQgn0Nr/CsKDLyCbVBVo1DBRLvGvBo1Hf++7vSntvpLuF6lKRJqusg9QjU37SCvJYjidj5seH8dPnjyEutWNyNSgUU9vpOnbbtpo+mubNq1Bj+x3qune9j6SnagzOZXnJoEbRehuNfCZJYtxSXc3eqsV5Blc0JkoRijywGmWkYBD0Y4pB1HKoyL9uKIGEqOlZbk4ki1i5u/9LrrWrkXqFJBmsoqaQDEbDYw//CD2/OhW9FSOoDvyYfskg/B42lyzTQwlEfxCAb3z5sPIF1A9fAT24cPI1evoIVfvOGSpipfPw29FHKFlmiQNCRE5DnzbRctyYGVyqNbLyNsW8kRhC1qwg4j1erJxy6RMa/OkPqLmk1aKiy5S9plO0coEf6pZuOlEE0eiahoMHElbZdgeqikwbrkIp/RhcPVaTF/7YWDOAqREkfXrSLe+is3f+x68gwfhRyncqVPhd+WRyWUQjo+hsmc3usMEczI5pFWaAJtM9/czLoZNF+6SlZj5ua/AXbwEiSssDPZWCxtAZQw7v/NdmOufRVerxlNl/gys2KHPGzEwljpLXKn1CpF7LqCRKLYEGv0oRitbxBbLw4927cZz42OY8DzOipTrp6c3nWJbM0LkGZVzQV/zdzVpnAQaAytiptHqT6xB18IiGm4TqZsiYo34pKax4nyw8YlmOU2eGL/bh/i9fN8HoPG9XL1f+rPCphYeuOKIKR8Vam6QnjGEQ89WCHi+g/BAhJcffBnVvWVkYvcD0Dj5yupreRQ9lbd8oV1OnjTqDjk5p1asLuTmrca8cz6NRulk1Ow8YhKqU3Au5RFyVaPExRymSd0c7Vo4CTQqfjFtrkzzMCJ44ThOKSX48oVzccYMQvnAhv0t/N1Du7C9SVO7LGKyeCeQRBROfrcyFSJyEk8aFQWWQCNBWDNusu5w5RTgv1w/j4HoeAu45Zn9uPvVOhrOAFoRUV1N1uUEBMNssZPvgEalu+CVpwtAycbiSWM8hG9/ZQkWq0nj/ZMmjb7pwn7TpJH0NPJeBS6w9oY0FWGMHAG8mA6XGFkrQikYxu9fOhsfmVdks4FXRwP81/sOY/MYWANCOiROh38b0MimAzT0tTy+ZmncgosQ2biCc2YY+NKHp2F+v8NGQ49sDfGP927BqN2DyCGNjKa8qqJSH4CTdKm8RpQ1v3T4SVNHnXGyxicY76OQlpEZ2oTX778J3sQO5GIqxLRWVhzrOqBR3c92R+e9gcam7WPB2pOx4OwFaBWaiLNiekATW3JQpQNcU0I1aBTQpp3/FE1Mn1u/hJ6qJ40lv4i/+OyfoYSSFPqK+8KgkToSyoSy3TBQXek2aFQHln5OZaJNuq0E40YFt62/HS8efAHVdIJBfS7I4aplnzrBoPEQvnXnn6DqTiCh/FIjg1nFOfjs6Z/Gkp5T4BHtj6mAyqKeaU3ioNgBje05rursynA3JsMoFkJSA4jsqBI00MLNz96CJ/b94phAY7vc5WesXdoomp0EaHNPmSZPVOwGQDbIormnhYdvfhilKMcmPu8JNPKN7dBT27pxRU8VPRe5UdZRSsv46uUL8PGlQJ+xl58dZlGRLb6i8ekmDp+BysL/PZ+0nYOgTcVS7bH2tFB+L79TVM1pwKJr0bfmxEwa0x33w40nENpF2HPPQu7Uj8MoLUFqdEvUBE8YBThy6c41rp6eagRGoJH2a2JRqGkRd4PIMEpm6GzikjSB1mE0Xn8ArdfuQCke+c2CRu3aSQZBtPdQgDtNvOBhNJ2D+14Fvvvz7ahwBBXt2aJhF8qf7LGa5s97jjYgmdQi1/Tz9jqaRLd+O9CYC0P012v4+plrcIZtortWRU5Nakljz0W3pm2qtcVyAe5OiM6ZnJ8JjPB0DilnBlNIfW3KdEz/+tdRWLoUcAtMRaa3bQYJcGgU+394E6qP348pRgthbRyuXeDcV/p9TfIdyHnkpct5w3A8pK0QuTSCQ86uRPHmo8yE4bhMpXUIBNJEKk5QMUw0CyXYJ81Dfs4chFEL1R1bER08jK4oRjEIYBMVlwztEsoxlLOL2SkqQ5euOTW2aMgtzTA52/iTU+kQx/BM0lJaiIIQUZwidV3OoWwZBuqWiai3H9lly9F95hnIL16GpNQLcL6hASNsAXu24cB3/xn2ljcQTozDK5A8yGHHczIF8iwDRpTCaZGFjkxSItrcHBO+nUE5149ZX/0mCms/hLTkIrHUVDRo8rTxwB0/QuOh+1GqjCMbhUIF571GgUamfQprhhKXxERNtgpu3AtNAXYaIQhjhLki9jhZ3L3/AB4dOoiRjAef8zF/OWiUukjp8tsL813SUyeBRmIaoc/AR647D9YUg/0NKG6DTJdYV0pNuTbzR9gIuh4+odRU1YmibEByRL987RW4YM6HkTNdDDcP4zv/eiO2t3ag5fp8XnUYQ1r/zC3E93wUvNsX0MNmdiNoD2qoFjYw05yGa1dfg1NnnsaMnldqr+Hvf/YP8L0WeyC0pdvv9pe9x+/r9FU7DTBaq4REbNLzs2mTzV05p2XDHLfw8oOvYGzzMLyYHFTVM/7BpLEz7aCHo0OMkamgzIr0oaM0LURWMFxU3F6UlpyLk868GpXMTDTsDFtos3U/GdrwiEEmjUI9Ey2k/BahdxLYoO4i8/uV9T1Bl3w4ilVTI3zjiqWY7gCtBPjxs3vw000+Dia9aMY23GyWtU8GOZGS/kR6fLJhqQNTT8LIbYxmf9lgHBcu6cE3L56CTArsrya45ekhPLytiabVg4hdkoT6wzrBNjBSSvV2QDR9RilQ2GSGQWMNU+ND+KuvLG2DRqGnHsGY04XQJIMScmIykFq+MggReo5MsRTopeku0zoIdEm2nmPG6IpH8fmzpuMTpxXR5RjYWQ7x3x8+gg0HfNTtItN62HyIH149WyFqsGzmBOLJ2cy0SasYA3GAHHwszE/g+jU9+MjCfv6p3T7wR//0HA6bU9GySzwZbk/Z2ueCAuWKriShyFJ88/0k6U0bNAK2GcKLx9FTI1fKG2EPv4x8PMGUYll3k0GjwF5tX94p+rVOVa7VW2rcX6JppEmjnw2w5PxlmLFyBvycj8jl8AgJluYzSWiXsg71JFWHwair2eEeqC78WzWNGjR2+UX85fV/jmJKdGeiNUqnlKfifNDqya3u4r+Z7KQnjZPsJg0gMEKMoYJbn7wVLx56ERNJGa5toRAXccXSK3DxkotO4KTxEP7krj9FxasgTAI4qYdZRZo0fgZLehYim2ZlmqiHV6qlw/Q6tdN0NnI9hVMjNHYwpgaKdMDpbhFovGX9rXh8/xPHDBqZSqVaYLKYZU/j+6U6/dRG4KBqAme+A2fcw/3fuwdejeJLxBTmuOmp+sBTBbye3uhnVYNGL6liil3B//TppVg7s4J+cxhx3GL9bUqab2YPyFrVz6TQ4N6HrzdPKyet98mvLo0/FxPmNJiLrkXPCQON9yETTyCg/NGTP4rc6dfDKCxFEpcUvY2ihfRuIbQyblBMohESFVWMb2iq2In8oWYBBaczs4b0WnEF8IcwvvFOJG/cjq748AkFjarv1gYZUtzIPkSgUfVKuQk4mkzDc/u68Nc/fBWHoyJ8szgJNCoZhToPRCvWmXq1nYm00U37OenoxHitKs09n6c8zU1QDAOc1GrgG+ecjVOCFrpaTfb3TJnqRzE2CjBJJ0wqCc5iFMkE/Sp2VNZ/DqBlGyjn8sictgqDN3wW1px5gCsxIgx8WwHCLdtx4LYfAK+uR0/ShBGFgFXgSCN6SoOoDtNjDhAzdWzKguVmNGV1kvMowWmqPFIEtBWTG23owyHGiemgYmfgLlyK/ksugb1kMU+fG6+/juH1z/M/s+UyushgKSYqLtGZhTOk9bN2Igwr0tHp/EVF1m3r2AV8cWmExLTYC6JpW6iRbrJYQHbuXPSsXI3CytORTBuAkc0iDYl54zBN1hobRmXdIxi9724UR4bhpiEMzkp1EEcEYyOYniPxN3UDnpNh0Gh6dB1CUNN/xC6i79rPoeuii2EM9CKxpPYxo4AnmfUn12H/D3+I3KEDfK8pIkSC0TVopHspOwODZT4/RQvKFHYp69i9OIpihF4BQ14WjwyP4O7du3HQ89Ai0EiMgMmTRkVP1xPp9wU0OgHcmRmce9358AsthF6AyKaLL3Uptyx4eCEHswaN7Trql+yF78Ou+9aX+GDS+Gu5rOopVbnDQofXdatJXh9KA0tTZqtlwWt4TE89uHE/vIBo6R+AxkkNxcnUE97+FB1FlyIaNHbIiCFNGrPT0LfqMkxb+XFUnSmomy5aaYS87Spdo80bLj38EqatqZgKmjL1VRdAnWPSTZoYNMZx3twUX7lkIXJE04iB79z/On6xz8GY2Q8/MuBls/CDgLuEbIKjMpUo4LdTRokxAgMkM0I+PIJrz56Da1cVkDWBzaMBbn1qGOt2B2gaRZh2lkXkDL7ITSmi7JbJqpxJLrJK0xgzJRTw4prSNC4X0AjgPgKNDwyj7FAH2IGZuG1NI/8QO5LJPEs7kJGsgHKjyAGNhdpUCMU+iuk4rljWjc98qA+DnoWD1QjfWzeGp3dWUU4LiOhw1HQPXWIwbVfpDykgmLt/NEm1EIdkuhFgujWKa1eX8PGV03mCOQHgP31vA7Y2+zGBImK2xlZWNYqGQuorCedVhRabA0kBzrRBZewihkQ2bCeGFYxhSlzGK3d/H8aep1GIxxSlWHfBlXZUtSs79CZZqlJg6yHIsYDGCFFXglMvXoG+xf0IsyF8y0dMweGGw5NcbYQjnXlFrVKmMXR3dYdYPzTvRE/t8kv46+v/AgUGjcJ75eOJxPa0HnVDYlInVX8yoVF0NKNcx8ljCd8IUDcauOnpm7F+/3o0rAbTjjw/g08tuxKXLbvkhIHG/a0h/Kc7voVmvsEbMLmOEWj8wtobcHLXXOSSvOwlarIg01LRZCmvPEXAlTmGXv8J2e+rZHh93YnOxZPG9bfisf2PHRdo1IeG1s3walOTEKIoEgWWTC7YsKhJutQS7v/evTAOp8cBGuW5EFqnOAnKItaNOb2mOgCWNI3ZdAJz8jX8rzcsx9LuYfQ4VYQUlu7ZnHoiFPzJU/HJ1NRJU9TjOXaPAzSeyEkjdtyHXHAELaMI65RLkT3zd2DkT0WSlPgZ0BNG+egCGulvWVsKKCVKm8JFImkY9YWiIlfYIyYV4HEZRjKEiQ0/RPz67SgdE2jUu9SbL+ix3xRZ/zICkdKWI0sZNIYB4GayGA968cbEFPw/N2/AznoBTZMMiZy2GY5MGmUtvhU0KgqtcsXsmJuopat3IgUq+QSnMyVJUAoCLE5CfOOcszCzXkMx8vmcokYPYRVySOZ0M2XGJUwjmsDJ++HJHDdjxISH3G8JOB3K5DB46WWYevkVSKZMQWpllN4thtmsY+z5ZzH0w9vQs3cHvOYESpkcKs0Unp3hqCGYIYKU8gXF7dAkO33H5Sgjic2iTMIYBp3vFtCIAjiexOqEiYWKW0TXueej9+qrEQ72wyYzvDBCuHcfRp99FpUXnkM6tB/5oAEvCSTGh9YNu7+TFk58CggcCyVamujtaa1ak5SFy+DKy2LMMFHNesjNmYOe5cvRfdpKuHMWAPkSGkRbt0y4pKNstNDctRvlF59D5flnUDo8hEx1HLlCDs1GDS75JrDEJ+apLTW03YA02eTYDiRWAIPyCqMU1Xw3gjVn4aTf+SKcabOVAztdtgSGXwO2b8Omf/5nZHZuQ4/fhEvXUU1NidotWZKypq1YtQHV86Rd1GnPpWAxoteHdg7Droenxyfw4207sccVoEw0cm68a3dKDRq1+YwCch3cdhyTRtdHcVE3zrnqw6g6NcRejCANYBLrinNlBcWLblPWzWT34hOJGeljfzBpPPa98lf9hOx+UjO2qeIqKkbk1CbvB0TfdogRGFL2dQbbntqG3U/vhNsQRgTvWR9MGqU87cAiDslSncXJE6uOsyqH0BsO6qU56F9zJfoWn4+q1Y/A8eAnIbLU7Qp8WJbbBo3SYtMB8PL7+PDhW0lAQwOGBJmkhVn2OD61ooBPrp7GQbZbxxN87+Ht2HjERsXoYdMXMlhh7RN3k3WHS5xZhZakJlbkNBcHKNgR8s39+Oqly3DxQo+pXi8fauBf1g1jwyFyoivCMCmxUE0seUMho5TONLZDpxTaD/1aDRpp0sjuqV9ajsXknjoJNI4r0GgxN5reMBUs9J6FQkTXgIxraFFzKhJNY+JQRSWQuUrIsRsfnevgKxdMw/SsjSPNBLevH8MDr45gwuxFQIuZqglDjCG4dJlEiev42BFmoVgUmkKG6E3HcPHyIq5ePQ3Tc0DDAP7h3t14aHuIij2AgKhBrEGhQF9ZB0TwkYwmccHVuhX6HQIadaNANCuGTSZEFfSGZex4/MfwX38AxXCEBfZSCIu2Q5d4UnaJplE+SEf7KRv4uweNkRnBmmpj6YXL0H1yD3wvRGRHCKIQLq1V6sCy/kkVexo0UhuYTVY6tKJjAY1/9dm/YE0jg0WNH6jTzrllbfSrGhy6QUP5iULZ1KYbbdAIIDBDBo1E03x277NoOORsRxx8j+mpHz/BoPH/+NG34OcbfL+d2Mbs4lx87swbcHL3XGQTasAYnAVJX3QNOhRgpVHhm6mvvKytJCK7eZoAK7MgnmwJPfWmZ246ftCouuC0+evVpl1rUzJToc4j58AZsEMH+SCPJ+94Ao1tNaanHNukUYFG5dDZWTcd7Y9MyjVopGeRIgzKWDWtiX935Xws7q4gi7IwEFjbLPEFNN2YrHtTLTi1oI5PRyeA9k3HrtL4vnmKSe+AGlRVcypwAjWNBBqz4Rh8swQsuAz51V+AWVyJKM1NmjB2PkS7c6xIXDKx6MTcUEGvVAZKGCDPHu1xVlKGEe3D+IbbkL4FNE7+HXLN3pdJ79tUPbJtyKvTWiWg0TbQouZLaqGe9mFrpQ9/++M3sPFwFi2TzHCIwSJO10fTorUrrmxAotHX+6sqnvWWq1glvDvzs6iiJSjYPUnQFQQ4K2vjC8uXYGYYIBO12HiN37PSvmnQKI0aAY3kgiq0aqJDSkOFXjs0gbpt43ChC9Ou+wymXfgxpF3dPP3j90oGe5Ux7H74Poz8/KeYMT4Gr1lD1vbQCunT2ixvIWfcFjlzUzAzfYYohZfNsa6OniOaNNqU7UwUUPIuSAIYDnkx0JvOoeoWUTr7w+i67irEU6fA9PIyrSaH07FRNDa9gkNPr4O/YyvnGHr1KsizlgzJIgKtlsPNWWJHUO/Lo/OEZAmJxGwQmKVYpdh10XJcjNITPX0GBk5fia4VpyEzazbS7j6YbgFmLE+70awDe3diYtNrOLThBcT79yIzPoYBuhd+E8g4CCOK47EAylc2KFJC7lsuduEklHtLk0HSh4upTTNfwu4Z07Hqm/8emblEA6ZcavqKYQQtmEeO4OX//vdwX3sJA4063DiF054YCyDWpSNNGnma2gaNQKQaDWzcRZcvsVDO5PBipY6f7NqLN1Kg4RBrTYFGFdDS1hJyY0edyUfZth07aGx5PqatmY7lF5yGptdC5MYICPCzVIe4tYrn3zaPUqDxKAro2zygv44/+gA0vu9XdTJoJKmQmC8JBuGdMBYjNWq2OEQB94FclMOeDXuw44ltsMuy134AGtWtkUJddnpRr6niXU2SpJzuSP4FNLpo9J6M/rXXoLjgbDTMbsQuZRNGyBDdohXAJidVFoSLMqYDGuX3UJdfiBwCGiOitCBBLvIx1xvDlz4yFWefXORJ39N7Aty87gC2li00zEJb/3b06lLOoQoutjVpPGkMUTRbKPh78ftXnY6PzKFOLPDCvgpufPwQNk/kEShaj3RkhZev6Qmd3yOaRj7GFZ2J6CX0RZrGgeQQvv2lpW3QSJrGv3lA01MdmLGn3LoCoe5S5ln7ess1busnWeckoJ5MMnJJGasHQ/zeJ+ZgXs7BaAD8dOMI7lo/hIo9BS0FGkXZoylI6hXb3eaOrIte20wjft0z5+Tw+bMHsKjHQssgKvAIbn56BJXsVDR5UkIdlpiLBfr8EdG52ABo0rSRu+GiDWB9GHV0TZczoKi7aadNFINxHH7+IVRf+BFK4TB3aUUzq0ZpbeCou+NqafKVmBywfmyg0ZudwcILFqF7bg98h6gpCcIwgEsaEAaNncNJgLziDlG/vh3+21kF72bS+JcKNE72zeP7SSMjdredXKjTG2jDRPXEKDClASeDxgg1o4abnr6FJ401m6Z8QC7M4iqaNC45cUY4PGm86/9EM1tHkkRwY0dA49rP4pSe+cgkMiHgy6l2ACFgd6hvkuqgi3AFqHgLEt2VPIfSImgyaPwXPH7Mk8ZJmYbc9e80wzQFmlwSaeJsOw5iKkATF9kggxfveR7jL43Ci94f0HjUpLFdEAlNn56vbFLGufNb+PLFM7CwpwknHIfpECsgAkUGydFGCk95jrWmRD8bb872O6bTV1BsZ8TUsfxq3yO5fwSwNWi85gQa4dyPTDQO3+pGuuDjKJ3+OZilUxGleWUoohtMGVfXAAAgAElEQVSges+QyRq7IOuvo0BjxxVZ1OTiTkq7nZNMwAh2Y2zDrQCDxmFFT9Xu2fKCnVPxmK70O3xzZ2OQ19cZoSoOhKNhyCmWckbIvKwf2yvd+Md7d2Ddbg9NOouZbqVAI0/11KRR32J9Rv4S0Dj5seTzaRJotOIETpqgO2jho105XLNgLmYSRCWgQU0S/l2k7+vo+TqgkXR+Kk+ZGRh0/hFFkyJ2DNQcF2P9UzHzM5/DwNnn8KSNGD/8tmnSNnIQ239yB8YeehDTGw1k40CmmcSe4fdFWwcBUGoAUUMQrBm0iHqpzmmqO+gco3VBUgrRTFOWswHbzmPc9BDPOQmDl34M2bM+hLR7KoIwgeOQ+3mEtFFDcOgAxp9+CiPPrENubATeRBl5cty1LDSCAJbr8v5FpoBuYrB+kTYzYrf4JhB4pAk20SgW0b/8VJTOPgf5BfNh9vYicF2EqQkvtWGHKdLxEfgvb8TIC8+gtnMLUB4D6UlzUYQsUVUp25mmdQSYSaNP9QIFldvUZIjhBvR5Ta6vYsoh5cmfiarlYndvCWt+/w+QO+0sznnkph7VCuRQOzGG177/XeC5pzFYnYBHQFs1/3nKyEZSimbMDsUdyjwX4EqCwRphYslEold9pe7jJ3sO4OUwRINcY02q/1S2tmpySFtPDJN0I/m9TBpbGR9zzpuLBWctQJCJ2U01SEPYpoUkpmgf1b+bBBrpaRO781/uNP5+PvXt1/oANL7vl1VPGbkOaXty6PxdkcRQWUasSMfxEDcT5NM8hl47iG2PbIExQgDzA9DYOUcnHSBtGosKnO/Q5OThoaeLZkO+4aE1uASD59yA3ElnoGnk2XWMhOGuZSOhjZonVGI4IiBGpmrymm8CjfS6pIUEUUh9LC5U8PuXzcXSQZPMjHDPpip+uH4UB5oOQnKHU5MnOQr12EaD3cl1jxyYlLeVS6voTw7gP1x/Ok4fJNIEsG77CL7/6BD2hn0ctyElhtiui225LkD0ZIj0mYrVpA5iAk+0rUjkxiF8+8uL2/RUAo1//cAoR26ElL2UZHgULjmN9A4ENMor6hJETx90sUNgWkDjKZlR/C+fXopTCh5qEXDvphHc+sR+jJtTERgeYkY/YgvUeV3dDFC0ILXRMwzjGJIqFvYb+Op5A1gzLcM6j8e2tPDf7t+DEXsQTcvhIl5Ao5gOkcGABo1cenFnWejGbwWNVD3EcAwfhaCO8dcex+i6H6AUHCJCkESldDz7JlEWO8WefJbjBI1WhPyCAhZeuBCFmUU0rUDs2+MIju0gJjoa4wh1H94n0PgXn/1zlFCUXB8pewQcTwKNneJs0qRRGw+pn2L4r4Bj2AaNt2L9/mcFNJpALvjNg0YndjGnOOdo0EjFuPJ50jmNbdCo2lOdml4eLK5jWeeidyMmG6KFJk8aH9//+DHSUwU0yiM22RhFzXH4H0Kps8h4J6Li00UmcvH6v27CgacPIBO+T6CRJ/BqT2nf/A5ozMUTuHR5gt+5YADzCg1Y4TgM20ZMxaFF+4DWUWvQqHki4gBM+8Rxf6kpwmTjB9mRBGQzPbIdafSbAY1ePIaWVYJBoHHVZxk0pikFuCsASO+VdMptBaBuPlEBSlUBFe9qUtGpQvnRp6AouhMcTZ5UYQQ7UH7xNiRv3HlCQeNkZwFZKmLxLvRUqihNJKTjJ5fNMEVkdWN3oxvfeeggHnzdQMMkHbpMGnXzsA0a240KtR+9GTSqvXzSpVHPYWfSaGvQ6Ldw+ZRuXD57JgaI6u8TaGToIOwKajDyQUqUTYnFTgyZdMkXTUFJwiKgMTAMVImyOGchZn76c+g6dQVHTlDXmAFEGMLYtQv7br0FtWefwf/L3ntA11leWcP7rbfpqtiSbMnd2Lhg04JtSugtQEgChE4aKTOTzHz/TL7JzLcyCUmmrUm+SZ9/ZjLJhNAMBEJCSOgxPWA6xrgAbpItW7Ksetvb/3XOeZ57r40NkpkoyfqtrCwZ6ere933ep5x9zj57t7MjZYg4JpqhqhCTKB7pEVCyimiiVEEg+qhFPasCZLSas2bN8Hx3RLgljAwGMsOOjbCzDS3HLcfUk88FZs9XvXcGJ3GS4iji4iii9evwxi/uArZuxhS61dFhZExbGFR0/47FFcqAhL3cNKJ0CoNIMEB96PPmo/Ok96JhyZGwWtuRpHJIHJLni5HEAcxCCcabm7F79W8x8NKzwO4epAMPaZoRMSW2qPKnk7j6hBRbJxqx0CbrD+q9JO9nqsA6iKlvk+KV2EEhMtCdcrHkE59A+pwLgGwOCSUi6LkEPozRUWy9+y4UHvgV2of6BTSSHgOr01N1TmIh1iuL5Iwjin81Bai8D7kiSQlPGttUBhvLPu7q2oHnyj5KFDNSwYAqfqrSKIr9NdCoixjvCjRmPCw4byGmHzsDvhOCzlH6H1UaY8rAkN1SdU7qPsdDoPGdzpI/FiEcnYDgWoDOYjPzSFUaeb+QeIPsb2IvQRZp7Hl9D9Y/sA7JTqKZHwKNBwCN9GNdxSHQpKJVPlykYZlAo2+m4Hcejc7TPw67/QiUkywCi7JYkUgYR+QnRtGiBo1i1SBfqlpXVWdTpCteuCEaPB/HtIzgby+dh2kZoJwAt6zuw10vFTEQZxAZRHtVlEElYv8WglCd+iS77hA48veg0+rBFz+2AkuaqGUfWLVhF378UDf6jKncK5NwhlZVgrTimc528a7yuwaN2uSdNnkKcpQ3EimdxoOYjh586WPvwYJ8BqUYeHjjblz/wDb0mx0InKyqTQporGvYUc9R1wn0Z4ithBWXMTVVwmfPbMPpcxv5EH+lP8A/r9yMnmQSKm6Km/XJm1Eqg1RpFBqwHE+KPqX80YSCKEcASRPQ4UmUIcsI0BCV4W9+AV33/RuavB4FGrXLmoA2OXRqPX36vw4eNAZoWTIJ889aALfd5b5A7neibDOBhKQu883S3lJppGumr4OrNObxTQaNjdJUXxd8k8CL1IGrNX4NJ9Wda/qEGkclPkC/DIwQRa40Uk/js39YoDF2MLuhrtKYUHhDWWSZibW6vVQjdKqEN3Kd/GHxJKFtahqeppa8O9CozJnZZ5ECFPGBrFbrFGjkXsoogWvYcAIX25/ehtcffB1pP3UQ9FSdKVeBGD/dvXsaZX8lqEJ9USFy0SguOyGFK05swIxMEUYwxDQ7qk6z550K8vldlJKqvKumMNbe/50O/Lf8/kCgUVHQf9+gMWb11AEW5zLmnYdmAo35I4EkS4Z/KhVJIl8sPVXbQ/i+iBIu1MmapIyMgNDqaDaIHBHdpx0XYPhbGDRG63+KpgmsNKowpi6JqKyvqM2C1WPIQ1DE0oi+GFp57PSbcdPjg7jzWQ/FvUCjUlBV5/je9y+ZdhmE+rO+dnLw7OTkjZS1KTHIoDGOMalSxlWHTcPZ7ZPQTIqiBOpEWIAVnatq7Bo0cgcJVRp1YkMnN8Us3jdNNp43j1mOzsuvgTtrLpDJciMdQxEvQLJuPfbcdBPCjRuQI5XPyEcQlmE6Jmz+7AS25XAllo2SCaw6VEGkilLAdFTxBpT+PLofAtRE+zVtG5UghJl2EToW9vhlFHMNyCxZhhmnnYPssUcjUiDHSack2Tk6iqgwgoFf/AJdTzyO9oBaYCpwvAqJlKLkFVlgxm1uwWAQoJ9aCWbPwfQVK9C0eAmMmbOApskAt8XQxSVApYykZysGn12NXc8/g7B7KyaTpgHtEUFAkgvKKkbLiVH/rlT9uEffi/lsIz0e2oKJgkfaDPT+BKapKmsZLmI7gwE3hWnnvA+paz4K5HIwXKUHEUR8HUNPPYrtt9yItt07kaaqLivi2wIaWauC5oSo4NKYMmjUmoGqbz8kvQmDiuIJKm4aW6MEP9vWgydHyig4DhcLAgJv+9BTxSZHVujescxB0FOzHo657Fg0H97CoJGow6QtQAkGjnfFQFnFW9LTqO/xUKXxwCfJHxVo1Lt/QgwMLWKo0qIKNHLimFgBIZAxXBS7CnjtV2sRdPswKRl5qKdRrZO9Ko1ywMpi1cGu9lsSk/jQsKWqNeM9mH7WpxC3zIOXpOFTkpdVTEUtkg9uVqWkB6TFaWhroZyurtZp5G8gskKmS+b9AMtaR/GlK+ZhkgX2K/rho2SLEbA3ZESeWqoprAYtdA+frqbR59TofgQF7cpuTLN7cN0nT8T8nAKN63fg+gcJdHVyrwypionSYsx+RKLJquhyPFxy7XvRU5XPz1voqQlw38YBfPeBfqWeKpVGNpumSiNXKmWzZQCmpdE5aKYsoRx6rMoGH9l4EB3hDnz52hWY35hBJQEefWM3fnjvZr7+gG039IFSozvqA18HrMpAQ3pKGFD7aIoH8bkzW3Hewkmctd1cDvGl/34TXWETyqkMN8nTQJB1CXugcaClPc9EZZZNtbV1BfeZSlafspyxGVCqAVnqI9i1Dq///Btoruzg502AXiiqe4NGyTbWOt5oDtWOj7HTUwMrwJRj23HYWYfDaDEYeMmc5PYSnrP1IilcCaYZYPn83WJhg/FZbpB66rev+gaDRnp6tWBN6D/1oFH6OWtV1SqNu95PSDWL0LUXUMTNBBq7FT3VIsuN32OlMV1g4O3GLmZRpXEF0VPnsSAPg0a11tkUWlJ98r2aNNIWbDKPtFR7zRdTss5lVWl8ZNzqqapCw9uRgEZOnxik9KjzKdLvxiJRJMFvWHACG4Nr+vHyz19hquq4exoVc0CSKrqS/FbQKLsMrQPqWx7Fx09vwsXH2ZjqFmGEw7wNVxVSFfVPbHpoxUhig71RmXpTS0T8j4BGxl4CwHSo9vuipzJojAk0NgOHXYCWY69g0JgkOR5eAX1U1SLTHN3PrYNO2UlqQjCKdlZVXBaKIrVJ0Gq3YwLsWzHw/Eok629X6qlkO6Doqars8bugp+oEgFRG6fpJhIHWizBg6OZY74XaOSLSgc2iHy24Y3UFNzw6gqKZ5zOS6KlV2423gEZJaFRBI7NqdIL4raBR5lfCPYOOAo2TK2V8evFcnNyURUO5wtUv7s6vqvmK4Bf36LNdA70H+ftp0CiCMRyrI4RvWhhO5ZA5+TR0XH4N0NYBpFMipEdj4QUovfAi+n/yE7jd22AXR5EidhJV/kwL5ZjETQgIWOy7mA4NpImmCR9+UEaKFdEJ2EjPP599NI4EsGhYqbqYRCyGRZVJqj55dgo7af/unI6O5csxacUK2DNmAtksyP3DJMp4YQSm76Pw3HPYdM99yPXtRkOxyNRZ0zZRMBMMOCaCtjZMWroUU5Ydz8ARzZORpNLMrIhLHiw/RDgwjPJrazDy9OMY3LQRTmUEzdR7VS5yxTBlk4qjTAKGiXxGiK0ZnSukkJ5yMuw96idC0w0oWRLHSNOexuFXgIAsPlJZFFNpuEcejan/+2+BxiyVWSTmIPAa+ojXvoz1//59tO7qRjqiZ0ynFc0VaRqgTxdxHGFMEWjUCV+u9nMvI3lPk+VHzD2cO0wbP9vag0cGixglEK5Bo1bQV3RqjlPq6Km1/ewgQGPOwwkfPwHu9AxCAo2q95YSL7IvSEKJadSs4m9ylVaqpFq2bdw76sH9wSF66sGN29v+lYrxOFEkrWmsmK89OHk6yzmtNSjcxEbY62PtL9egvKXCYlKHQKMa5GoPHQdxqoOID8U693F+rQAFAo2ekUY8azlmnvNphA0zqQ4G36QKFGXuKCyjg4L+ZF/QyGx3XVqoLlD6uMgSJbLmMMR7O3z87YdngMTDh0IT//Gbbbh/Y4KilWP+uz7WaqE2a7OpoEn3BgrIpfsjGofr78H01C588ePHY37WgZ8Aq9bvwI0PbWHQVTEaERhUVZMxcPjMFnPyag8RH4pCv9ECA9xDaBhIcU9jD777iaOwsNHhxvP7N5DlRi8GnRZ4TE8Vyw2Qb5CqxlWDBA765NAlxUnKitIGJubwHlcaO6Id+OLHT8DhTRmm7T765m78932b0YcO+LrSqCgjEg/rvjCV/lPgRNtj0BIhtcDGaAB/emorLjhiEtIW0F0J8cUbN2NLhYxw0whJjIA3UwnN2I5EKeNxmEoiHdzDQqpqOtsoi4yuIwIp13mcrUwPbsG62/8JzZUuAY10hPP7qjlWzS0KMNQ1KepCEbClEht18aCwolQzvtoQKECkTYFAY8fyDsw9Yy7iPM0zCr6koknjLa8TISVJeEhNjObjuwGN31GgUbqkdAJDcgVSn9WQWH3X/JtYUYu5J0QAljZvF9BYwsrf3oxnGDQWmTZV62mcYPXUu76GcrqIJA65D3AWWW5wT+P8/YJGnZDiQKceNNYpNrOYXdWSREJKmkFUabzx6Zuwavv4fBo11Ykz4NVKIwWPZPAub09JLgaN5N1GtC+aCV6CyptlPHvrc+8aNNb6lGWPre1biqqvQWM0ij87rxXvPzLGZGcUVlzgCS8U5Vryjvut60Aje6Oq6omeRuM+efmi9qZuyk4q1Tf99fsSwkk23asqjQQaz0fzsVcr0JjnspGml7L/n6LKyzVrwK4wGK93BcS1gAerrcas4CmVxhIMfxsGXriNhXCa4l3S08iVOXV+/Y56GpXbpKrk8FOt2jvxsbMPaPQSFwPmJNzzsoEf3N+/X9CoA3nZaeQZcyFIVRoFCKgUbN261JXGt4DGKEZrpYy/OGoBVqRtZMoVpHjRkniY9LbztZKnJydiTO6Ho6ckPY1isaX7NSn54ZkmhlINSJ91LoPGpKUNSJG6NdEIqQLnY+DJJ9D34/9C89AepLwKUqSKCgtFy0U5nYLd0gTf92CMlpAtVNBEoMYJ4HtFOKTqWr1/OUnY9oLiBkqGk9AOC8lR/pasOqSCXyG6qutgNJtF89FHoe2kk5E5bD7MpknwLAe268LyA6BchL9pC/oeewwja1+DPTTEWgrlBhfZxYejddkyNC85EsmkKTCcNAzTQRj4SEolWMUCSps3YeDxxzHw8kvIj44gZxJIjBmQxgG1cYifHAuEKW1PsQUj4CbicwR9SAG+kjgoGhaihiyMpgYGbd6ufla4zUeUHgkR2Q4KsFHqnIWF//INoIn6R02m6ZGqLV07Nm/A2m9+A20921joiECjnGeq0qjP6pgCcaKZKiBJI82LzOCWJZv6spMEJdNCr+PiZ1278MDuEQGNlqo0vg1orE+FSURRi/EUqUC1DalTlUtgkiwkcFDJezjlU6cArUDoSlwgD1rmvCSOZacjGiILuB0Cje94hPyxVBqFPSkMOw0aRZRLpf24e4HOf7Fbox/TXDcGErx696sovlk8BBrrZ0O10bhK6dSVRgGNOggRdC6VRgKNyewVDBq97HSERgYBmdLzhmuAfE+kj0L531Sz7SpDpTNITF2RoCQyyestQHMY4aw5Bv7q/W1IJzH6KxZ+8NCbeGxLgqJJlUYtLVK7C9EfJcBVg2BSTRCTYwoiMvEIpqd3428+djzmpl2UI+CR17qx8jevY8CcCk+BRtr4aCOhngGFRSRk0nQw9R81cQHJqDkMGnvxrU8ux4JGUSt7YMMgvnd/F4Zs7dNIPQckDkIVAgGfOqDkj2DJdwpoiUZDe5oY6jqJj1w8iMlRD77w0dOwaFKWx/rxLX34yf2bsCtshW+lpTOQKSO610nT/Oq8FvmmNPyigzNEPhrEtSd14LwjJqMxDWz3Ily3sgubyjkMkxqcIaIKtWeqwjGOY+m9abOlaydAqU4SfrbiZc8KpfDghhXkyatx5d/XQGO10qifp4aPstD1+AhorP9d/fPfH2iUQJBAY+cJnZh9+hzEuQQxSb4rUYSYldNUBUJ5idLmwbUtBvYio67nQfUKeV1oioOMAQNkeo/YRAtXGr+OJglb9hImopZGBo1VWVRVeVMLTUCrVg59Z9BIRepMkBXLjcUTCxqvu+trKKULDBqp0jiz2tO4D2ikzZoHT4JJCm/2GkutaEbhJotZ6MquThtEXGm84emb/wdAo1JKY0l8BRpV9p4CMpnHBoxyjKgrxNM3PiOgUVX9WY699ofVvaG2V6o3rYLDWopAV5il4kqfLXukyPYHaIhH8efvb8f7jqhgkk0hXUXAIM0V8lqQyEaCbQ7SKRsu+wX9jrP+73jUH+AF+wGN8kp9P/JP2WnFp/F3abmBmAQqRhAPrcfoS7eCQGM66mchHAKN+WOvgUX0VOTZmFxAIyXY9P4nVVgBRMJj0BlmfV/inyqMGKo8U9DNdZykBPhdGHrhdsQkhFMFjSyXUx3kA1Ya64ZsvI+jKgGmrBkoA86VRjVn9gKNiYlKZGPIbMH961x8/+5eFK19K40yCrVZSRRFCZZlP+d6kXrStcSEvm7x5RRwQn2AXGmMErRVSvjLYxbhOBvIlD2kLeVvq4C1OG2IwB2tHapyCWgU7oH0O5Jsi7SlUKVxwG1A+tzz0XH51QIaXQtB5MMlSkjFQ/+qh9D34x+grTwKK/DZDmrISiGzYCncxYuRapuEwPMQbutGZc2rMHf0IG8QrPQZEDEDSq1j7T3JIhmEgTSQNUi5mXxRJZ4gC4oS/T+bxmA6DWPGDLSdeCpajjwGbsdMBKkMbNsF4gCGV2Khmt7nnkfvSy9z9TW7YA5mn3Q8kunTEJOiPHlTGiSKlwCFUZS6N2PkmScw9PKLsHp7kPOIkSM6DNxvD5PBcUz9mWwBRr2h4gFJoJH+57DqjNjMFGChnGniamZm8WIY06ayclJh02aEr70Ke+d2pBIPpm2hEpkYmtyBJd/+N2BSiyTIYwMOiSjR2di1CWu//o9o274VmahcBY26uFDdHpieSqCRBN5oPyNRHll1rB1A4B9AEQn63DR+tr0P9/UNYaQeNCrBGW7O4Gmp19m+WhX7gEY1UQXA1IFGlQiixGslX8Fpf3YagqYQiSvbN1WkyedbKo219JhUGzVopJ8fqjQeaA/7YwKNvH/yGUm8Q2GYMZuvOtVk3etz1AwT2MMm1vxiDQqvK9AYExNFkgp1f1hNqdbOXk1hqiVbx3sOjPf1xpw5cybs0+SDaBOXg0QCGhX5q+BYDpZ6emoa8ZzjMfPcP0E53YnQTKu/o9iGQIQMLNNKOIsjZX9dNZDsjtAsJPtPgU/AoLE1jnHOPAt/fm4LskmCvtEIdz+7BWt2+gQ76o6/2rDq6pPcg3zJ9coGYFMlEBVMdou45oPvQWfaQSVK8MzG7Vj17BsoGk0IjAxCuPDJI5EOSAY6svEJTlRqS5wxpfujwJ9yWUKfMUMPzSji85euwIycDfJbXL1lD259fBPKFtFZEth2hjd/AaAaVOvsb+0ZSO8FHcIEXsnqIkAqKSIfD+OqC07CYZMzPA4v7xjA/U9vxoCXha8MSvnd6mdPFdhVy3Q65a6ybRFyKOPsJVNxysI2NGRMbPdi/NOdu7B+xMKQYYN9GdlmQ40sHbzVUZYKNAFGBv+qz1R6Sam3NWbKD5lm22EJTcVurLnlq2gqddf1NGoQIfNOYuP6egx9WK3OWBNs0nNASlM6NORAwJRDlEDjtJMENEbZRLQwKFiSRKOqjAptkMEC05IJNKrqI7/v+OipzQwa/4VBo9BNuaYr467biDRoVNVEvQ8xfVmDRjWP5XmSAFGEglHCyqduwjMshFNkgEWgkdRTz2PQmBGKhQKy1WHkj6+Nqe6I2Xdzqp86VVyrKn8iSUN55hCknvqVu76KsgKNdpxi0PgRVWlM1fc07gMalWmEZIfVYS9PXGwPeMBVpVWeBoHGEm58euVBgkZJDDBIYEEO/dyVOA4BfqoySgjBbACqNCbbYzz546eQVaBRB5waNQjdUY0Y34emjKmTqBpV6UzK3skG2VYk2ULAkdb35z80BWctGEWTVYRrkdCHBK7MlFJjUwNCZOStWnEULfB/EjRWz4Z9Ko0kQTJsTYW58FK0LL8aMKYjtilBYnKSSKd2NCSRE0bXKyVxKGOtgIYGRLxGpFpBgBjGKOLhdRgl6wsGjQNsKWHNez8ajr0GZn4JEqNBaJCG9MZLn5qCXpycrIF8oerLWhK2iNrf2TuVIKM8T7MKGm9DvO52BRqJLVFTT6178nW1zNrZI/c8/q8avJO/5R5r3hwoClfK3iropapQJbJQRDMeXJ/Bt36xCwWrERFcxNTGUd2ja+dY9SyrBue17mq9p6vtRp196qdEkyQIHkXMwmkrF/C/ly/FMYjQUAmRot+qJAidh5zy40qjVBUdAhK0f1BSVu2zNCe0EiclJoedBrgXXIiOK64CGlsRc3Uw4KSJ4XnY/eB96L/+h2gtFbgSOGg7MA6bj5mXXgVrwULAIUQQAzt6UHz2WXTdfz8mjwwgG3lK0ZtnaNXTubp+KTFrEzCLEZFoDMdD0ptJTJwgSeC7NiubjiCB3zIZ2SVHYfqJp8NduBRJugFwTcBNAL8Co1DC8NZuZB0HzsxpSBq0eJ8Bi7jFZQ/hjh0YeflFDL78PLwtbyBdGEE+iZGi/SASb0ODBMGUdppJHoxcZZR5ykU/fjTUGiLnY2w76Lcd2AuPQMcpp8IhMaHmJq4axiPDGH3iMfQ//ADc/l6koxA+TOyZ1I6l3/l3oK1NzkKuClM7Sgj0bMPaf/oa2ru3IBWVpS89sbm3UVJvtQIDk+xZl4JAI/1K1hglSUlJn663ZBrY7dq4c3sffrVrACOkFEt0YeozVawkPT+ra7Qu/pIJTfu0PqXqTjSV9FWRX5V+SEunnK/gjD8/HX4+AHmtyXOX/nm+VI5TJVkonprEVlT3puKKg1nL41/9Eh8c8mk8qJF7mz+SvUcn9uX5qjVEfxVRoYvOLpqHimIfAm7BwSt3vYzChgJXGi3yc6wruAi20TFx/fkvp9uEzRnaBSYSNFZHWikJCaVRR22iiCmBm4AD8mj0jQySOSdg1nmfRSHVgdAgdUGp8lElUsMtGlT6e4Gj2iNLKI6cwaSsHoNGyZ4ROGqPPZy3MINrT82jmaWaY2wdLmOows5Hb/35ZUoAACAASURBVDub9n1IemsxIgMpktO1Y8ya2kRHKm95gyUffYMFBNS3oPwNfQ4+xEhbs5yrPXAcUKheRz4EEzh8jyKsQgfjkTMmI2fJe+wuetjUP8qHH3H6Sfq7EhlwTIGifASo7D0DFhW0EE2KK6oEGrlvQBQWXUSY3T4ZWStiSfHBSoiewRK8UHrHxj9L5TPp/ac2pNDZRH1oQJcPfOfXe/BCr48CCQuwkLdQjSg4o8VTDY9UCls/fwKYKiSDTbTTJJD+R1OqsU3FLqy56To0lbZzP6WmpwpQYuhWBxrrgWPt2cuer/vj6L4lMJRAUA4zFruhng6bQON0zDljLqKMoqJQTwN7M8rsJIDJCQemtclBQoIJwmFXtZa6ySVA58CVRulp/JdqTyPdk1So6kBjtceqFgjSXYnYwN7qoTV6aj1ofLoONGZw0ZKLVKVRg0adzVePah+2+YE2tPGBxq/U0VNTmMGg8WruaXw70EgEKT7+60GjRAsqQSNxshzuAhorBwkaNRCUpI98gmQaBVDoAFa8OlXGmTKKgYlkR4Qnf/QEsh71CVFwpsC/AvU6QOGrVgGNwiI6baUbNiVBxq+RYETBE9ljGDQGyMdD+NtLOnD6/CHkzQJcYolF4mXKc4CpBLTSZD0aEAq1vN/eNNKxHrt7g59ahlRX0dTsr+vKpDWjQeOH3wVorJ0JtbWsQSPRlwkkjSAepkrjSiSb7kMqGkTZaIQ7/4PIHXM1zMbFAhr5eahqWbXNQipdupVAZNd1GlDfld7GhN4nGw+NdVFVGm9FvO6nDBoNeNUzTp6i4rhWe/hU4K7n0MFsx3w5akNVW5zQATVojJVQFNkY2SwuElL/GprxwPosvvHzXSiwTyOdcHSm0Q1pSyPVW61FP+gOqgkqBfPV/cvqlH1IWhnkjjmwpnMuTtBWLuJvjl+Ko6m9wTNgh2o/pPdVvW0SkMv7SLuHMI+4aq8aF8hHl3rh6HQbsfNIf/BD6LjyCiA3iZk2CVUmSYDNq6Dv/l9j8Ibr0VIowHXT2OZamHPJJWg8/0Ik+RYWsqNnaJYKwPZuvPbfP0LD6xvZnJ7oxTUgMsbVofZ+TpSxNKyI7RRdG0NUYZwxH83LTkb7ipOQTGtDQF0cJHZD10GVRNrjSU0+Vs8g8GEO9KP/lZcx9NyzCDZugDs8iCYSmQt9YTkQUFWJjdpVvnW3rt+n+elQ1dl00N/YjJb3nYeOc84GpnSwEA/HGn4Z4aaN6Lnzp4heeQWNpTIiy0BPYzOOItDY2SHzhYSkQkpUBMDuHVj7teswZdtmuAmNoYBGO9KesYoNRPEKVRWZ3UvierVkIO9KHGib8FwLvWkTd3T34pc79zBoZGEiXWSonqk8EavzT/fCq96dqgK1rkZW2XJ8xqozQ7Wn0D2VGz2c+b/OhN9AFWfqm9cJGOlvF7qqbm9Sq43jU8UeOui1PMZ5Vv+yQ6DxIAbtnf9EQKNEl7Ivqb2J4sbIgEXZTmKdqTYQKzKRKjl46c6XUFxPrSIEGmk/VK4KLMapT0mtii4Z0yrueOfL+h97xe8HNFazvzrzKJukGGDWQCNlBD0jA8w9EbPO/xxGU1Phw4VBZvEMdgg0Sm+Apl6xKxKDIOk91DWPmBrZmTJC9NSIaZgtQQFXLmvHR1dk0MgHlYEiLJREib96nI1ntAlHuCSrHsbI2URhIjEU4tLTtbJYUvWo1rnkev1RlftW3WmqDZwYYxLDIQwjprekDBNuUELetdkjihROPdtFJYyZVmJY0kdB96HrZvQe0m5d+xl9npAja3JEdOtE8WHJ7aTCQIkqryQSx+wUdS3jGRcdl9BiygLIUL9iAmz3DXzn4VE8umkQ5VSWKV707ESynHozlUhSnaiJWGfI85d8LoHRCEkSCNA0DaTiMppLXXj5hr9j0GjXgcZaskKEZzSAFnAmAZnCFWKf9A6gkRURNWh87wzMPfMwhGkiRpJyGvWvCK1WMuKSId0LNFJCo47yVxNm0Qfi24PGb6pKo8hyCGjk1knFuuH702I3qoLAoZpOIVeBhcwZ+qpVGm/GM9sFNFL/q/Q0XrwPPXViQaNUGufUgUaSj5eq3t7iGDTfVVi6H9DIj1bnrHh+1SqNNz29Eo+Ms6eRdzEVhGk2RbVPWQE5BoTkF8ZCJ/TETNihiXh7jCd++FgVNHKmUVXS+T35gdZ6wXgFVw8NBcf4NfKuctta4EF6pqSvmECjz6Dx/3x4Ks46fBgNRlGq9KrSKGIodaCRP1dRMHWPbvW4GvsuwFep4mHhfMg1Vp+DKsnXfvN7Bo1mE9x5GjQuqoJG1IFGGWM5x+TR63m0H9DI906VHT2+FDwW3goaDa+u/UFTNgVoythIwoup13t5aI79WdRON7XgdSKCz1OVDNPKw5bFwi9EFQ7QgvvXZ/D1u3ZhlH0aCTQKY+btQWONCs93UA8aVWOxnNkC+KQaUwcaly/F0XGAfEAVNJXVYA9a1StWBxoZSOhEmWKq0CjWQGNKQONFF6HjissYNBKASayIqZ+k5rnrV3djzw3XY1KpDDvTgM0pC8dd9xWYCxYjSOe4usqcmHKJwVnXLTcheuYpNI8Mw1HXNL6nQfNC1gcnuNVapz68ku1gxEojmtSGpqXHYOrJJ8I+fB6STF5otw6dLzGrjic++R4Oo7R+HXqeX42R9a/B2bMHTZ6PRiRwKf4JAklrUEykKmFjvVYaeUrUkz1WqXMGJn3oYrScdDKi5hYEZNkTAenIgzW4G9t/+XMUfn0vmkdHmXXTlc1h+f/7Q2Bap2JjWDAI/dHeMrATa7/8d5hKoDEuq3lggwJqXUzgWI7jPgUalaKqWH/Qq1ghkSMZ3zWxO23hp9t7cTeBxpTL9OUq2Fe7Pc9brZugGs/lZ3SnRDPW8dq+Xo410EivjZh2LqDxrL88Gx6BRtUuIxlEsg9Ru1292btaNRS3SN+rCmfH+kDezesOgcZ3M3oH/FvpaVR2LkqnRJINMp/I7YF7W3mNU7WdQKOLF3/6IorrR6qg0WTRJylU1Kw8DoHGqvjI24PGkzD7gr/AiDsFPnHgyauJN1eWDBCQqEyr6QCjTVeCJzkQdfaIQRSDxhBO4qEpLOCa4ztxzbI0WhAgSRyMwsKoYhYdqEJyoNlCr6fjlrryiDPaaANW6MFwHAajlKvXoFG/lr5rl0Y5qiVeq9eA1Rl6VvemHgSA1dwyfgWNTsKgcSS24TsOSmS6a5BaOvULyHvpIEx1yVRBo/azE6mcqjQF3x6F4QTu3KiCOE4QUNM7xJaENm4C7TpPXf9dQaz9/o4BawI08nuLHPX2wMV3Hx7Fqjf2oOzmBDQq+wTt8yRxkqIzc4VMgUbOcMvBxw36MQF0E5alQGOlCy9f/8UJBY3TT56pQCMRKwPx0FIZTqbk8IaiiLUqdhTBpVqf2PhB4zfQxOqpMmuq5FmOKSmjLDOWP32vIEEdURo0MmVGXstCOEYRNz9FPo0CGqkUKuqpEw8ar7vrKyiREA6pp0YCGq9RlcZ0sj/QKPcqNDYVIlfpqVIH4FZilVHRdEGhp5JP480HBxrVXK0HjXIFsicRSOQkA2n1GyYcw4YdGki6Yzz2w0cnGDROwbkLC8glBRgJ9TUJDZ77GlXWhKpIPFqU/GDQJ/nTesGasZ68h0DjHwNoVChUBdU8FYgZw8mmNFca71uXnljQWCrib5ZJpbEhMLh/j7P51XousT0ETHDKpB40ciJCEsjU48htBIYCjRd/CB1XXA5kmkX1x6JALmKhmb5f34OhW25Cc6mM0LLRnXFx3Bf+BuaSoxHlmliwjc5Ap1yGsWsHtt96M/ynn0RzucDAbLyxgxbQEFBEZURJXRK4I6uI2Emhkkqjj9RJD5uHGWedjaalx0k/JouMeuzTGHd1Y+Cp36L3pedh9vehwfeRCUO45L8aqPSwshnimKtaDR7bKmbQaCQsflOaOh2tH7gILaedgbilFZ5ts7BPhmKe3p3Ycc/PMXz/fZhULsN2HWxLZ3Dsd/4dxvRpsr1ESgyO+PCDu7D2S3+HKVvfRDqSSiPtPeK7qbtva5Ubaqvh51+XDOS0RUR7LIFGB/1pC7f/HkDj2X91DoNGYh+RxoLEL5RYoWQ4JX+EFVdrcxPKuwaM4587Y3t2b3nVIdB4kAP39n+2P9CoE33C8hPLQG274cQWUmUHL/70BRTWHQKNBxhd3WcytkpjMudEzLrgzzGS6kAA6iUgwXOlmEa8cKb30c8oG6pAI+MMgVscKFOjuQKSVBUiCNccl/DBpc346PFNaLUi+L6FDbt9bK9YbCqvlQLHOrM4xxVTH4aHSWkDS6ZlmV5DRrbdhRCbdocoEQmUqQhK3VIpkDKIpEqiaothQ2DeEKV/gxnNZLYslW1YXhGnH5ZDky3h29bhAK/0hQhdCqBFlSkOEgaPDBhUxoPenw5VGgsNJvkzeWNT4DGJkQ5KOHpWAzpT1MsSYaCSYN3OIkpIcZM9G1fU6WVw4lgNlP53/Xf9WanYx7xGA/Mm03uE2FKx8f2Hh7B6exklO8W9R7r9XCpH5CslsFSDKRpj2nRDOi15s1VZnZiCAuKLE2gsornchTU/+X1UGudypZEtN+ha6RlQplGBc+nFEAojhRcS7NSqv+MFjf961b+iEc17GYXw42RUVC9/VP+UalRD/dyrCdaqT2MJN/32FqxWPY008X5foPHL1NOYKSAmIZwohVn5uUo9dR7SsQKNFEioeS3zWS2yKm7U/9CEbamm1cZb1hmBxpufvhHjtdzQhEtZRbUKSDXLSHlFChyoakPrm0GjA9s3EXUHeOK/J7bS+IWL2nD+EWU0oMA+dJzUoQRMnWKgCJfo3j01m+p8G8e6N/IedKjS+IdVaayKLNVt3JzUUOcB02il+kc0b8POohw349drXfzr3b0TVmlsLxXxhfco0Ej0LjoPOfAW6S8BtgRm5KiwuMetbn/j/1IsJiOBb7gYdvNIf+BCdFx+OdAwSUSMWFxFfAP7fv1LDN90Ayb7HipxhNFJLWg64b2Yctk1bGHB1XFiPJGh/Wtr8caNPwY2vopproXEPxgPU2E5yDktYnAMHHmfIBcQEuMxYDY1ojdJMNrUhumnnYOpp54Ja1Izkv4+VNa8jG1PPo7Sxg1oCnxMckxYXgAjiHjfYTVttvgwOWlFANm23r4NZ9/1LYlHoGKZ6HXTaD3jXEz54CVARyezoKxUBqZXZDuPXb+4E9G619BUkcR5VzqDY7777zCmTVfMTmkZghEAe3Zh7Ze/jCnbNiETVhRgrre+qi8CUJwke7kINzG5mb9HPD+Inupgd8rCT3f04pfU0ziBlcaz/5+zGDRGdoKQjTxpXol1kSgqqDagamJO0RcPslgxnj14r9ceAo0HPXRv+4eKJaCZa8KkkcCek8aUCNJMI9OGE1lwizZeuvMFFA5VGg80tOMEjbOPx/TzPouR9DREVlaUxhQnnapsLF+vZFEIOuqeE0XurHLIpT+OPH7owPHRGJdw9vwUPndOB8uI9A16uO2JjXhy0xAqJqmGOoq6MMa5lcTIWDEcfwid2Qifu/pUzMm5KETAQ690487HN7B4gAgH0CSS6oMW6GZfMup3YvoC2UPQ1QpopIb/kA9LophEaMYo/vXTJ6Mzl2Jw+8T6nfi3ezeiZOWZRppik2E6LKSOKRlMyRpzPwNTOihDyxBG6C3qYLVjD83RED532ak4tpNqgsDzm3fhlvvXYCjOoUwZZ+Zbjz0nxiSryEfeLOGD75mFC98zA7m0ja1ehH++sw+vDRoo2iQ+JDQNigS4F4xBo4TjVdBIfSdMzrK4qV2qadInRpRWGivHH0VLcRvW3nwdmsoTR0/tPHEa5ighHDo0mJ7KB7au6kkvFVOEVWsTAV2mY2l5jLphfeeexkZ886pvqUpj7Q/5X0rmvtrMX1dpqyYS6pA+rw5V1g5MqjQSaLwZq7eL5YaARhLC0T2N5CkoHpyiUKjWye+gp/HLZLmRKQpoZMuNOTWfRgKNnDySz6+CN44c61Qa66rVHILwPNP9rfK3tKGXUcFNDBofQWiRSq+IHdEfCKFZPqVGqxREtHf4pVMEEq5KBV31FqsOBWqIJ/VAs5Ig3Brgtzc8waCc+1sngJ76lxdOwoVLfTQaBRhhGTEJYnHgIrY0cn8yQSgBUU1t8D9qnYhj3B0PgUaej39A9NR9QaOa1zTDhalHgEy1dNAccDIYCRvx61ddfOtXu1GYIHpqe6mELxx9BI5OSEjN4Eo49YpRzyMbvssM5YQrVRL5fFNJCj2HRQRK1q5nOmK5cf756LjsUqC5HQlZPfG8DmEEHvruuwd7fvRfaPU87vUNm5uwp6EBiy//CKy582HmG6hXBFF3N9tX9D/7DFpKQ0jHpFpAa328X1rNgC5cqSATY4hbasTPsRJ6iFMm/HQauyIb/e2dOPxDF2Ey2Us8uxo9a15GpjiC6SkbTUSNLJUQBiEcOwWLxHcoGRiFDLilUisenOP5EtAYI7ZMDNkphFNmou3kU9DwnmNhNjQxEI37+zG4+in0PfkomkZH4fohAsvEzsZmHPu9/4QxtUMCEopNuETsAbu6sfYf/gFTurYiG3oc/3BLxz5nYZU1JQec9I2Lt5ScQVxltlCxbPQ5Fu7Y2Yt7egcnEDSSEM4Z8BsCxCR0yzRESRDK9NME81qVtKYaLAmCCfs6BBp/J0OtYzZ9RkpDkjSFCXtANN0pLiRrG9I0sEdMvHLXSyhuPFRpPMBDGSdonLUCnWd/BoXsTEROjhcWBW9UxWH6nyUmsKyoqawvJAIkmwPdeAyYkc2G26FBlSoymq/gpJkx/urCGUzFHCgDP350Mx7ZRGFjnns4aiGoVLvkS/977+88NaIicvEwptlD+JtrT8a8nIORGFi1dgdu+c1mDNpTERhZziZyaMZ7iJjVE1gKqSLFlVMtpqGMtC1RgaW+hVRUwiR/J777p8dhZi7FGdZV6/rwnXu3oZBuh2emuNk2JDqKUrbTlUYaPCvSoFtXuUShlYViECIVj2JK0ou/vno5jmjJ8Mb97JY+/OjeN7ArbELFamAVW86eSPNT3XfZzPcdIw6YEw8N8QiuObEDHzqqlcU3dnshrlvZjTfLaRQtVWkkAEAKg1XQWKuW0ruT+qN0CJJtgkiTshqVkmxn+Q5/GI2jm7Dh1n+cONBIPo0nTMPsU2YjzieI+NCQAFyEGknlV0IcDRr56TNwkflbrcbomfaOQjiN+PZV31ZCOLXZyUG/UoesHkQaNKoMp/hGqimo2zjU5/lvAY0lfqTS0zjxoPG6n30NJQKNRE9l0DgbH1lxFRa0zIMbk01FDTRWV6r+h1awVRVAHdHJjyUDrFc2fa+gghufvhGrtq96l6BR1xzpuZBwBofjoqbGAZsNJ7ZhlBKEmz08s/JpZPzUhIHGz53fgg8cGWKSNQozLLOQBgeFFJDrHIAypa5VoVU591BPY1Vs6I+2p3G/oFHWAm9XTA2UPlj+mZPBoNeIX73q4Pv39U8oaPxrBo0xcmwLI1U5OguZNbMf0Khjb0480h5H4EslPnzTxUA6i/S556Dj0suA1k6e+3STCfn8Bh4GVj3IQjiNw4OcpC3FMYpOGvaUacjPmoF0Wxsv55EtXSi8sQm5ShkNhs+KprapG07GHpNKrk7YRTZpxBAcoqVGYjEJVQYBk1RVozIS10E5lcGWXANmXvphpLp2oPTUM8DoEJqsBFaliDgQb0kanZDpvCYHqcRy4FYesgUhIMNslPEgFRHio0aQyEljhHpa21oxedECuKSKWiyi1L0dxR1dMAf7kWcfSgOVVAoDUzqx8J//L4y2KQIWaZzo4XhFoHsz1n7jG5jS3cWgkTQKWKVY9+ArWh9VmelLs8DoyokCSmJzrOXALRk2SqaNnbaJO3f24t7dgyKEMxE9jWS58SenI2gKEGfITqPm28fHMfWrqrqoptZK3EKHkUrEjedxjH2KvfWVh0Djuxm9A/5tDTTqppdqxMeYRAo4NI+FaWR5BqxBYM0vXkHxTRLCIQFI2ncP9TTWDfJ4QGMa0YxlmHbmp1BumoPAauDAmxQ+KbjhniWuNGqFUPFLlJ5GekA10GjEpO5FCp1EbPTQGJWxoqOCv71kLvchFBIT//XINjz0BtFIm5T9w77A6O1AI1XwPDRiFK3Bdnz1MydiXpYc0Aw8sr4HP35wG/rt6fCMBubrk0KoFh0QGwmSEiBarIgG6P9plU6uEsYxMnEJU8Kd+Nanj8DhDS5bbjywYQ+++8AuDNhTUDEzUqmLQpjk16RGXnUEsNIobVhaVVargVImlgBZJh5Ee7gN1127HIubMtyL+cjru/CDX23BUGoaSkaOwe14QKOAPY+l/j99ais+sLiFgf+AF+ILP3kdXUETSg55Y7LdOT8j4R2JYT1DUbWZ1kAj9aUJaOQDkGXTyb8wRCocRmZgA9644+toqvRMjBCOFWDqsg7MOXUu4qYEUQoIkwAmUYBEOk3NXdXwrs4IAY260lirqPJMGwtovPJbyCd5Bs5KTJATK2I3QWNTnQA1Ow5WgZTPUknbaqKC5olnBCgZ0tu3uns1Sk6FlQpTlbSAxiXnIY0JrDTe8RVUcmUOFu3Iwaz8LHx0xdWY1zQX6SSrGm0VaFZ0tWouY5/eZr0RSYK6atTIQRplrSso48ZnbsKqg6o01sNPnWukEZbEjAaNFPSQxYEd2nArJoobRvDCz56fMNDYEA/hM2c34UNHA60OZTcrYhtEaygOmKbKNHENGquWgXUTZpxH7rumpy67CjBnILaahDGh+nN57csOoeDDvpYbB6meOhFCOPEoEHRj8PmVSNbfIeqpEyWEc0DQqDoGCTTS82dFTqIEZrEnaMLdLwE/eHgQxQmqNLaVSvhfixfiONfiVC75/RqkQk3+Zkz5kg2uvtKoW7eroJGr90JxJNC4J5VB+uyz0PHhS4H26Ugcl2MJ6pk2ggpGf/sEdt9wPbK9vWigXScIYKez6C9VYDRkEJL4DLUeeDEaQgMZZqt6cB1i+JDn4fi+ZGeQqqJYhpAiN/1QLKi4IYdbTUKmtvmpNMqHzcGks8/E6DPPwXh5DVIBWYmRDysJBRKTgrurpH+bQCeBKmZbSOAq+75q6h7j5eoVRmdtFBusmFokU3ti9zo2jCiBFURwwxA5aoWJIra6GE25qMydh3lf/gckLZMZ2HFrCe2JlVFg0+tY953voG37DmRD8rvUoFHYUHSdFOWRngGDRlVylOQonXSJgEZKHsYWyk4K3YaBu3p24v49wxh1yQP6dy+EU2mo4L3XnoKkDYjSIpBHMSjTZ7m8JB7QfPkqUVsDjfTDmjfrGB/Jwb/sEGg8+LF7m7/Uegb6RJJtVsX0CVUZqVJP4QAJZTpwPAvoj/DqPa+gvJl8Gg+Bxv0M7/hAY9h5DKafcS2i9oUoJgSIaOFRKV/kpkTgUoJuTU+VQ0MBD65y0QtTDBoBHzbKyEdFHN0ygi9dvQgNSYKyYeFHj3XhV+srKKCJ7T3GV2kUoJqLRjHJ24p/+eyJmJsWi43frNuOHz64DX32DAUalWk2XygdhNp7kCqhUsqWrUWDVtrs6XhMkA4KaI924NufOgKL8i78BLhvwx5874E+7LE7UDFTSvyEU1t1kJE76Ng4mcCF0FWVzyUHzxo0DqEz6cJXP7EM8/MZFr955I1e/MevtmIoQ6CXKKt06uyv4qqXyj6/S8iPsozJxig+e2Y73nd4C4vX9FQifP4Ha9BrtqPoEBilZ0RwMpD+koTumW14q6CRggbxMRPKh9B3KeC1RcwjCdm8PNn+Irbc8100VXZOEGgM0Xp0G+afcTjiZjk0KmEZqbRL6FH1B9X1aWiGH3MCBeAdTKXxW1f+KxrjBliUuaXMMZ07WjZXsid1X5oeU6ubC5iRvjVpYyLQGKJIoJHoqQQa7RKD31QlJaBx6fkTBhp7Kjvxd7d/GV6DhzgJYEUOZjbOVqBxDrIJ1R8oQqkdxDVvsXqGudxn9UtXXEMZecOmJEQsQjirb8aq7Y8eRKWx9hlqVHkNilqoCHiwWTbHByZM30BjlEXvCz1Ye++rEwYac/EQPnJKDpcuT6PdGoRrBUxnNyjojUmTWvdkijCKVhGUuVTPuhj7uftuQKO16FI0v+dKwJmF2MgLaFRz+48JNIplCnnUSWXBiEaAuAeDz978+weNdQwEETyS6lQShJyQqsQZ9IeTcMfqEm5+sjhhoLG1VMa1c2bh1OY8mmiDCiqwiE0aEl+HYgE5B0KTwBCdYdL3z9wNolJSUYttbERcxjcdDKYycN57EqZ++DKYM+YgSWcEWNHrKyX4a15C7003wN62FdmKh1RMYCQCbFIRDxDbAuyoIpCKxBrK5/wTEdHpdKzbZ8awRDSFjUAjnc/iM6mpqjZCAk0kNBP50lNoO7COPhKTTlqBXasehblhA9LEIFKU3ZpQVf3mL15vNCaabC69gGOHuLKniR0W25kkpEobIWLDROVPGxpIE2shJKaTyf2Pg5kUsscvR8dnP484m4fppKXHkthgpVGEa1/Cm//5X2jr6UE28pVVmqhMSuJKFPFtJYJHCQK9E9HRH4SB6s80EIQmvHQWW5IYP+vagUeGCxMIGn0su3I5srOyqDgBnx80GQnEy6YvlcZ9QSPXmXVvyNgfxxhm1tu85BBofHfjd4C/Fu/eOpZR1c1Bfsr9jK6FMIhgxQ7SgYN4p49Xf/0KKtvKh0Dj/sd1nKBxylJMP/0jMDqPwiiyAnRo81D7XX2WmdX+lAE8B8EqsOAQKE6T2yFgenCSErJBAUsah/Clq45ER4qUSYHbnuvFnS8OY3fcCI8omFXQVh8o7Q8s6W04RDYpotXfgX/41HFY2ODw5rhq4y786OEd6DGoEsgkG+mDUmoy2h5Eqn+yHYoEuQSbTMPgqNiCGxJo7MG3P7UIixoc4GD4OgAAIABJREFUAY0bB/C9B/q50ugbBBoJhBKtSAZJjjjZ2LVlBf9Oc+3VRkXXkY2GMNvqxRevOQoLGtIkk4GHNu7Gj+7fhkG3U7wzpSNizPRUGoRUPIJZuTL+5LQOnDa7kZ/fa3sCfOkna7En1YmClUbIRh8UCHgwDV95d7Ejk/DCOQAQGi33lWlMxBRD6f+0EKIxHkWw+Rlsvf8/0Oj1ThhobF7cgsPPOBxGq4M4k6AcEWh0GDRS4CLEalVpVD2HfN0H3dOYB4PGJA+L10WCJKK1QbYrlJjQdhsaLtVU2oTpo8RiFEgQ0EiBQIxBYwS3PLkSz+98AcPREGzLQkOUw0VLLsb7lrxvQkHjdXd8FaV0AT5l8800g8Yrl1+OJZMWihBOomT/ORBRktac16DsujZV0SGPCjgoKx3FbLTNbAXC3Lqn8ZmDA421daZ2PmUnIBVNyfJHlpgTEPXM8S00hllse3oLNv5mPdITRE8l0PjhFRlceVITOtxBpM0yMxNIEpIy9zbbBuiuIdlB6g/C8XVCyVgcAo0yjn84oFGei+4bk/1JgI8E6tTjqkCj7aCU5NBbacWtT+zBnc+VUZqgSuPkcgVXz5iOs9onoYX8eP0SHGI2atDIPYACGvl8UwwNDRr5HulMYVsjqv4YGHTTCI86ClOvuBKZw49Aks6xBZRFL/I9xOvXYuetNyHcsBG5YhmOHyDjiOsyKR9GJnkCE7PIYCELYg14loBUFrEbN2iUSiMhQps/RWjsfHrTfkagifzdwgCxaaPopGCvOAEtRx2BnocehL11E9JRAofUQ4napnqOtS9gFWBVV7JqhthLTfudY2idEotovySPWRL1onGnBC/3PhNdw4ZrOUjCCH6SwE876M+m0XnuOchf+VEg18xtM0zRTwIYpREMPfIwem/7Kdp39yEdEbep5iksCWMNGuUZS6VRzjIKJMLYF2BmGPAiC14mhzeCAHd1bcdTo+WJA41ZD0defBRa5k+G5wYInFBAoxIOpHlS7Q5XgimSMFCJ44kCjLIoYBNo8bL4wPEfxJmzT0bWdNFX7sWPHvoJ3qxsQsX1lLekJtXKc5YI5mBOgXeeY/t7hQpjeF0wI0YxhNzIwHSzA5cu+zCOnH4UJ5DWFNbi3+/+D3ipCjwzqCkMHtxHj/+vVFxXHaaqb7x4e5NvAPVmhUHCrTbpwIXXVcSr961BsL3CHs2H6KlvGfaxg0afRFdaF6Dz5CuQnrMcI0kOselKL6PynhOapJRtSAiFZglRNOoRP/Pjk5QADwaNFWTCEua4A/jrDy3Ckikic/3QxiJWru7DpkIKJVPMnMf6JVIsATJJEe1hH/7PlUfh2DYBjY9vGsD1j+zC5qAZHonsqEOMbUB0eyzTBYWeII37qudKSWlQXpXymE5UQhuDxoVYkHPYZ/H+jYMMGgetdgRE8TSoWiAWFBo0apPxWvFJRGRq1S2pRGajUSxuGMVfXXI4FuRcDEfAfev7cdMj3Ri02xAyaKSK7djHhp4HBapHd5j42EntOHpKmnsxH3m9hG/dswmFzAyW8Y6qoLECy/CkJVXJb5OVCven1INGLd7Cz1dCU3ITa05GMPzaKvQ8eiPy3u4JAY2hFSJ3WA4Lz1wEtzOHMBOjkpTgOORHpY84rU1Jz1huTtNuqzXlumF9J3pqo5fH/1U+jdyxy4R52psSAY2KfVSrf9VAozB9pKJU+y69Nb4RYcAYxq3P3I4Xe17CaDLMB18uyOKipRfh3CMmFjR+9c6voZgaRWSEsI00ZjTOwuXHfRhHtCxANk4zjVlUkt8KGms9i/W1PynuxqHyuiNlYvIqRIwiq6fegse2PzHuSqMIRexNlhTVNKFR60qjmDk7cH0bDV4aG1a9hm1Pb+MDZCKEcLLxEM490sbHT+/A7NwQ0hhBRBl+6p0mVoCmr1WDTDVX1WZ4MOHCIdD4BwYade+i2m/IE0/2I1Xl4kojqafEMOwUSkYzuguTcf1D3XjgtRDlCQKNk8oePji1De+fNQ1tUQDLK8GxEgYlLDrDoIoYjGIqRUUv2dWk/YPmHbV80HqnE5QSNsOui+FZs9HxkY+i5ZhlQCaPkHvOY1hRAGx5E9vvWInSs8+iuRLALlWQz2RQ8UswqUqQ+FKBpx5EBo1UadSgcTwnoywo5htxVkaiAf4fUXA1A0R5utJ+FVguRjINSJ16JtyODvQ/dC+yfT0KNFI1jj5fVSuV8Tz7WfLPxcZCaq4UgMv+N9YvvYaFXi+fI9QWoTBLO4nN1RI6afw4Qcl10ZtPY8HVVyB11vmsVhsTP8+Udh6jOIJtt6+E9+BDaB8aghOzkVo1mVETEjHgsOokaVfQh4m9FLPNYmImiShiJbJQyjZgbbmMn2/txotlH4WJoqdmPSw4ZwGmHTMTFQaNAc9L5o0pkR594mp23F6CauN4FmN9Zgd83SHQ+K6HcP9vsPdZqavknNoiRgSBRttiencqTiHjORh5YwCvPfQaol3BIdB4oEGtZbFVuZA9d5QstsoshYYDAo2V5rmYevzFaFr4XgwbjYjNFEKiYpCZLPud1aqA7NHIwTMNPr0fWXBI5jRORJ2TQCNVsjJxjA6zH588YzpOPzzPMOj5HTGuf2wr1g+4GDWbqlWKd64zqm049hk0tsW78dkLj8SpcxzeXJ/tKuCGJ3rx2kgKZbNBVD4VZUaqTxRsEpWBNl9lDspzjDZfsZjgagos2FGZQeM3P30EgzoCjQ9s3IPv39+HIbudbUkINNJBIduvgEMNGjWQFHsCIdYLM0n6RXLRCI6fkuAz583A3KyDfh/45St78LNnujFkTUJo5JAQdVejnTEsPepDzCd7cMq8HK4+YQrmNhooGcDKZ/bglqcGUclO5d7JmB0iaYstwzKCGi2OBYwINFLfnqanqgydSukknEhIkE58tMSD2PHcrzHw3C+Q9/snDDS601NYcvZS5GY3I8gEKKPE05PiGT7iDMoj66+6xvc6q4j6YX0n0Jj3G/APV/49mtEEOzbhwmJFziRKYJiqD0Y9X4Ey+wGNqqqkQy2qT5cMDwMYwW1P34bVXc8iTgVc/82UU7j4qItxzuJzJ7DSuAt/f+fXMJIaYhPUyDcwrXEWrlpxORa1zEdT0qA8KjWxQGSSCLxJUKHz/jXQyKPAoDGEYZGicgQvDhFaMUoo4bZnbsdT3b89KNAoNKNaPyPTqlT/mIBG2Y9spJDybGTLKTx/z2rsWbsHqYkCjckQTpgT4TMXzMOCphFkkgHEcUX2AqrWa7s+nXUgYSqd4HiLUuwYNoBDlUZJBv4BVRr1PlTtFacSuAaNnMAUUrURkXpwCiWrHa8PNuO/fvU6ntlqThhobKl4OK0ph8sWHo6OKIRbKcIhKioxKlipVGkaU2aOldVlJxPvO7lL7sFPAJd7isAgoq+1HVOv/ijaTzoVaGikhggGPjZV3Hd2o+vuOzHw8MOY6odIVSrI2RZGy0Wkc2kEiXI3TgCHDehJVE71iFcZQmNbFxo0ivq3qKpLVEQog85xaV2xYgtRlKBkuyi1TELu9PO4paa06gE0jexBijyalZ0Wp6eY2qkT0QIarcSpgkbur6YxGwdQ0WwlAbV6dOk6taUZJUUtxEGEtJViReZ+A+ib3ISlf/oZpI45HklDC2JKUNDxFFdgDPVjww9/APuZZ9FaHGXQKHNSkWcTQ1p2jAQOW1jQ85SkgIw8BUrEPJJEaTG2MJJtwIsjBfxyyza8FpGI0QT1NKY9zHrvLCw89QgUXQ+B7SNScYwUAYgJt/d5JGtO5so4HsXYJ9eBXnkINL77MdzPO4jMXR09VSXztXpzZAjbyEhspKIUMhUHu9bswMZHNsIYoETKoUrjfoZ1PJXGFEq56Wg99ny0H3M2hs0WxFYWfhjBIUUs8kmSFJc68KTh1Ep8ZWkgFQgx+hZACcNn6qMb22gzh3DRsVlcsmwKsgawYRD44QPr8Up/GqPm5HFZbjAwiyOkkxImR7txzWkLceHSNBwDeHV3Bbc80YfVO8G2GJECXVJdUrlFztYJQJS4U6R66b9tLh9JHwGBxtaYQOMSLMzZ8BOzChqHrXb2oTIIfBrUvSl0CKGqioqa9KvIscT/4gqIfJqd+GiIhnDewjyueG8rpqct9JRj3LF6D+5fsxMjdisCrjTKOI/1y05CNEW9OHdpHleumIYpWWAoAb537zaset2A57bIocu5YBoVH4ZJQQDds0AdHhlWHxPQWM3YMUPF5KqRbRJo9NAc9GPjqtvhvf4I8sHABIHGCGgFjjz3KLQc3gYvHcAzpQ+PsozcAq9AYxVWaMU0bfxed4DwDHgHIZxckMMXL/s7TDM6lPy8AdewYVL2m/s8JROrycnVg1hbTlTLzpzrliwuK4iG6E8GcPNvV+K57ucRuT4c00Sm6OLSYy6dYNC4E1+9/SsYSg3BSBkMGjvzM3HV8ZfjyJbFyCHNqsg04WWuCF2NfT7VBN279ic2IVSapv49GiPfCBAkFKyYGMQwbl19K57rfhaRFY/ZcoM+S4NVHQRwX1hiwFEiHKz7qCo5LjJwKhayRQeP3vobeF0BUuHEVBozyRAWtZbxF5ccgaNaS8jGvSAJIGY6KBsD2YNknUsfFFUmal6YY137+nWHKo1/gKCxzinHCqlKRAtIwIZWVqZcZmSkULQ7sbYvj+/dsQYbBjKoTFClsdnzcLRt4BPvORozogCZSgEurSHik7KzvTqLCGCRCExV5E167gh6kBgLvZpBhwEUbQu7Glsw5eJLMeXs9wEtbfAZJFPAFsIY2o2dv3kIu37xc0wZHmF11LQZo1AuIZ3LIKCKl6oMEpVMVD2ViBkvkvHW4kVlk0XRErUH8HojGiwJ13G6mJPlRaLWTutE26lnY8eOXvjPPoXJ5RG4kbCTaowV5e+sBaOYhaE1DNRuVW1WHuNqZkqlEqMhWihXVyXhb7PAAIF1ojRHSJHvsp3GziRBceF8LPiTT8KZfTiSdJ5jMe4/jUrAjq1Y94P/ROa1dWgtleRsV/NSqLai8k5z0lagka3J2J6LqrzCkCLBJjgORhMCjXk8PTCIX27eis2GhaJjT4gQTjnloe3oNiy7YAWKqQp8J0AATwSCeCcVGzcNK6iyrVL2CiSPPaYa4xM78MsOgcZ3PYT7ewOi0ErMJckrimGJAabbwuj8D9gr3kU6SiFVsrF19RvY/NstsIdFLfkQPfUtI7t/0CgbvIi3UPAWgiqNLkbTU9Cy9CxMX34+huw2xE4Dg8Z0Og0/oEBPp8UFFElfQCC0FLLNYPWqiPn20t5PeqYxjNhFC0Zw0qwA154zH1NcoC8EfrzqdTy6ycAg2hR/Wp0P6j5qGFWgVn2WKE5MuAxaenHx8g5csawFeQfYNBhi5ZO9eGyzj6LdzPfF1109aCSgEECkIQVtdFSRFNBIgJEOBTcqoTXegW+SEE4DNeZTpXEA379/N4asdngESBUt0Se6LtHNFNASsg7BUKrAyueLqpw0mRNttzHqxyXLp+LCZU1otw1sGgmx8qk+PPZ6AQW7HZFF/QjaplaqlTISB+rkSOAkAaYae3DZiia8/6iprKzWFQL/fPNLeH20Db5FVGCykKZKnMMZULEmoAOUZMiV7DtXksVyo95CmZThojCEYwKZqIzG8i68dN/1cLa/iFw0CJsEVHgMWcJMjX2tCqurbLoaJ9+Vb+Fe1ViZX5wDZXopHewCBKjpvZL3sfTsIzF1SSe8bIDQDhHGHrnxCbBRM1xyAgqo1dEq6+fT24FG7neNhS56wdILseyw96AtPZnIR0hTpZmz3xYL4uh5phMr8qTqpPX5+QntR3p2EpRiDy/2vIK7X/gldsW9KMbDSJk2MqUULjnqkmpPI4dZ1fFQo8YHeu2rvkqvf7rvz7QGgN5sac3SdUQIQUI4X771SyjmCiAKsGWkkDdacMphp+DcBWdistsMmyhXJm3OdNcCIFmNcJ+cn6xkZQUdJ4goQ20a8AwPHkIUwzLW7VqPB199EJuLm1j9jr22aOEpsS051t/q08hhWDVBJZ9DYy+gsUYDDmmuAEibGdglC6lhCw/eeB+sfupXVgGjopBV5wPPEfUePLjS31sDw1qKj1Nm6he1w0uST2KfQAm1dDKM6dkSPn/5Ehw3tYiGZCcSo6J2B6pIaMBNSSeh3TETQk3b8YbEOq2nBTu1MJDMOZV/Ur/U7y2nQQrD1lTUhHBmihAOpWBUo8vBCeHo9UvjSvc1gnh4PUZfWolk831IRUMom01w5n0QDcdcDbNxERKD9qgakJZ5QGOsOz6lrYB82aTvpiYzonKA0g5QJ4RjRsMihLP6FiQb3qqeWg08qr3vegUJvVBaGcaTvqutS04RVeeQATtUSlJmxCIsVEkif076mBAuCtYMvLi9Ed+67SVs93KoGI2c/GT3Ul7AwpIhICf3q2qZdK4r9cDqWckHhpxG0meivF6rY6qASJygyfMwPyzjT046HrPDEA2VAlL0edS/bdBnSYWUrpICMxF5k0qjqG0a8C2Tk5KuUoIlcZaduUa0nnUuplzwARjTZ6Fi2LDJqzSK2LZi5JUXsf3225HdvBmNhWE02Al834dBHsjq/enzKa4gwGQwV0YlgVXCaq99sO4/9qos8c+FJcNzPnE5yKT3jMyQ+8vpqLFMB0FkYDTjIpk/B7NWnIStL69B8NormOyXGLgKDV6zt2SG8vxQc0TbLFVDWj0x9Rqs27f3+qe6do4e1D4UmhYCk5LyEhCnQtrVaMfm1miYFIVZaex008iedQY6Lr8MZmsrtxcZ1NNIe5E/imTdK1h/4w3Iv7kJLR6xHSQ5RZNDfCqJCULAkaqZKrFJ/Z3sIUqgUZLilAA0Ui5GEhODuUY80duHezZtxXY7xaCR1Oo1dKuqPPDA1M8/1V7A600S1vKl91J9fkiPuvyczimJAwg0pudmcOqlp6OUriBMhwgoAZ5QOlzTghVoZCaMtCxIAkL3DU4QcDwEGg8029/Vz7nvkt+Bzk35ztZAWiCH1IYRwTFTSIUpuKMmXn9iHbqe60KqmBLQyPuhsu7heavniC4o1Z//B7f/H+xNGnPmzKnf1w72fcb5d1XZyDoVL7Uwq+9E8Imgjo1RtxWNi0/FtBMuwkiqA6FFPYEJHMthD6KINnrlP6SDQt5EOLAj0iltyFSpkwZxsn5gAluUQj4pYPGkAj5z/iIc3sJ6q7j7hZ247YUCeiLq35PsK22UIlMt2UsJ4Gij0BYZugeRNjoP+WgQZy3O409Pn4JGG9hZiHHLU314YEMZBQKN1JdJNEuT1ApJIls2PyKUUnAmeyaBRqKBUtgmvHjenKMyJkfb8e1PLsGCvKMsNwbw3Qd2Y8iZihKFzcSZjki2WozPLfiqOqdDafKDFEU4biBn5Tii2lTQGO7GJ06dgfOOzCFvGtg45OOHq/rx4o5IKElE5+NGfdk4qfFfqlR0lVp4RJ4xB7AE3ZMKFjYU8In3tuKEOU0IY2DNHuDrK5/DHnumVEdBVA6it7jSs0DteUSnEbepakZOiwZRR4t8hvjKkZIBfScfy+ZiF1785X8itXsdGqIRFs6RbsIqHJSgvlovlfBMvuq05/hHdRReBUMENMrfSBUmYdBYzJSx6LRF3NMQNSZcaaTeFKInkpEyBZT1YFc2A/lcVvhVYKC6DOoqjVI2ozGXu6bXE8iYFLfghKUnYG77XLS5k9GZJVCe5cw0S+bvVWmUv1WkHu4DlWMrRGj4GCgPoq+0B9uLu/DcG89jTfcrsFssFKMCixvk/DQ+sPhCnLf4fKSTDByqajLAIUXIWFRb6xyKeXz3Aje1QOYtmwYXuZTnJncHE/s/xrZyF/7xrr9HJefBTyowDQcomejIduLEhcuxqH0hGs08OlumIZ2kBDSqGqO+FJ3NrUFGqTTSJ5Cwxc7KLuwo9aG3sAsvvP4iNg9sRtkhw3tRZFQNO2rd182RvUuZKnhWGXd+ljJPSEafcacScQhIGIpBowF7N/DgDfchPZqBG8p8F+Anb16jKx8INKo5quYvQ+XqNK8dYDLHKF0UwY1H0WaO4PNXHokTpo+i2diJJC7z9GLBkGrQK0qJep4LdV5yUuP92nuF1dIGNbr23u8rq9XBsDUFxqJL0XLspYA7HQCBN8nYSzQsVRP5on9rECHvIEOh5gQDRJqnAu74L/hbgUFj6YVb4W95AKlkhCtp1rwPIH/MNTCbFiFJGlSqQHYkLWhRA+9qR9GWL2ru77XP0Prnigz9NIQRD8OINGj8GRoTsdwQ7U/9GKn6pPchtR0J11WUo1lQbbxPQ/EKeG3KH1MfmtgXSdCuljV52MOwUhhMpuPprgZ857Y16Ivz8M1GZUulE6d6Z6vtn3Uk7eqarF2pnptqVdZvzTzPSF0QaAh8zPAL+LMTj8eiKGLQmKFAneipJp3v6rrF+Vicmvi+JMlKPwtIn0V54dLvqUK2O5uDe8xydHz4criHLxYtALJHIvAVefC3bcG2m2+B8cLzaCkOI28BAe2UYSjnK3vDioaCUNBpD4xYXZ/WGZu6k4UNn98EcFRSgc41friSVJBeN00lpQt3pWJIVhKkfUOvp3PaInVwE/2ZNIKli7Do6GOx69HHEW7dhHzgcYwi61KvTpUc48+V9aZtlnhmVXUTJMHGibFqopTml8W2ZnSRlESKCIDbpBam9k7bRqBsPKw4ghtEvK4CYlu5LuIwQclMobchj44rrkTT+efCyDUgIu9JAvu0F1WGMPrkI+j+2Z1o3tGDRq/C3oZ8F7QPkU0VxRWM69R61rhYV05VywVZnpiuVBp3ZxvxcG8ffr1lG3Y5aXjUyqQSObX5p/vP6xKJ1R2D4XF1238raNTnv05+cH2JQaPZYeK0K86An48QEWg0A342ZOTOCSVdgZLdvQYI1Mk8YRDgEGgc/6Y5hr/gmE61lknykNY4RfOyV9Pz97hf2UImysAaTLDh0bXY+XIP0uU0J75FOE+tY05K6s3x/7egcQwjrw5MCnFGrGa4hx2PjhMvRaXlcJRjE7lcDpVSCZaTQcCAi6wkSOpa5KRZ+IYDBb2BSuAvrwuk0TohgpiHmalRfOy0mTj5MOL7A2t7A3zr3i14w58MD2Q4T2c4HQBC+TPJn4k/iypMtgI8BJ4C2HQwRR5yRhkLmyv4+tULWNpl1AdueXoXfr6mjCGrCaHtIPQryKUzKJc8pN0skpAAMKmjEcChTcniayQbAJMa/zkwD5E3fUz2evDda4/AfAKNSPDg+gF858E9GEhNwZAfIp/PwCvTQZJV1D0BozShiTPNgb5tIAjKyKQdVDwfluPCjjw0+X34q/fNxNnzGzgYWd9fxj/d3YOeSgO8JMOgMeCDj/o1E7hEBVbjHlDmjw7U0JdDwSKz8gCZuIDTZxu49pQOzMqbqCTAPS97uOmxzRhJtaPCApYRU0iYuqvBWSwbt/SniWoq40OiHPHrBKRTKpZMlck2IBUVkel7Fevv+zHyw2+wmm0tNBrb3Bvfq+TZUCa0lCpjxrIZmHPCPLgdaQxWBpFryCL0SA1WKRPqapc6yFl9rlqXGEc4roIBIzC4atXkNGNp22Kce8RZmJ6fgTSr6OrgXCo60uVXq/PEqgLmJT7KRhGPvv44Vm18DHviIZTiMqcBqN+P/aZgsFDLybNPwgeWfACT7VZkzSySIGa58/+PvTcBsuyuzjx/d31r7pm174tKqtKuUmkDCSEkhIUFEtpwY4MXDPS0x9OeiF4mZiY6JmK6HTFtT4+XxuHG2MZGYDDa0YJWJJAQ2kpVWqpUpdq3zKpc38v33t0nzvnfm1UCGZQJSiBCl8hSUfmWu/yX853zne+L4hDPz4Fq3ktrtkXjVWWOvKcyXwNNMGMWRaGayzyTwE1tP4TYY0c8feBp/uEHX6XttzWwUaqvSOBrBs9hsDTIqvJyPnPVb9FvDaj3UdEMO1PdzUuZJ7VrDbCS6w6yFo+88TiP7XySsWSMTtrRiqb2982qjFMo0ZrrNIq/KlBvKhGq1orKbXeSlJLt4zYtWrumePZbT1Pt1PBS6dE6NfCb3Uj86a82IYuXtpW2/YWPr+ea9W2WVEeJgwa2J6qIRa1IvOIkw28ypirOVfRb//Qv+rm8QrbWpj2AffrHqJ/9UfAWQFoFqwxqyF4oN55axjEq00WJRZJzVrGmRIEMHiP4I1Unx8US/f6kSdbcRfDSHbQOPklF3DrtPlhzHT0X/hZ210airKp+vpppsYVtUWSS39rFYGawqTwUgixF7UcSK7Gs59qbLYyXBlZwiLFnb8d+4066smPaPmFWuFPC26L0YhaKmTGSiMG9jLE5gUYzhwwTwZyzJhXyW6kz1rXotDNK5RqHWwM8+KrH3zy4nwmnj8iq/niS6+fy1IsPMQFSOY5Y1G4qPfUSz6Gn3aAiAE5BinRwm7FplBVPsTOYuYOmqixYR8CaSd7YTKjh/EJW/e7n6LngEjKnmsdp8mRDmJpg/+1fJ3j0ERa0WzidJqlUrNJYK5K6ZtkOHWVFOWrUrfuQMGHEoF5sIDzXDJfUxlMkK0AwI9KirgG1hXCNAiMFoEbITlPYmTBvHF2jHBFUw+VIvYvOli1sXL2Wqfvug5FhfPFkfhtYPvM43gLIzapciO2Z9VeopmaNdnWIS8JLwlyTUBSH6zBJCDwfvLJWPKUvK8xCSlZKJUlxI7kvtoJGV+xBUmiVqoz2D7Dyc5+nvvkCslKZVNa4VDgxCUyPs++fvkL7sUcZmpikGofEohqrFl2mVm8sPorkWQ58NZGfK8tqrGfcLCWBNI3Hfr/MPUeO8tjREUbLVSLp7z85cX6uo7SYO3KLO15IMphy0fUXU13VRccLSB3Tk2qU+vKETJ7Y065bicuKxPFPfoo/3/N+DzT+fO+nftrJGCCHiUZRWeIaGYEyb2QfrZZptzrUrTrRoRY7H3+VyZ0TlEJptZmgDw/dAAAgAElEQVQxZXkXzu9n/8hfUKXxnZ+4Bg1ONyw6k0WX3kKy9Hy1lChVKkSByAF7Cl4kKyegTYCFdgZKlkyb5E89DPAw4FISZmWcpM0ir8nHzqlx80VDdFlwPIA/vmsXzw57tF2TTTWCGrKQGoCqP0rlE4qGmJybfkDh9ttphJ+2OK3W4E8+vYkBF9oJfOP5Yb7+wwYjdBH7FRLpzyjXabVifNcjiyJs8X+SoEayekK/UVVIoduYTJYMqCodBkIBjRtZXfO1OvrwznH+4pETHLcGCD1RbBU6pmxWJd2wlPKh66Zl9iLZZF1bqZNV31HajWQyvbjNYib5d7++jMuW1TTD9/zRFv/5noMcjbpIRflVgZ3cY6liopRWAxqNeW7e8aAA17YcNQ7vYZIbz6nxW5cuoWLDZAp/ce9+nj4EY6KI65hNxHyuyd7KZ0uZXpMAupHI3c7BOrYBjZZQ/wK9X0pTSxO6sxadHY+x/7tfp6d9iErWeucD7md4pTyjdqlN/4Z+zvjgJrzFJZq08EsuSSQ3PcGWEk4OGgsOjoAyEwvmlcbZnoPsRYlFNalx5sAZfOzc61jTu46qXXkb0GhEFmYogMboknbapskk97/6EA++9iitUkDixNqLp/RbrcyIvLzHEncRV228kvNXXsCAN0Tcjugu1Yy/ny0V1SJZU4TPRl3PHCeFeEwB1zxfBd0KADLacUdpnoEXcHDyEPc8ew+vTe4g8IxiofFbkwDQAFm/47O2vIrPX/v7LHaX4km1sfANKyjB/wJo7KQh00xxz8v38egb36VhN0jlovOs++weRUFhLepEJrCUtUGpKRKIidKjK4GVUMFdap0Se5/azc4nXqcWdSlonI9D5mRXMsr1W/r47cv7WOQewrba2K6lySsziw1oLEQozHwsYNB8nKX5jo5VJeo7A2/J2URZhTQrY7kS4Mt8F9XEXGVSzjiv1hf0UAX+SaQ+gwLUhG6pAh4iiCJVIfU2lefTwYtOwLFXyKb24mcx03Y/9tpfo775U1jdZxMjoN7QSyWgNonJom34JGg1I9zQeYvEZZEakUhaCfICGpMOZFNYwUEmX/oW6avfoCs7opXGolZXVGeVI6PCLyDxr055lduUtIipDs4WNyrozdcizWRL9luqbHl+R2NcUQoNZe+pMJws50uPHOeBrU0mrQEStaR69w8BRP2tKW5ct4brhgYYbE1ppdEIn8n+YkCGEaLJV7dc2dMkyaTKZ+hdUrUzU9um6XmM9vSw7LbfoOvKa0n8LqyyqwwdT27CdIP2M0+z9/avMjgxjj0xhud5Chilytm2baZrVbzVq7CWr1CAaAch7Z07yI4epi4JiqBDpVwmDcRD0VIrG1lLpfJplFINhVZjCX2A0tMkdF9JWkkl2gj9RFaYU+QdTgwtxP7AlQx4Hq1776PcbGj7xuyev7lnBWtF7pusp3IIWEtTbejRJGAUBQoAs0qVEdenZ+NG7CXL9BriyTGivXuxj47QE0TUchppkIpyqMNEqUL1vM1aaXTWriVzfMIoxXfKEEbYxw+x7x//lvCZpxnqdCgnkQJ7Wa61N1VB1aktQLk1RU5Dlv1DIgIJxMueTSBqrW6Z1y2bbx04xA8nGkxIrCWsqHk4AhG+6U8448qNLDpnCS2vQ+qa5EcaR4igeS7zOnPv3wONP/3BFLnbX37LjaISaFgyZleQlVYKTUL3N5oiiSvaDAn1rEpz1wSvPvIKwaGAcmxA4y/z8SsBGtt2jbB7hYLG0mlX0HEEvLjaAxCq/7uARqP8WRRyBXiot88pNAwTahp6lomzPey4Q7/T4LIVFr9z5UpW1NAq2D/+YJRvPT/CuNAx3bomicTOTegmWrvRBdeoncnnGNAYKxVF/u5HTVZ7Y/zxJ89mfZ9k5ODBV8f56tNj7O+UCLwuQqmYlKq02hm+qx0A5jNluRb5e6XVGwVMJTU4Hp7t4gST9IWH+LPPnsWaHDR+Z8cYf/HQCOPeEFS7aHcaeI6NlbhK2xTAohuqkwukiH6sJNjFCsPJSMIIz7YoRU02dCf8r9ct4uzBsnpXPrZ3mv/64F5Gsj4yr6oVUKWiar+kLO4GQAuolmBINl3pMSSNKHkubjjGymrApy5dxIdO79L37BqDP7ljO3uSASbCMrhCyzPiNkb1bob8ZTL6SoWV4M48Y+1Slcyu0lgEIBvDbOn97KXB0af+ifGt36YrHKWM0L3e/UNAY+gFOIs8zv/oBfjLK4R+oOppAtyVCqy7RsHZNFVA2TTMOvETc8U/8QJEAb4cVzhr4AxuuOB61vaup2yVFTTKPDH1PvnzJGiUMZzIvJGxkHUUNH77tYd48NVHaPmm2vajoFEqe+XQY0l9MWcuP5ONizdRo8bSniV0+VUxhMnpqqcq25p+HTnMn2+tNuq/a19IwnQ8zdHGCFPRBIcbh3n90OvsHH6DhjNtjJLfBjSWgpKCxi985HMscpbgiZBELtzi6BgxIgrm6pUwayqBqak0tmhw19a7eXjHEzTdJlqoLMotsxo2J0GjqTTmvQjqjZpz5jQpYuiGfuLRFdV4+pvfZ+y1E9TjGs58gcYsoJqNce6ihP/9k5tYbO+l7Av116hSam5D1zcTtJmHZ+7ffG9psmK3Yge31EMrlARSCdsvKUU+SSMcFeI4WUHSJz1TIXbM9WSm381UIEtqll6wwaV/WtoXhMJfSgNlW8jbO+4Q9uprqJ53G1bfuaRWj4pZKTtvxltNKjO5L18ORsTbUCqFhrZu+pgMndwwRUwQLH0rssY3tdI4vvVO4ldupyc9gmPlPfem9meqT3LX83VccjLqFS49V7IPziQxZzVYc284wx0v7pl8WzH01Y2m5CkzrxWVGWYd/+nvtvHqCY8m/SZpOA+Hl8R0BS0uH+zjt9at1aqjVKS0c1JbL8zYFNBV+EtqqKaJVpOK8w0Pf8bGQZ+v7TBWqVL/wJUM3vYpkt4B7KowJ2JcaY4PO9j73+SVL/8P3Dd2MhB0cFodKn6FVpIx5peonn02Q9deg3/mGUTix9dq03r+RRpPPkm4awd1+YwkwpcevjjDyxMNxt2koI/K+ngKjTwHjQIcZT2QyECshtQSKLNpLFnOwK//Oq0jR2k/+BDdci/mABpPFWAxa+QpYE2TK4LeZJYJndenWa7Q874rqF7+Pvy1awxVdWyc5jM/ZPjRx3H27mVZpUQYtWlZMc1qmePVKit//eMsuPpaksFFGh+EAhYdD6vd0n7MI7d/FW/n6/QJUyU1a05BgY81aWX2MFXX19jDVOxknGr/qpxfGlMpl5gKIzr1Xp7rhHztzT3sDBOabtm00szDETohYT1i2YUrFDhO+y1ix+jypjKuhP6c+0meBOxGpHDGeHy+Vtj3Ko3vwogwyRgT2ZlKveF3CT4xa60o/AZpgpd5VGVdffmogkZnwtYex3xVeBfO7efzkb8CoFH6CMq0yoMsENuN865j2u1jOrLwSx5xIoub0CQl+C1Ao9YT86xjQbmRhydZfEN40M4W9UqLqKYNNvUGfPqyRVy8uo4IKm4dTfjze17hzVYXaXWItiA8ef0pfHqz0ebN1fr90odl5n45brOUEf79dWu5ZHVFq4E/PCAKqsPsGIWW20Ugg8gp0YnAcyVjHCNq3zLglOYqlFQx2zaJa+IoVSXWSjLFgmyYP/29c1iVg8Yndhznvz1whHFniGmrpO/zPKGISHAimcNUEuriMY8tFD/HJdIqT0ZZMrRxiG+nVKIJtqys8fkrh1jZ49KOMu56eYq/+cEwo1YfqVsxjee6WBueVNEYb7ZB0+pnMHVMd1UoeAe5eIV4wq1mXbeNsMHue3GMrz03zKFY+ju7zEahVMn80L5OJdOaHwHreWLA9PrIfcl7GjVwNP2ZZUK6o+PseehLJHu+TyWawtO7/+4fEqLIphF1xWz+2IV0ndZDWA1pxy1KQtOV68vltiUAUDEbFUvJt+9TegFnfbaxRSWucvbQJm4893pW9a7Bp6T35aeBRgmERQamkU3w7Vcf5P5XvkO7FJK4yY+DRtm0w0TtPbq9XhZVF9GX9HL1BVdz+uINlLJSTn492exf1N0K0FhUN4xAg1le5R6EVsCRqWN895Un2T22h7F4lPHOKB27Q+YZIQt5nWTCT600um2XddU1/OtrP88Sb5kuxhq0S2AhoFFFcX4cNIrYnmTw29k0d2+/R0Fjw2moYurcQKMZ/CY8MSNZcYSuDUVfmqmQClAvRSVKzTKP/f0jJMcSylEJR4Oid/8QyniZJkv8Kf7L757HhvoRqvYkWdbWMaqgMQ/gCsEsrUK9+6f2Nt8gc0R6uyUhJTkrm0wytbmfm1bxdEwU9byTfrdCv3a0513yZjIiSli2+PXmlEWxTlBwIe0KKb5nWhSC2CEoLcJffRW1s27A6j8HrG6tMAp20/a/PBhQ0KiVrYICZ0CjEXo5CRq1yhhHSok1NR3xHG1hdY5x9Pl/JtspQjhHhIyo+5IRGDPvl6qiUP7SqEOWxXiuUb7OF9o5Me9OIfTmoNHMRROwWwg5QivPjk8r7mZXewX/7osvMhJ30UbWbJO0e7cPaQfpSiPOdCw+d+aZrE5C6p1p/NwexvT/5K12xf1WYG/8JrX3O1cWNb3y5srFl7FRrtBYtZZVX/g83oYNRF4ZMQxXu6Ikwho7zuH7vsWB++5hvWuTjIxQLlWYkjG1ej1DH70e/4LNWD29uq+5ohNwfISphx/ixH330NtqYLWa+F5JT1CEXRTyzNAtzXmq3VUOgoVdpC0LOWiURJ16u3k2YWrRXL6SFTd8ghPbttF58im9N7MHjWb8mhXqZHW26AHVmMOxCGPTJygxRXNoIev/4A+xTt8I5YqhW4Yh2cgw7cce4eB9d7OgPa2J+I5UGatVmouXsv62T9F97hayeq8RjcmEUZTiTU0y/MADNO67l97hY1SEKZZ7UxvqKcSO0GYVcs1YqJnVVYLwvFoqr4ljnR9TSUqrb4gnxib56q5dHLY9AqdkAPA8HNK/GJRC+s8Y4ILrN2sfflsYHMJ00Pgmt4A6deyeaon1s8QAs72+90DjbO/YO3p9ARqLXvaCCq6jOM2wXYcgCalaVfymx/4f7mfXk29Qanl4iWh7zHda9h1d1syLfulBo1YE8Wg73XSdfQ0LLr2ZZmURk7GD55dygQBTmVKOvB7yN2MELw/MUFdliTQ+h3KodIs2cac44SQr/CYfP7fKzZuXqbLnSAp/fu9OntgbEVQW04mledvGUUXPfLnNexAMldI8ahHuEOGTSpYwEI/wmYv6uP7Chfq7N0ZTbn/yEC8eDGk6oqDqKOAVMKeBvdDzEpW7wbMl+x0TSuu9UNmw85+IcjLJECP835+5hNN6SgqJHn3tCH/5wB6apUVMJR52qUI7krOxcIX6KRVA2Xx0jzD5V9n0RTREqTtpRNmOqMcn+PD5C7hlcz8LKxYTnYQvP36M+9+M1e7E9DGaOooGPtonmmfa9aMlSHMJNSse0+Wn9ERHuOG8Xm65eBk9NpxI4C/ve40fjpQ50KniVXr1HgjoM5uWoRHLUxJ/Lak8Gmxh+sNmqArqaWUr/UwqeFYaUaeNO/oG+x/+G/yR7fjRdKFzObuZMYdXy+YfWzGdcsTpH9zAsi3LCOohrbRFyS0rrdKMSOOhZRIYZtyYBMQcvrTIVycWflDmrIHT+cT5H2ftwHp8UVFVYaK3rzTKt2mlMbNmQON9rzygoFGu4e1Ao/TCStJBw4zQwQ08+qIefvNDn+L8ZRdQUuU/U88rPMKMcUxx7QbwFyrHqhKWd850rJADU4e469m72HZsO0E5IPUiUrG9kGArbwg39iWS/Tb30Gk5Chr/zUe+oKCx6GnU79XEwtuDRhn2Mr/aWZM7tt7JIzu/S8tvkUhFc0701JlSan69Mw8873Es5ozUzmzKYYnOgYAffPMHuBMebiwJnvmCZdKnFNCbjvIfblrHhzYklKIjWGkLYWyelJLJ1XcV+M6bRMOPTARRRhYRKaFmKoldkwfC6nCFiCFB/kk9KT1JrSyrgIiQGGS0ivKkR+zUiaySsjy0FqyelEJXNTQ3Syn7GZ3UJa0sob7qCvrPvBanbxOZJLeM3pZSXIt6Y9GvOpOU1MFu1q9iP9J1SvshRShFRFSE5ioWQQF2Z4RDL97L9OvS03hc4FpeGTVKz3KmQZJSrlRIpFcuC6g5EW7c1AD9x/Q95rCMmPmaS+9o0cMSzIQtgNqt0rQX8vhul//y9T007D4iKtqKMB+H7N+yn66MQj57xhmcW/bobjXUdkPvaVGJzfd+A7RNgknBj1Qak1zMRVmhhsqqiVi/zKFqF+s+/ZuUr/0wgVuibPnGfF4CvKBB9OqLvPDX/52lU5P4x0coVUtMlkqUzjmfBTfdir3mdCiJ97JF3GmLjBvJi88x9rXbyfbupJ4ltDttXNdXmy+zB+RiPTpWc9CY00WVHK7skxQncXRNEOMGq1SilVl01qxj6a9dx4knnyLdto16bETuZr995KBrBjSeDFe1PUDabRwLy/c5kXkMXno53Z/9fbLeQRVH8stlBdYETdJnn2Ln332ZgYlRSu0OLdflRFc3tYsuZeWNn8RZvArKvk7IxJW+3g6lo0fZ/w9fJX7mafoaUzjqUS1if/JjxIVEaEfAuKriqsBIXqnTv+eJQEkgifWadAhbDqO1Xh48NsIdBw5ywvVJxPpj1hYocxvZoh3bcSNqq2ucd/152Asdpu2WMq8cpcfnuq0KFM3YnWkV0Xhqbt87p3e9BxrndNt+6ptmhOKKpEwR3BkBSRmKor1RoYx1wmLXk7s5+tJR/FA0RYQJNp+D4KdezY+94FcCNGaZUCkrZCu2sPSKTxEOrKNpdynVUhXK8k3C9IGYMFwauTVDrrSGWEGj2kwUvmM5hclULjpqBn/Zco9PX7GcdT02HQsefL3Flx7fy7FYhGt6dIOSCqAR9jj1wSqpJ5ceT0jSgLLj0h2e4MNr4DO/tk57JY914Gvf3cd3d0WMW70IwUZK1SodL2UPbZb1NCNlJy1sq4PrS++TZPQiKo6NHbeoWNP0WeP8x9uu4IwF3UQJPPrKQb7y+CtM0kVABbw6jTDGrtSIEhEZkY3SI3OE32/waWZJJapkjOCzmIrTpjc9zq2XL+TaTQP0unBgOuL//dZutk5203Z7c9BZ0H5zVdqcdKhrXiIVUl9pw8LELIWjnDWY8JkrlrFlmVGFe+Fowl8/9DpvdLoYT7txXBG0cbRHRT7K1BZPAY3qsXWS+leARqX/SbVUepKEiiuqtekU7d3fZ+R7t1OfehNXaL6znxdzeof25QlwLMX0n9nPxqvPIOyPif3cLkUjGFM/NYGCyYIbI5ii2ji7r5Yxqb1aiY0XlNjYt56bLriB9UMbxDo+35B+MmiUcxB6qvT23b/jO0pPbXptYjv6sUqjgEZVyItCFcDp9btZkC3ipks/wXkLz6GaVlUaXmeJ9uWcVNvU7VJl5U9KnwtgVWVioaZmbQ5MH+aBl7/DtpHtjCYniLI2JZGYl97evCpb9DSKdYXcxGpUYU11NZ+/5rMstpcoRdYkRgQQ/MugUYZUSEwzneSbz3+LJ3Z/j3apo72cQi00NMPZHUbl0oxhA4+LP03XbyGNIkFRrVNm/7MHefPJvdiTYtUjqaHZf+fszrB4tYzJiF7G+cR5Pv/6urWUO7txsobqy2gOq1C9LbwZ9dryFMd8nWbBKsgkuZZi+0ZkqwD1yvZS0Gg8bHV+aUBm+mi159DzCOMykTeAO7gWuhbSoUySONipWCw4WglQAS81RJeg1iayuykPbaJv+XnYXSvIEDqmASKG7pxT5BQFyGjLmSyqhi5rWQ76VEHXVMMKr0sBqfI96iccTTJ56EUa+5+hRC7apdYo8mN6FcM8Q51mITW7hd8+Rjy8Ezc4rgyVono2t7GQE/6UNZOPX83WmnUjdLpouCv46wf28a0XAiYZILPlXsxPgkNbT8KI5XHAratW8oEF/QyI7YZQfXMBNvWkVWGZgvpuno+pCJ+0bpAZKR5piWN6N2VPPFGuUtq8maVf+CzW0EJISuoHLFuyqo6fOMbRb36NyccfY2FzSrRYOVF26Xr/ZSz8xK1YS9eSlbpNO4xUk4IW2faXmfra7QQ7XpaaLO2go/2XZZWUOUkH1oqjTivTT2oApSibG1AkjA7pcRTV1tB3abse3llnU9myheP3P0Tt4CFqUg2cLWicSc6a1IeeQq40K2uy9H62sxDXtcl8jzHLY+lV11L6rU9Ddz84vlbvkrit7TLZy8+x82++RNeBQ/SlDg2vTHPpchbc+Al63vcBskovmav9MGCLBkGb5g9/yNGvfp3ym3vojtuaHJSZU0oMaJTnKVVG9XPUar7pYZfYq7A2MgGDSf6IInvbq7A7dbn74GG+OzHJhFdSi7BTFb3nOkfeyfs0cWwnOItc1n9wLf2bBlXnQJ6sgEZZPEzCwAhlmXjH0M8LgvK8bQHvgcZ38khn/Rptec9ZKMU2mUvImWcs676M88AlOBjy2qM7aO5p4keScM9bEWb9rfP3hl960KiLqAR3lk+zbwMrP/AprBWbaVcGNVss2WalUpnV1mTDc0VGIyMt/242X9E1mxFIkDBVfYVSSiWPcjTB+q6A37hkiPet6cJz4GiU8sfffJOtwxZpdTHtWCV2cur5yXDQJC2lIiZ9ljFp3MGXjGU4zoVDLf7tzRtZ4MJ0Bv/81B4eeDVgOO2jnUkHXkrZEuGcjmYoS66HLxRUpumqxAz21VnY18PywSHqJahVYagPsnbM6V22UjqkP+B4ZHMkgWYEzRZMTEEnyXjj4DCjU1OMNRq0QqEhVlSptBOJ+miNTGiyItZnpdTtNousET5zzVIuXzdEyYLtEyH/5R9f42C6kNivkSQSUIsAjWxmQu3KeyXzgFJMbE2/o0PNh1LzENed3c1vX7WEXnFDC+HuF09wz7ZRDoY1Er+fUJRFpTdHFc5MwGXa8AVKFDRj4yNoisdFzcNwfPQbJRsZt5WaeuLFB5h66W66Wgc1TTCfmRvtEyxlsBg237AZFkJWF6U/MZ4WgCjjxPQ7FZG5rYAoH8A5deqdLgEm0y59VS6lqKqg8RPnfZx1g6fllcb8c9+mp1F+I5VGOa+ObOLWFPdrT+PDtPzgbXsajS+WyZbJ+buRS1+nl9vefyuXrLiEalbVz9N+olN8/USRbyb7rxu/ofKpSIXQnMS7yIrYPbmXO567i1dOvEZQFs+uxMjYa4+yCSCMRL0Rh5LJWO6UWF1eqT2Ni52let2zAY3T6RTfeulOBY0tv62UVekrFiAx28M8DT07M471H2Q+5NVyla9P8UKbaqvKSw9uZWz7BNaUTUn6fGb7hXN+vZijx/Q4DTYPNvjPn7uYevAGPhOGFi+iK6dgAkMlLiBtzh2b83fP7o0mlHRVPMiRSmAsVkV5DU7o8bkgTNE7qNA8l+cXoCmU0pbIPfcsoXb6ZdirtmB1rQOnH6gKBjAJK1f6A0VsqbAWkDKm9HH3ComfNLH0e6VSpenJGcsC5bNoj7cJDs3vDFvCJIr0JweNQlHSvm3H1r3CdULszhiZNanjPe/SM3YHakafaaKGqAnxFFk0Qrr/eaIdT+K2Dhn16BmWzTu/twVAzGNXbQEoxq8Ii0kySvrXO1YPx50V/B//4wW2Hq8xmfbonnNSTuudf+dcXqnnFwQsCgOuW7iAj65ZzsKwRTkRKrUBEipQJwBL1bYNI2Wmo1i1U4xFkfwvdDIiN8NNRM3YIqp2Mdzdy+n//o9wTt9obLq8slafpeXFbk1hvfwyL/7lX7ByagLaDZoVG+ecs1jw8ZvwN54HlW7t1fNFNbQ5xfSjjzJ5xzcpnzhG2mrQ1dNLFEa4SoYqrC9y+rGe1yl2EsqSKkCjhJcOoevQtDPalQqDF19CuHo1R791NwsnjeJooSr+ju9vDhDNOio/pu9Kqf/a7ytg0aXTaalHYlvEZFatZeUf/TvsFctJbRHbk9grhfFjNL//BAe+8XUGx6dwQ5tmTz/pOeew6pOfJF29hsSqqBKvrvVxG7s5zvBd9zD57fvpbUxQtxMCK9IkcDXSXSFXJza9wMowMkRe3QfknAomiwru2cIQsGhVunmxGXDnm/t5OUlpeOL5nDcBv+ObM/cXqgerMJt7MxZftIg1l60hrAmfJdH7JXu90uHz6rJBkMI7OenOPW+bwHugce4P+ie800SpeQyr88xwrbSIJe1mSUzFcnEaNo1dDV55+DWSY6Jo7ppq9LtyVj+/D/2VAI1yuUKmGvUXseSym+g560NMekMEktkVQ+8Z0ChT7xT6oj4oI35jzODNYqhgXwVUjIqqSHcLjbLcOcavnzfAzVsWsLBqa3Xun7e3+cb3DjCS9JL4dWL1a8ylWKQPQX0KC3kdD0sAoJMRhxmVtM1p1TH+zcc3ceagSbI99coIX3v6CIfjXqalwT0OGKhaDHgBC8sRQ91VVi5eyGkrayzssdWsXj5f8rrax5XHHxLj9JNQFglvbKYtF8mBChVR8t1K38NSUR+JqVoxHB4L2XVgjIPHRhlpJAxHPmOhz0RLPC99KkmLTQMxn75qBWct7lL/x0d3h/zV/TsZtgfBE/uMmCj1QewCskAXQFFXzHX91G9SRXUcBycY4/TegN+7ej2XLDVkrd3jCX/3+H6eORCR1Zcw2gioVcvqAaV0J8XiJuAyUy//NyXhmkqyuROGEmywiKH2VrI29dYh9j/xdTq7nqAvGTV9D3OoGM11iklAGNkJ7a42F994Ed2n9dAqt3WDk2y40lNy0GgyjcbE1Qzh2QfjPwoaN/Wfxo3nfYx1A+8MNKpwk/RwaU/jJPe/9iAP/BTQqNVBoWIR4iUOA8kgt112KxctvYiKWrwYXeHCZkMSyNoEnk88o4hnBA0MGcBUBQIrZtfUHu568Uz6sdUAACAASURBVF62jbxC4Ld1bovAkSqO5T2NbwGNYgMSGND4rz+S9zQilUmRoJcq7E+vNLbSBne8fBePvfEkLa+lvlpzqTQWQbihx8n4lXOQXkazDqlthfSYxgmVyMcdc/j+Pz9N52BEKSzhzvOGIZYTlXSCZVaDP/nD81ldO4qfHMf3BDRKcsjMApOoMQuPgdGn0G7mOlF+1vcVN/vHPufkSevmLWNHvfcSmqlD0r2Gypqr8Ndfi921AZw+7dkz/mlGgVmBvi4zMkZFAa/wAiyo1OYFmk3Oz0OqQ0ZlNl+dcvXOk6AxX6fyu3dSEVISmiKIE5KlHcNgsX1TbZIkpSRJnAwraWIlY2ThUdp7fkDztcfwm29SzyZy0FhQYd/5jS3eMZNknemzs5QxIr2XSeISOIPsnh7i3/5/L3IsrRO4fQrE5+0Q0Sigt9XiLDI+c+H5rIhbVONpBS3mSZhKs0nM5XYS+Tg11bwCUArgyAik0T+WVK9L5pZVFXTxbbfQfe2HSfqGtL1FVmVpN5BKrj0yyuGvf42phx9mURYTZhHNnh56Lr2M/g9ei7NkOVRLZK1pgr17aNxzL9HWl6i2GtiJKJ9KNdvBlQSYro1GU0HOWZIeutfl/pjG1FsbaLTyIHtg27HpVEqMujZnXf8xhtsthh/5Loub05QFNIqY02wfSJ7Qih3Zw3NmRio+xzLdRXxHAlyxADNCOK3efgau/QiVq6/G7ulTYT4a00SvbePQg/dgvf4q9TAmcso0lixj4GPX03fF5QSiMOuUSWITN5XjDtEbr3H8jjtInnuerrBjxr5MMwGN+roidjtVM8HYpui9098XySE5YbE/kftT5flWxD9u3caRejdNUaXPvYpne3vm8npNGgu9vRowdPYgZ374LKLumFDEcFQcMFey12ddyBRLYqAAC3lGdC5fPtv3vAcaZ3vHfurrzc6YV+6FUq5rUa7LoaBRqu0xpdihMu1z6PnDvPr4DkqtsoJGFS78qd/yi33Brw5otDwm3AHqp1/Okos/znTXSjpORYPPnCx5kto4o15kvBoNXalQp8oDIfFHymKSMMYrS6AbY3eOc0ZfzGc+uIwtS6uUrIxXxmP+7tEjvHA4ISgN0JGMdyG1LluLiBIovU6qhrrNQBqSJS5VO2FFeZzbLlvC1RsrktNm99EWX3nkVbYebrJoxSq6yinrFlTZtLyP1UNlusR+TMVqTMJbKp7GOsP05wi/X3/ijAVSXRNhBMum7ZaYFCVTW/OkaibvWZZWY4WOqjXV3Mw6TG3GpmHvWIcX9xzj0ImYZjOiPTnKBzYt4WMXr2Bxt8tUCn///Snu2zbCCatHw2ChTGXikWZ7Chpl4YtUft7YZOiGHYdUiSm3j/LR8wb5V+9fxEI3ZTKxeOi1cb7xg2McCruxyn2EMepX6fqeujC+ZcbkgaoBG+oTYjKQmgjIq4256o48h7ooER57hf1PfRPryFbq0ZjJ+s8zaBR6SrvcZvUla1l3+Vo61ZDEM1Q5szkYQGUobpJ9zQV9fmVAo6jkSkAVqoz8UDzIre+7jYsWX0QVAxpnXCEliNOg6CSkKrzhTE+sCVbkfgTE7GoIaLyb7QIavQ6u9P0qaDTZ8KLSqEmRnJ4q6qkKGgshHAGNCth+EaAx79eUIC6XhS8UgVV4ywJPRIs6PuM7xnn5Oy9jjTr4kXizzf92UYonWWCN84Xrl3L1mWXq6TFcWua55DjfkG0MXDT5cNOVOu/HzFcW6Kao4plKtVnji7My2V2h/yeRUVgVFbHpuJtO7Qxqaz9Mef2V2L1rSN0uEsQP1wRuoldZCFa9BfT9yAUXdD4Do09aA2id5NT8z0xSs+ATGHGzkz33ZqxIMklFm1LdjbA0iSZBRxuPSWi+QfDGk0zvewZnYhdeOEzJaudsitk/DzP/DDOngMPG9sGIkmWq4lmjYS/iwVda/OU9hxijj8jt0R70eYtuZF8joycMWB2F3HT6BjZ3V+gJpykJ20WTTuaG6nXM0P7Mk5HfSqVf1iHZF2UdkT1U69faE2/T9EuMrFnFOX/0b8mWLicr1dQCK/GEGZLhhyHxCy+y80tfovv4UaWEho7LdK2HvnMvpHzGGWT1CkFjnPbWlwhff53a2BhVDRplvZfktowLQ6kVeqzSaVWozqyYwpzQxJIqphbzzKSeAjGt933a/T1suP56RnfsYHTrdrpOjFGTyCPvM5/VnCxAoy2USsN8kQRfScX45Lql9zbRNSvJLCYlulm1iq6zz8E9bQOuiLsNn2Dypedo7X6dAWkxaAc0u/opbd7C8ltuIl25nMQraXe9ZM21R3J0hImnv8/w1/+JoeOjlNMQnESrcbKk+9qlIr2MJoFz0n7GACoz0vOWlZyKLve3ZfsM+zXu23+ERw4f5Xi9Rvtd92d86x0vQKOI4VRXVdn4oY1Ul9cISmIlYlgESkTNQaNhLAh7p5BPew80vt0YntGx0Ht3smggolXL7MXcfOFNnL3sHI1AtzVf4b/f/UWCUkd9nuezGd/MWsMU0KJUviUZeyZxATBU+VLgYI2m7HxiJ0e3DVMOK0pFn89YdVZrxSkv/pUAjaofYHtMu92EvetY+8FPki4+i47fR6iN0cWyIpRJgR5GUCUnXOSy8cUGabI7Ut3wpCciTvErNTpBm5Id0hUf59fOHeDTFy2gx001O/3A9inufPYoR+IuWm4PgTTKa1XAeD56WawDRUCjiIRIVlvoqWlnit5kmI+c1cXvXrWCHmC6A4+8sJt9Y9Ns2rCSVUt6WVhNKSUpnmuU+cTmIi+k0YnlPQnNyRatKKIdx7TCQGXBL9+wnD5P8pY2ByY7bD08pmp3XSWfki30UJ/u3i6qZQM+hYIl8MQXRBoLfTWi43gcHYt58+AIh46c4Px1izhn7QKqLpzI4D/dvpOtxx1a5SEcoexEQt0zzeiSIZcNWvwSZVOWkxY6aDkNqEXjrK61+ew169i8VGw/YvZOwpefOsCzB2OajtCLLarVGh3xmfI8/QwjXFAEqYaaojQvCajyTU42sxmNylxcomJF1KIxGq89wdHn7qXSOIgfTQgjZl4notDhZAMWwFNeWuHSm99H2p/SKUVE0lurFTaTRZ4BjfJUcv+72QZiv5hKo1ncQivEy2AgHuI2AY2LtiCpEcPKN7Lp5udU0GhWnwJ2qP+m9p6ldIjZLaDxJQGN2/UeinW39NzOeEXKk/8RIZwCNP5P136epSKEowBAPEJ/EaDRVDUKemphJK49UirMY1GOfcoNlx1PvM7BFw7id0q4sUKVua7jc3qffJ+bNOhllMs3+PybG9Yx5B7Hik7gaYBTQCaZgSahY3r1itk3p6+d45tOkZvUAOuUxFHuiWhAV/7xQpGWTdqztf+2JGNGfPpil2lrAWnfRkrr3kd59cXYAxtI7H4VyrFzs3izSbz1eejycwqr5a2g0SQ2zGuMaftMFfIUbFtgbVMlMedqrARSUvUZFgqsrINGLEf0uLXPtL2f5o7vEO1+DHfyDUrRKI5lqLQz1m+zuLNFrViqMCdpx6ZD0Cg1SI+YS+YNMpwM8Wd3vsFTOyOmsgG1oJJzm8/hKneiK0lY1G5x5aIF/PrqFQwF09SkZ10NJYt1RXwQi1YVs3/IIXuL3Fu1EMq5R/JftbBKLabIONLbw9Kbb6b/uo9Cpa7JqlBuhevgCeAZPsbwnXdw/PGHGWo3sJodLLdM5FZIazWol5maGqcsCdNWi+5EwJyxoJL1TjxsReRI7rGARisVj0kRojOcGkO3F9/Goq/JAF4Rg2nKmBrsp/ecc/CWLGZy+BgjTz/LUBBQiiMxAZz948j3U6WniudtzpwS0SChqOqaJXNdvHexaKcpk75HVKmSej41sd+amsYL2ljBtLYjhL29TCxcxupP3Er9oosIu2uqUitem8qkyCKifXs4+tWvEv7wORZ0AsoidqNg2qw5xp8REmUImJl+crwaJpmcnzlMPJd6HhO2zz63wt+8sJUdacpEuUKg6uHzt64a0JgSlSKynoz179vAsvOXEdQiWlagTKxcPzcHjjlo1IAv3xXn63TfqzTOYsV8Zy8147TQvS5Ao2FW5W6sKrRVnvaY3tvgpftfJDoulUdRTv/l72fU7W316tWzT1G+s/v3c3uV4gLLIfLrTNDL6ituoXra++nUFtOUHUL49bk6loBGqTqZI9fhtFxV4TTU1YJIKZSfWDnEAgCDMKJcdijF46ypt/mDD6/mzEFXrSn2j8d885kjPLm7waQ7RNup6+cZpS8R2RHQaAaGZNKisEPZtfHTFtVwmM1LMv7n689liXBMUxhuBmSuR3fFVhDWJUINqdDzXCYjGGnEHB1rcGy8yWgLOqHN2GRb1VDDOKHTmqKbaf7Db7yftb0l9YD83q5hvvLITlpWiVq9rtdaL5Xp76lS8RIG6i5LBrpZMlBlQd2mruIAMWXXoR1J5tNhcjqi5kJ/VQAcvDmZ8h+//H2G7UW03UHCzIgfCO7RoBxDYYtzEC2S8mKKXYomWMA4112wlFu29FN3oREmPPHGJLc/fYwjSR8tq0anE1CvVgwVTpma0nuQaxIqMJT7K9LzhSquARvSOyTPTGuN4n2YJtStNv7UQY798B6mXvsuXekkdpjTl+Zx01BrE8ncejFtr8MHPnkl5dU12pWAThZgi/BRLvZjpNZlnAqUn1v15hcPGi0GYqGnSqVRQKMxp9Uw49QqY1EJ0ipGIViS94eJ/xgZARG7Gm9yt4DG49sI3CAHjbmPY94HqnRXCSok0EFUY0usKRl6agEaRblXqH1arfkX1FMlEhEhnJ8XPVWepIlRDWg0IlxFS7zpsJJVqBpXsEZSnr/3eRp7pyinPlYkVcj5ERYpFmYFNmmbujPF8nLI//k7p7Ohv40bHMW3hTIpc9wcQtczoNEkb2bf7fkzbgenSgsXBoszsFYUq42ianFon7kkNrTfOcOThLP8H8fXNoOm1UVQW0F97WWUT7saq2eTOrxmttREZJ+QCstJJSDTkpCDxvxrigrdDFwppPML2mEBZHRNO9lzb6pfhbJnUZWU0WHE0KSXUceu0KTTJnYywvTuJxndei/15k56rUmssIlV2DGpGNbsMJwGN3p58odZk6Qfv6jKyfyNEp+otIQd41X+09++xuFOhemoTmYLw2f+QKMBeYlW7fraAedVfD656QxWpqFWH93EgA3Ty5pXERVYmORVAS2UcZwnPLQHVeipjqugu5UktAf6Ob5sBef8wf8Cy5YTizS+vN4rYUtyud0menMH+77696Q7X2VBklGORBQsVaCaeGIyLwJTpp1EvCEFdMnaJmui9sOKsqrqIpl1UECjAltZA9V2w4DGfLgYJo9t03Y8Brds4URzmnYc0rdgkGDfPuyDh6ik8p0FKW6W80xVfQ113vTZGdFAs27lKr9qAWZ6CdviuCS/d2ytjDih2ICJwqrDpA3D1SpDV17Lso/dRNrXT1oWE6wEWyh5UjlsTdJ85vvs+fKXWTzdpDLdwrcdIrkGTfAaoGx6F4tKY6F2bwRk5P7KPTIC10aRMvZLHPfKbA9TvvjsDxnt7mHSVefree0TM97HCZmf0nFDlp+3gg1XnE4ykNEQkStHEuuGQm1EseQiigRYIUk0y2c415e/Bxrneud+4vukL9fAD7MWmP7cPA7IEqp2lfKky7GtR9n60EtU4jJubHqy5zPBMdeL/6UHjbq5KaCQum6ZiaSkPY2LNn+UsG8tTSpahTTVL9kUpMr41qybiLJEYgitdDHNmZtFORGzdYtIzOhdTzOCZSugJxnj6o1d/M7li+hzHaV4fv/NSb761CH2NMuqIhqIsXHel2VAo5EsV7pBGlB3AsrxFNX4BBet6uJ3rj6bJaVERW4ix6UlOEgEFRIRaXY5MBrx+pEGu4YnOTIRMNlJGWtlTCc+qe3TEYMyx8dzS7hRi75omD/+3XNYXfM1d/nErgn+6qFjTDo9ZKUSnU4DO42piuF6EtHlxvRUMvqrsHygzNrBbs5c0cWSbptEmhfFQtiBmnjUxRGJ47J7HP6fbz7DvlaVljNAIDYhmRjlGrqoVh0kS6mEWGNt4qUtKsEJLlji8jvXrOGMfgH0sHO0w1eeOsrzh1Mmsm5Cp6yUI+mZcF1PJYhNFs4EMpEovVpCs+3koNH0wMnki1UUxTxFN4200luLJ0mPbOfw9+/AOrKNqiUKbRL45jS7uc6QWb1PgoREhTJEur+RNDjz6rNZumUF7e5Q/Qalr0EkxY1iqASOeWY/J4jN6ut0bpgIthDCma+eRun9Enqqm9gMxUPcetktXLj0QipUcjZIrmSopWPxUpVRmltkpCI4IiDEWI8U1FMBjXumDGjcdnwbHU+6lqXSaECjCWpMpfFU0CiVRgGNX3g70JgrWpqqrtE4NuG1yWL/vEFjUQ03oNEIcChoFdAhwhGZQ6VTovHGJNse2gZjiVptGE2fIniY7SiY2+u1QpOFlLyA7niMP/z4Uq7cVKOH43gCVnKvQPn0Xw7Q+Hb5TTO+8jyE2asN61kfhSTUJBiVfhFRWdVR4NpEjk0z6yLtXk9t9TVUTvsI9J5GZlVMdSUHYabfzySwDFveMEk0LFBQUjwzM58ViOV9KUU1REFC/lYTOuSvzU9WvkMCDSWYSNCciBejCOS0sab30T78PKOvfYfSxA5qwTHKyJqoEFP7GIpE6GwKFKdWGsncHDRGOWiUixd3W0nSLuCx16b5b3cfouEuIAyku1BUuOcXNCaWmGGn9MQpa9OYm9et45xqiUERndPeRMMrKkBjASwK0Giu14BKuUhNIStYs4ijDn6lwmiU0Fy4jKGP3sDANdcQ93aRiB+jhPmZUFkzGDvG2Pce5/B9d1I/PkpXS6TlxE4hI0wDPGmziIztlCYQVYxP1vtcV0HApQI0V5V7BXiJynQm7Rd5lU0AkRFWknEttFWL2CsxcOFFHD14mGbQZuXyJcQT40T79+HFsVk/ZrEMFMBM7oQCV0kBy1psh9qCUoxvc9YCcEUYLCNVSxoxqbewImnKEYGqjGnHYqKrRmfNGjb95mfxV24gq4purCXDiySJhP9BemAvh7/693Se+wGDUUBJjKnFD1T6I5Winduh6L0w/qpmqhlasfhXmmdrEh3qzm1Bx/c56vg8NjzKN3bvptnfT0P32NzqYhb35md5qSR8dJ9zJYaJ6V7dzekf3ERpZYWmN410osjUkRigAI1Gid/UU2fzDH+W89T3vgcaf+Zb+LYfMAMaczeA3MnBYJlUFeat4ZTdT73Jgef3UreqqICktPH8PPyT3p2rmvnUXw3QmE8nSzJulGj1n8G6K38Dlp5Ly+kllg0uV8gylam80qhZxUQrYZEtPnkStJns+UxOxzYqgo5fIpD+RivR3rghd4rfu3oDV61xNWt4oJFw79ZRHn11nBNhmcCpmQqbbikmWDB5whQ3blELR1jTl3HOmj6uPnuI9V0+Nck8JCmBgEbHZTzLeGl3wDPbD7H/RJtmLEADErGgsMsEkQjZeFieo2IOYWyThBl1QhYmh/nL3z+TtXWR4854eMcUf/rAKCP0Efo+jlRpBJQGFuITXHLBd+T7W/gCan3oLqecsbTGpRuXsH6Rrx6K1SRWFVdRIhNxnedHGnznxVG2H2xyrF0hKg0R2oU6ZR6Zae5MNvUQP5pieVfCJy5exFUb6nS7FmMBfGvbJPc+f5TxrIfJpETm+ZRcm07QwnPF7ykXrNeF3ibU6rGAoVb+PI2RtIJGW5r0BZSIJHmAn4ZUOyM0Xv8eI8/eRU/rEE4iHlMycIwq3fwcuemGUMZshw4h5VVVNn/sQuJFGR1PSh2y4eXG3DkMFtXCItid7Xn+QkCjnL8I0+RCOEPxAm59/81sXrpZQaMhaOSZs5x6FTudGdDoph6Oij3k80b7FUXEMgeNL97FtpFtBJ5IyYvVggReheLcTwCNQk/1xadRAtu80vgLAI3m6ZooTvqoCsChlj1CSRt32ffMXg7+8ADlwMcKQw0yT2acZzsK5vb6QoAIK6IrPcpHNlX5rasXs6LexIsnJBw0Hq5K7ztZaZzHItPJC8tVBzXSKaZzzkow4fLJqFlnU46KlLmoeRlhJ0hFQ1ZLaQUQWyaPVtZH3HUmXad9mNKaK8i6l5E5VQVNhgEgvP68fzpHo1KBNfRjU6UzQjnmS7V/XgGnSq/klZBCsMt0Ys3Q04oeTPkM8aSLI1xPaMrS2zWB1dpHZ993mdj5EIy9yqA/DZ0WaRzr+edl7bwCPPsxYKo5iqLzqpwIQJkKbYpP5PSyb6rGVx45xv2vd2g5SyGSfmEzH39Wm493esamoJSRRB26XYcl7TZXDw7xwWWLWCoCaHGMo3ZV5pxkLZHTE8+zUynf2jbgmkqV9BWJt6/QbOOkTaVaYnyyDYtW0li6jpW33Ip7zplQrpKJl4MnyuiQNEexxoY5es+dDD/xFIuDlHqUYIUdbOmfkqSWircZv0/x5FQgIH6aMj5cYeYIVc3HSVwVuTPCW6KAKucs8YQx7FFwKawVrZh79Cxbhb9xE2kckATTNLa9iDU5pT2A0vYwG8Ahny9gS/YeLxJ9AmFjyfnKHiVeoCKGoH41KogkyV0dt56t8ZIkVexEqpQuVKocTkJGB3s461OfonLZB0icCn65m1T8wLRiH2O1mzQe+Db77/oGQ81R/GAaT3xXw4ySX1PhJ0kMilCRACsRWdPWz8IRVVhNTg6uFeiaeylKqg3XY19m87Xtr/KcqKZWqnSk+qqgf/7ERYzIUa6E61gk3RnrLj+NoXMX0OmSvkYpXBjQ+BbGQc6Gms0zfKfz51983Xug8We+hT8ZNBqhNBXCKYqP0hYXlOjsbrP1gZdIRmLKyjYwSGJeGzDnePW/EqBR92ZVmZQKWImReIDTr/ss3trLaJUXIJ1PBjTKZJRKYqyZcdn6BCSKiX1k5aDRWDgb0GjaIVXBVBq9HVEHTWO1bqjR4NyFCf/bjacxYEM7hV3HE77+1D62H+0wbXXTcuqqbKYgVQUFpGrQopsmZy6wuPWq1Szr8eizwY9iektmoWtj8/Tucf7pyW0ciHoZT0Vgx2zGseOoaql6J0rY4Ur/ZEaoTstC5bTpdTL6W7v5i9/fwLpaQpjGPPxGxJ890uS4s5COGCRabZKoRcXvkvVaK3mS5bBtAXeSmYy0+bzLabHYGuOMAbjxkjPYuLCbcp4tH5kOyWo+x4KMlw9M8sAzR9k76dK2ulQhregt1G0yC6mkDbqiMS7fuJBbLl3IYAmqvsVLJzr86X0H2D9dpmPVSN2K0ZaMOmq87dglslg2CqlWCuVQPNKkmihAsqOZfZH3MUu/BAXSpG80Or1UZMynqTUPM/7CA4y+8G2GrHHSKNbqcSHIMsf5Mau3GSGORHuTtK/OyRh1xrn6tz9MttIhqcYkkrRQ0HhK6KhG4bPLFBcnVoBGAWGlqMym/tO58byPs75//UnLjZwaasJVMwaLSoUkz2UDE/XUqWxc1VPFp1EsN6RxX/tL8oy3Zuhz8QYDGmPd2Ifihdz6vpvZvExAo6RYDCVD5e+VJSCUMQGNxoJAAhRHxX8K0Cj0KOn2idgz+SZ356BRKo2OJaCxyLibPtCCnlr0hIop7qrSSqSncZm/VEGjbN5K8csrQYXoiIFwchj1XaFOtdIp7th6F4/u+i7TnkjMSxA3R9XdmfxE/kzzrKMJJCwVvMmOZbz84MtM7pygllZJoja+7+fgZP6In0K/lPEjJt699hQbqiF/dNtyzlzQoRSdUIrqSdBontes/eBmNYP+pRcLwDNS9adS1fPu9JksfVFenAGNhuuuFSYZeSryIuuNBMdS3dDyX4UWC+jU1lM/42oqGy4nrS4BauDUMJKOOWicCV9lDyketKkKqWhMDsLMuDOURDlMB7P5ZU7M1n+ZodNK1V0EWuTfkg6eMBI6h5ne8ySNHd/GndhOjzNB1Gwhw0SCcAEyrmsEa+a6eBRXoOk6PbeToDHKfAJ3kO1Hff7knw7zRrus/YwleQ66Jhj69Xwd0ufZ7kxTLfkMtKbZUi5x44b1rLUz6nGEpxTVXAxJSTzSr/ujoDGh4xX0RlP+jSVhXLIIO2266/0cawR0Fiyj9P4PsOKW26CrrglOfJfpMNS2E7fToL3rNY7ceTetrdvpbk7T69jE0bS2eySxUcqWSqN4f+pYiUMsz6VtWwROmY5T0rFlxqAwKoSZFFKOMzxVWxTBuyIJYWkC2a53MQr093QTjo9RkdYYYejEsm8anQZtF5G4ZsZ+LE+pFEFrnk+JhGoqSVvXhbSizA/lG1ltyqn8xLgClmWvEkp3LCRbuR6ZgdKrKXYlUq31OCH03qFB+q64lCW/8UmoDximUGYpJZUgMHv38FFe/s//F12H9lHvTFAvSRInJk0EZounsGGTKGgUQRx5fvkQM4rbso8YQCbWT3IIYIxcl1Hb5fXE4i+e+j7Hh4aYEDaSFAnk+ubx0JXGTkhFo8LxmbQarLpkLSvev5psKCO0Ah13KsA0U/02ldS5xgBzvrxUkpgu5aDG9Rd/nCtXvZ+aiAm1R/jyw3/L7s6bdPzAMHwKqnduo2USaUW36Y+eedGvXfAZ8pUwJycUSSCTDjhlv3tb8kIBow2ToKAtq6+JqConNkudRdx04U2cs+wcBV7bm9v54t1/RVBqz7sQjj4Lc4Hmseg8NBZkckhl3p50mXhljGfufIYBerEjsTAr9BeKvWbOT/Vdf+OvBGjU269WGYHKPE/aQ0z3bGDzLX/EmDdExy3nktspruNq9quZpPilMnYiGT4T7vyk8v+p25+AQC/r0JOd4LaLFqkNR68jzdrw4r4G//DEHt6YKjNVGqQZJNRKLr7QvKJpVnZ1uHLTIB8+e5AFshnJ5qGpspRqElFzbALb49VR+JM7X+aNpk9UGSCILSxbanySERcENZwnOgAAIABJREFUKqb0QrU1vWHayyfVN4EjcZsF8RH+/HfXsbHLJsoSHtjZ4L8+NMqot5hQqbiSfRWgaeqqJmiVieaq7LdosgVpQG/Nwh3dz+UrK3z2mrNY1SPko5RGlNAW3zKlWpkgaN94wneeP8YP9jQ5NF0iq/bTSB2COKXHT+gJR3j/ygq3vm8JawfEfgT2tBL+4cmjPL47oGV1kwhAfEtHlFH9KZaG4r8nA0IjTx7LIpGmWj2VPK2I+sh99RWQT8LRbex++Cv0Nt6kKx7X5nvLKSMeTkWz/Ls9mwrQKOPMT+VZJYw70/Sc2ceWmy6iVRZ6SqKN8pZWUl1VtM2SENcRPvscAINW02WAOdihy5n9Z3Lz+bewvnsdpdjF8jJSMavPg1ZHs1lmPMidkWRE1Za+kw4nrBM8/PqjPPjydwi8kMSR1wktqNioZZPJn5btEGYpbuKxIFqgPo0XSaUxK78lr1uoipueM2NfLAHBqbQxk70xdJ7dk29y1wv38vLINtp+G08o3/KsVaxBsvJFQGS4AlK19ZMSKyrL+cKvfY6FDFKjphUlYSao+EJqMnhGsdZ0FwigTUMLy7WYsBrc9eo9PLD9fjp+B8e3lIIl75/NUewVEqzICTuOpyIscqdtT3qcPepBlcMvHOaNx9/AmbCwA5nrifanGXuQ2X3nbM7vR18rw60TRmqlU7emGUqPceOWXv7VlYN0JUcoOW1VaXZdX30S07CNK6URQWDGZvOX/ygkQvP2hYI2rDRS/Z2sJh5TSZ2gewP1DVdRO/1DWLU1ZHSBU56xGzGVRdWIUfsEw3sw/rECSEPLJLa0J0x5J6f2YsvLzDjXLxb5UZXIlgqjBOOSJEvx0wmy1i5aux6j+drD+J19VOJRnExUUs3nzbRXnIyn5vYotJIka4CF61d0rYzjENeDdlym5S3n9idO8M2nxzlhLaLj9EAY4rnGwGpeDwERlYpSMwfSiJXtNh9ftZzLB7vpFc9GqRhqidfBdRyyQBhHRsSlGKgzldUfGbomsWgOIbq23BJTS1fQf/0NDFz+Pqx6ldQpE9mm8iX7J61Jxp/7AYfuuYf6gQNUGpN4tCmLmXzHCOyoennU0UShW/JoAs1yF52Fixm4YAv9p52O65UYf/11jr3wA+yDb7JAdAGC3ObCSikLoI+F3u/QdDParqx3UG+bgWiVPGW1iI2PGyXEXsqUL/tjRk2Sc5GAF5uOeFNmsQbZlufTdB1GPJfSaaez7OJLqSxZRjI+xqHnn2V6+1bq4p0YhWgTSZTiC7vIcWmLBYf4uIoAX5ho289ItYZ3wQWs/83fxF2yHMupKZhLUgGXCXYcko2Os+dr/0T2xMP0t5u4mtwv7rsJlE2cdvIoAKPOUlmrohDHLWMrMBcWitwXVDX1aKnC7a/u5KnpFse7upmOM2rStiTJ8vm03FDQaKxShFXStFpEgxnn33AhlVUVskpEkEZCCtb+adnXUkl8myB3fnvacuaLgsYtN/DB1VdQUdA4zN88/GX2dPYSuKFSpE2qVdP55m+ZxDe5UrGe+sn+7ziR5yRtX6G24/iyf0iOKSd9SQuP7IeajBZgbzukkemjleSQ6WrNR4TGv6Y/UITODNVf/s0kA2Q8L3GX8IkLP8FZS89Ro5xXmtv44l1fpFNuEUrlfF6fv0AViyiIlEGnwohSpXcyZTbU4jKlyRKP//3jpMcSvI6Ja+X3lrAFcv/qeV1bZ/llv/SgUWNdySiJb5QMWFm47B4m/KWsv+Z3qKzdzJRTV2EZpZHoOuQROkLxFLn/nFYxqxuTksUBNcm+dwfcdOkqLl9VpWzDdAIPvHSMO54f5nDag1WqkUyPs7ACGxfXuOqcPs5dWlGqZyeYpuXVOD4RsP/wKItKFhesW6L490gAf/7Qfp4+0KHj9iGMf/VzU9AoJxuqqmRBHdKGb5lQloCkgAXxMf7sd9ezscvVxvQHd47zJw8NM+otILIrpuFfEkS6aWqe3dCtZCNRuBBrEO4nTZZYTa47q4+btyxi0IdOnPHw87vxB/tZtbCb3rpFSXoS3DKTMTz+6jjf29Hg9WMdprIKpa5u3GCc03sjbr5wMRev7qLswlgK336lyR3P7uNwu4e01KuGybM5TK7KmPkqtSsKpFhgAgPN2IWUO8OMbP0Ox5+7j/7wKJWkQRhbKmBQZP1n851zf20uaJDGChBk8Wg6AdZSi/Ovv4Dayhodp6P9QElmE2lG2sKVTVh7RuYihGJqhxKHOrHHhr5N3HjejWzqOZ1y4mK5BjRqnUuq6dpLaERDJMjSRTuySEsxxxnlkR2PcP9LDyo1NJU2k7yXxGR3jfmz2hHYtoJGL/FZEA3xyffdkoNG6fA5ZeHPyy+yuWv1TgJtWSTzm2yGgwnsDGjcw53q07idttc2m6maoRt/NSOVb6pE8i1K9Q0c1nat4Qsf+RwLGNTGcgWHjq1iJkad0ATlifbimvcRi00OHHfGuWvr3Ty261FDiRVaUUFxn8VwLTLHekUylzXGT7GlOuFYeIEHoxk7HnudkW3DVIIKvpJAJUFUqIPOH2jU/iGh0InnatKgJz3BxStdfu/DizljYUApPZ4jKwkAMk3YuLLz52Bjbkhl7rNrTu/Mo1CZJeYwvaby+GUcm2AFrFKFyayHVu006qd9iPr6D2B3ryG1usko55VpQ5szSS+llhS7k36eiqPpHMuBXZGVL0Jh7V0selcz3dP0ldreG2HbTbLGXtq7HqX15uN4kzvxohE86WEUvbcfSSkY/0EzF2YxTE/eRvl6wSSpQ5hI+0JBk7cJnAFeHS7xpQeP8tzBhEmGiK266XN1TFfmfB5yK2UPCMR6g5ih6SZXDvXx0ZVLWE5CTdYUqdbKmqoCavKsTOVR+99ncYMkYhiv98BZ57LophuobDiNVurgV7rVVEspiEkHe3yM4089xdE772Jhs4nbnoCgraqiURBrsstxbRyhYHo2Dc+luXAJSz5yHdWL3w/dvYZiPD0NO19jzz/+Hd7+fXQlhmorVMZyZuMlEqqnwgwm9CzcKKMeGAG/jlT85FqBciyiOQmNshnbfkeE6SxNnHVc6bkUYxmPQPalao3axRczJEqxK1aCVOQE6O19k9Fv38ek9Bx2OjjtjgJSkyo0PVeyf7WSUBVmW6U66RkbWXLTDZRWrYb+IazYNb2PcQBJGz/q0HjiKfbfcRcDRw7SLf8+m0OT7iY5I4lWzQ1ofiDVPWiqXGVbK+DrO/fwSmoz3dVNK0yoaqEhTwnM4vnP5tR+/LXGOkeYUyXbJ7AiWrWANZevZfUlqwmrgVJsZUzKbZUlQBgDcn2aoJ9H0T65N9I/W+nUuf6iAjSWGG4fmwGNoRvkVldFJTQHjbKf5t3ZJ+eWsAEtXM+0Z4QyRjT8NBXril8iS1JCAfzSciUJM7VDcihJ4ScRETAjEGSiAnl+pmhSgEajDWB6cGXdE02FJd7iHDSea0BjYxt/dfcXaVXEcznUcT1fhw5VYcRoNkDUh6VAIPkWS+91LaxybNsxXrrnBaqtKiXxPFcOlvTqynm+V2n8uTyrAjTKZJTsf2zXtTeuZ+OVrLniRsZKC4i9ukHp0l8g//v/2XsPJrvO80zwOfnmDmh0N3JOBEGQIAjmnMRMyrIka23LI3t3a2e2anb/xuyMx2FmSmPLsj0zsmUlixQjQBIEI0iBATk1cmh07r7x5LP1vN853Q3K48JtSm2paq7MktW84YTvvN8bnuDk0fID6VC1v2TUNCKn+7Abg7hzbRm/fesSbFjIFC/BkA88/9ElvPbZFTQjDX0lA9tWdeG+Lb1YtzAPXbrIGiZ94OMrTezeexHDl67gjnUL8dv3rscCTgc1DT87UsPfvnkaNXMxWkIT5+PCwo4Lh4GFQZKwNSkZFY8EMRwpGkfwJ3+4EZvKlog9vHp8DH/y2hWMW90yaZQHjoR66X6z85VleiIhonwPtQSOP47rOwP8wQNrsG0xDQ6Ak1ca+OtXPsO5qRgbN63GAzv6sbZiosKkEQBnt5+dr2P3ZyM4dL6KehhgUUXHUzuW475NPSgbgKsBBwYD/MWrJzAwqcMo96NBSy3hbl37HZG0jHL0GnmZOiLPE8U76SCHlCqegjN+Eif2/Ajxpf3oiCdhR64kuYZhQ9PnU5FM6eyzWy/W0LqB0I7QsOtYc9carLljHVqOi9hOpKBhN4qdNdM24XkezDlAaRhkxVMriuEkNjYv3IJnbngGmyrr4AQmDJk0qhRP1Exl2qGgcTE5I0wGYg2hGWIoHsKrR1/Dm0d2o2W2JAGZPWkk/ImDJoHH6WrCzSlfb9CNr9/JSePN4tOo4N9pt1BgT5xWMhSoKXHWYVZpgHrxeQsQ4nT1DH76yQvYP3wQrhSNKtGWuQ2LnJTkoopGNWl04hxW5FbgDx/6FlbYS5EP86owYIHK+y+/rYpGTv1k0sgE3tfhIUbVbODHB3+Kt06+hQYV7ljcSrU6y8LhGiMZp8hSqLI1Q4EOU5d7TCqO6eqYOjUl3ozxlRj5KA/HcOBzNCFXSTQWr/GXvvjbOAFhEkjV1sivo6K3sNiu43cfWowv3VRGKbgAm00ORGL9k3cIOVbwvt+kl2zkadGoPFKzEKSmKEYKWfBDA1OoIOm+HoW1D6C45h7oHesRGN0IYluaM44onCoBFUlgpCChtHq23lWyIys9+x3hq4hUm/Bz5eNG5s3K9Rkg9oahBxfQGngPtYF3oY0dRTEegp00FCQ4/a7ZqyObnM21aJQj5jahGWh5kUAvCfvzIwcNewVe+nQK/23XRQyHnWjEeUR6Xrriyvru2mP4L2OtcHLT4qSJXHiEKDaruM4x8PTaVbihkMPCIEBOsQNkusTpGpPVSLppirpyrS/GpbpuodbdjfIjD6H38SeQdPVB0xyJ0SEnHsLnjqANjaG66y0MvvwyKrVx5MU7UnnyssjlXsXGXDMK0SgVUbzzTvR/9etIepcgoXaBcBFDaBOjmPgf/x2Tb7yFjjCAEQWy39MihBNLxhU2zHzGpihCnr7Quo4G93Vdk8lmgUVjFCBgYcmpKAV5+NkoQmwRCprAMnJoQIO/uB89X34OhXvuQ5wvS+7ESTMVx739n+LK978PDAygGIbIkTITB8JrLIhCvCnw2hH6NK7bgCXPPQNn6xagUlT0B42ey6Sf8Bp58I8dxOA//gTuJ5+i1yeNZWYCfy33RCgOYQSbKvNRJPeU0+6QXEZDxxXbwa4Ll/DahSsYzBURFCrwWYxwvyJvVR64a/mlX8Z7FIon8Nlkz8ve2zBqKK0q4eYnbkbSoyFwIsBUCBoq+Fq2KXxmFozcK+bzRUGhfKuIZ259Fg+mk8ZBFo071aSRRaPSE1BsbPLfs51c9YPT8WGaX4hSKJ8LNiA4UTRIPzIUXzWMYFmWQldRPVhUptWEOfBDGBT1SpvLKifIlJ2VZoYSDhLpYeGLiyDSrKLxxiWqaDxQOyDwVFU0pj6N83hRQ+altoPQVyJ/JiHqPFZfE6uNfS9/jMFPB9GBDtiRGi6EFG2UK/Hrb7vxGzFp5P0WiCcnAKJsZ6OV5NAsr8Tah34HybJtqBkVaGZefOMSqonZOTQ9Qm3mgmlXRR+7qrnIxUK9hgc3VvD0zX3oK8gMEGOuhpc/vIADRwdw69Z1uHfrYiwqaTIFa8Uazo+7eOfEGN452cBojUpjEVaXA3zj3qXYuqoCx9BxrpXgP/74MI5OVODaFRG0Eay2JDgcxVMplF1u/oVBJZRjcgIXC8Mx/PEfXYeNZQteArx2fAx/9tplTJpd4r0oCnf02dJYQMYykUvTbMXw0UKZOFaCYTyyzsE3H1yLLiMWVddX9p3Hi5+MYTQsS0doRY+JuzcUcPuqDiwpU5I+AVF15yc0vPL2SZwfvIh7b9mEOzf3o2ypxs7JKeBH717C26fqcC2KFVF0gC0XHls7EZyKpByZ0vuSGxuhfI4YdlMEp+wNoX7kTZzf+yIqwSicqKngq6kyntIknN9XyGPUCSZLYFlAHTWUVhRxwyM3wVySE+gnIZDkIzHA6o4F1yPsq/1Jo0h8S96glPhWl1fjyZuexM29N6AY5iVfEiheOv1SXBC1sUURCwZiPhNEuRAXvct48dCLeO/keyk8NSsa03mvcBpVMCdcKqRarsBTu/H1u76KHUu2oyhF4wwgWApapbOrisZpOK2SopeJT/rvwqxo/PiFdNLYVNwZJtr0O2PRSGVakdNXhSY7elZoY4mzFN+89/ewsbIBuVDxKqX4E2+0NJEXeKriPklhGzMJCzEcjeN7e7+PfZc+QWAFwnOipLwuYh/trR0maGLVwKOjmAM3ySCCE1jAVILTH53C2Y/OoOAXgJYGy3CkkOUs2JI5xvy9YiZvJOYTbkg+lZGgEI3h3s1l/P4DS7AqP4S8Ng7DCOGyq0sILf3q2nyC5++M/ulfkolcyoGaLhqlGUUVXxbCJH0rSd7QzKGpdaFVWofimntRXHc/0LkRPrqgaw5sJum8biwaZU0qdjKLRhEPSSsx2gcxfkueJf8+nR4lFEhhrUBYUiiwU11vAe55+AO7MHnkTViNiygm49C9MRhUMVP2ffIcz/A11bQ0G3jOZd2IarFsOZwKxYKkiSMbzbgLZ1t9+Js3L+KtIzU0zQVgQU2FS4HSSnI3l1+c+0qgLUPL9eDkOJEIYAUuesMW7l3ch0cWL8aKMEDJ9VFgMSH8xgxK3H7RqPiEGmqWjfFFi7Hk2d/CgrseQGg6sBwbocGpcgyDjckggj40itHXdmLojZ0oTwyjkwJSQv8gncKCqZtoJsBEqYhVX/sarPsfQlzqREJIsFhHJdCro4h3voazP/whSs0mrMCTqT4LRAUWUhNUFn+Mm8wVOGX0acDMNRgxxkRwyFOjhzIRBCGTdiJaCI+1lZKwmUdNN2CuX4dFX/s6sPVmhFZB3kf7L9NrIrl0FpM//iEmP/gAnWEgLHUvckUZPKdbcBMD43YRWL8J/Y8+itL2m5GUS3JsakGqhRX7PvTRYZz5yQ8QfPQeOicnUCQXt82mk4iJxIkUja7vqmJD19E0dFQLBex3XTx/4hQONj1UnTIiQ+lDiMAhi7O5L7s5fVK8qzktZoNc5/TXg59vYcv9W9C7bSncvI/YiEXPIaFQEO8R1yyf73ksGhVVxECBReOOZ/HQ6nsEnsqi8Ts7/xpn3dNSNArPlEWjNMkyOzv+78w2JNtu06Y0qWGcKnI6HjC2MnVXhROb24ZtisI8z5mFIillEbmtjMMiipc2a6XJzc8p5XyFb1UonsyWJisaf/uW38LWtGg8WD2A//LCt9HIt+DrpKnM6TbO+UMBuc9OThoXdAYQje1Ag+NbqJ2dwoc/+xDGhKEQUT6kRiF0XLWM59utuf3T/I0oGlUBwM3NQMhFF9M7KY+RoIie7Y+i/87fxqTdSyq5dNwiz4XlONJZY3Lb/kslEG6rhXK+BNsbx8p8E8/u6Mc968uoOOSfAacuu2g0a1i8sBM9FUvk0qd84NBgHXsODuHT81UMB53Q7E7xEqxEo3h0awe+fEsfunNK0OVHPx/F9967ArfQj5ZIbSvFPiaS7ACHGt2pOCfxoWuBFH9O0EJPOIL/8EfXY2PZni4a/5MUjZ1whftIZqKFWCaVZEpSCVH02WQYzu/KaT4WJVfwrx9egzvWlCTxOTEe4O/fPoOPLwAtQl3ZrQsmsLTo4tY1Hbhn00Ks7nFQEFiThuFRF2NTU+jt7kD/gpwU95eqEV45WMXPPr6Mqt0HjzCNVks2fNVvbyfhUIGJV0QwmMx0WDT6HjpND/mJkxjY9V245z5Bt+HLxkeYJ42Uo4iTlHlviktXjv/QsNjiRM8I4DsuNtx3PZbdtkrEVjjZs4wEPieMuZx0Q2fENa59xUoxmP6HU5Ml+cV4dMsjuG3JDpRQgEW+ixQxKvgyCIuFNxMS4QvyssZoak0cmTiG1w69isNDhxCZ5K4oeKqaaCgYn/AOGNioRMl1xaIx7BYhnB3ppDFNo9OTSO0EBCaq4H3qlSiJ9+mlkCCEj9NTZ/DCJy/gwBDhqa5sKilFUApGFo5K5CH1W+X/H5pYoPfgyRufxPalt2CB0SkTVMWP4IsTFG54CjokU3xBzURSNJ51z+MHe3+EQ8NHQCtS1W9IoYftLFU5LSWA4rNzTEgqpwkuUI6LqJ2t4ZPXPoY36KKUFBE0Q0ks2JjhsVCQqN2fu/aV8k+/k00YSU7lHuuwkxqWFuv4w4dX4KENOiraZRioi9+ZQKnofJR2Beb7WL/Iuc5MGlVnXEo42nDAhCGQW7YCmd0QCmihpnUh7FiHPAvHtfdD69yMWOtIY2hqv5FaqcgTKA2VVOpRuD5qEpmtdREUIhycsYHFGaePUQNGMgndHYR3eR/qn/4I2tRJQU/kDVeoFdJHzCaW4jWs1ph6grJQ2j6aQtW27HCTMkdeEduMPK4yprAYu45G+O7r53GxVYZLUSBO70xT+I/8tXnMbeVcpY0akCfkyDTN1BPk3QY25Ez8zqbrcKPjoDI5jpLA7llW0cbBkdiWdo2uefmoJz8R0ZoRcug2XI9VX/kqnBtvRGITepkqyPL+85iILBmfwOA//iOmPnwPpakR2aNZyFnSZNHgmTaGiyX0PfE0Fjz1ZSQdPQoSyuBGzlNjEt4rP8P553+KfLUqKuY5WlywRBSLCfIkLZkuTkYhJi0N2oIuVBYtEq5na6qKxpVB2JN1dEVAgZWmeERGcKMAOctGEGmiSl41DNgb1mPRb30dxtbtSOwCYFHtml00F/6pI7jy/e8hPPAZOr2WTFRjS0fE5gI0TNkFxKs3oO/hR9F5++0ICgUkdk4QQTZjLieW9F4eHcfoW7tx8ZUX0TF6BV2BC2uWd2ZbN4TFMPUgvBZyOUeoFVXTwnChjJ2Dl/HauYsYshzhNyaRJorzbP5J03Cep+KMo0KnkIeXXqAxGvEUFqxbiG3P3oa4R0M9roFbAxtQSpSRdJt5tAeTUEUYt4Viq4Bnb3kaD625GzndwWUpGtWkMbCIglGTRjbBaHmSFW4C/Rav5HSXZQOOXE4Y8D0FO1V8Rg2GiFKppkIoknehzEfE81uulIIJCGVCV8WjQFNpraKyv5RTSegn8xAFFGfTmJxGCuFw0khZykPVg/jPL3wb9bz7L1I0cqPkunNpKZPLQQ91OKENp2Hj0FsHcWrvKfRYCxA3IrHnMW0ldikojnlU+r3m5+9zb/wNKhoZAJX5ZeK7cJwcJnwH0aLNWH7/N6AvvQlVrUxyCqLAh83gnhaN7XeaCCsDmk0XTq4MM3JR8EexaWGCJ7Ytxq1rSui2OKmPYYtvkRLoGHUTvDcwgXdPTmLgiodaVISvFwWHr5PUHk9ifVeAbz24BBsW5FAydBybCPCfXz2PE1MWagltPJw04WDRyMBDCwOKKyhVWDMJYIdNLAyHfqFo/PNXBzFpdcHnd4hsgoGYJyJdbhaNrAIkNVBCP1oNd67Q8H89tALdVoJ6Arx5dBQ//mgMl5tFeFpFJRRkXMZ19OR8bOrP4aEtC3HzsjxKhN/IUDaRAj0wdQy3gFc+vow3jkxgKOzAeGhDdwqiWMj70fYOLsFE+euxg6y8MTUYoYsevY6pg7tw8e2/Q9EdRIFamCy+KBMuMUYlDPO7Z6gNwGdIZifO85Av2LJJdKxfgOse3gqj30TLaMCyNfieC93mNJhn2B5sR+WPCUI/QC6v+AJmy8B1vdfhgevuw4bejbANBldeDcrqZw0JNXFTUji8LzEu1i9j76m92Hf2Y4wHIzS2m75wmWWEmvCl0BBNwVNJ9l8Q9uBrd38VOxYreOpVmoWZ1nQaeKZFPETNMrMnUBsCuX1UT50pGpvpxDY1xpWiL7PJTVsPgl3V4IR5Oe87NtyBjQvXo0BokDwFlkjg85hU+0HxeTMl1xF3BLsP78a7J99HzajDzFO8JpJrQlhJu68sv3dDX7iMBHzbvolcLYdTH57EyfdOIuc7sGIbcajkRCw2U9hpFt72PL54P0WJ05XJFxNCS/OQC0bxxA0l/P79i7C6YwJmOCyj3SDQYDuWeLZRKXpej/ULXpaM06iEa5QaN5Uf2VwTUBCfh9gTARHdpK2PgwZKCCrrUVxzHwprHgIqa5GY3YhA4TUKFymebyZUlkGLJd+ZLurSZhCTNE4ZpaDkZzhJYsF4Du6p9zF6aBecqQOoaFVoIfW1I/HNFbEeg+qsUuXNKhpTWNgcb4KClpFXZML3fdiE6MRUouzF6aku/O2bg3j5YAMtpxdebIpHIps+FBcLCVGe4+/O7TaqZ56TM8LPOB0lfNz2ibjx8fiyZXhs2RIsrk+iGBJOrfwRNYtCaLzW7fnfKTgzm1g6YjOHMTOHwi3bsfirvwV95UrEdlEKk5jQR7YfOH1pNWCOjGPqjddx8e2dsMdGsCABcr6PyGshyucxXqrAXb8ZW775vyNZulKKRpk4N2tAYwpDf/FttPbtg9NooKxTRZVTKgXJI3fL0EzUY2C86MDYtA7dt9yCwpp1MPN5BJOTaBzej6F39yJ/YRBdnMyxycaIp5O6wE4FwQ0m6mykL+5H5+NPonzf/Ypb6eQBzwfCAPW9b2Pg+/8dXSND6HBbsOIYiVPAeBxjMpeDs3Ezlj3+FOwNG4AO+kIX4UWJ7DVs6BtENU2OorFvHy69/DL0s2fRGXqwudcJsrm9xSP3QwRTSE9h89kBZXAmcgUcCWI8f+osPq23UBebDQVL5vpQIOH5LxqZoxCFwKYxY7pFL3AacBVDbHnsZvTftART2iRgyQqT9cwp/mxBprk9J218KuVmS9HYLOC5HU+lRaONi60h/GUqhBOarZRLenXRyFwyc5tVe7KCmopwI22mqAJMrdDQRIfThY3LNmDtwnUwLQuX6hdx+MwRXJq4jMgMpVtFIZgwIXNX2a5IuMsmjZlRkahnc2jElDBNtO7rAAAgAElEQVRV8441LLIW4yvbv4KbltwgGgFSND7/bdQK/zJFo9AQkhhu6CHn5GEEBop+HtVTVXy28xM0L7bQ7XTCa1C3hF1YojgMhZCcTyR1G8tl9lt/Y4pGJuCcMjqOjYDwDZs+UiWM6J0ob34Ay29/DrX8IgRGWfyR2BFnMm3YfBjbfQkjQcx/NTMnSZITt+D4I1jXleB37luFm5cWsVCnRALJ2AauuCFeP3gJrx0ZxelGES2tE9DKInZAXHfMMJc00KFV8fVbl+KJ6zuxwAYmwwQ/OzCG779zAVWzH65eUJYSOjmNXHxUQk2NhVPJexaNvdGggqeWsknjOP7s1SFMWAukaFSap/Q1UlBX8RXjpIkeeQhFLKY7vIL/9ytbcMcyJf19rp7g+x8OYveJBmphEbpVlCRKeHMG8eMNVFDFdZU6ntu+FLet60NFYHyEYGoYDoE3D4/ihQ8u4FLLRlToRZXOHiIvru5B+wqhKQRCIJ8mdHZnqeoW1tDRuoT9z/8FzOFPsUBrIgnqsrFywspjloR4ln9bu6ug3fenIE7h0Aiu3TLRqFbR0VGGm3hoFjxsuGcTlty8DA2nDqtoCClcJF2otqkk1Np7iU0J1wmnVho0X0MxLmJxYTHKegWVQkWgqwqWKixASalop0G+XxB5AqWZ9CdxpTGEulGHb3jyfQZhTzPjDHX/uClIwqxJ0WjEFrqibikab1mkppuUE8/ORPkPTafQ00RvgQ9lFZbCzkrRSPXUF8Ry4yCaVksg6UzwlewNdwvFqZuZ4TC5i5HXi7BcC71OLxbme5AzLYGG0E1Zi9mrzMR5FDeC39NoNRDaIU6NDKCm1RHnImmSEE6mFG7bx7UoCxTV4adaGr3YCkEerdNN/PzFjxCPhMjHOYStUNSdvTCAbtnCO2oXuN3eQvnFd0dBhDynFI0pUXdk994yE1jBOFYXW/ijx9bg7nUhivEgHCOUrigbQEzcLIPlz2/OS7jiafxUVSP/j+rFjBecykTQTSXUpMbvypuygQ54xTUob3gEhU1fQlxagyCpiI+umHSzDJS3E66lqBDZfFuFPFVgyTdTZl86ytwLJqH7F9A8tQeTh3fBrJ5Ap1FF2JiEQ/we4ai0UmDyK5Nv1YpRFihfrGBMTx9BZMGwc4i9Jkw2sCITNX0J3jmp4zuvnMGpek5RCxIDtqbBazVRKnYKlN4w5vPuszBLkLBpyKmFSWZpIsVM2XexLonwuzdejy1mgkqrBod0dwprsTgij6/NREwlrJxEK5Zx4Di4mLdRuOt2rPnqN5AsWITYyIv0QCIm7uTu0Z85QTI0iLH39+DCrtdQHB5GTwqlTWwLYzBQ7ezDwjvuweIvPQ6USio21qsYeutNVHe+go7qFOzAR5HJpO/D4/TFNGDRvkizMA4drZXL0P3UY+i4/W6gwEa5sheLRwYx+OMfwH/nQ3TWasglhL0HAg8wvRiOYcI3LZmgurk8WiuWY+Hjj6N8400K/0w+4PHjGPjRPyA8eQQ9oYtCQC4j4DslXNZ0ODfcgFVPPoX8xuuQlMvSgos1qqybiMNE4Nt6cwr1w/tx4Sc/hH3mLDobLDxVg0XykDaXjkRUQmoNA3GrIUl2VTMwVqzgzcFRvHrmAgbtPJqGLd6T3HMS5k/CG0y5cfMUrWaaMUqLgboL4uSatzEeTKC8rgu3/dZdcMsthDYFYTSEtDMRa5N5LHCzopGK3pw07ngKD8qk0cYFFo2vfxdn3DNg0SgNG8JGWbKlEFEK6s3GRmW3VJoCFAPjnutrWGD34NYNt2HHqlvR4XSKlgOhzp8N7cfr+17HUHOIrkfwE6qMKwhqhj5SuYfKN9R1VfGZjQkWjeLoHetYZC2SonHbkhvA7PZw9SD+y/P/FVVOGg3SutoEt33BbY0NZ6YOzI8cw4bl2zCnTBx58zCu7L+EvJcTLmboRbDyDrxQabWIeOX8HuqczvQ3o2hMk07CJ2SvEmEUE4HmCJcx6duAZbc+DXP5zWjYC1ELElSKRbiNGgySytp+KVjBjGBCphxJWFkDGzoSfOOBFbh9kS1S31RHu1T18fwHA3hjYArngy4Edi90q4xmtQbdiGE4TCVCWGEN23oSfPPeZbi5n1NF4PBYC/9j9wV8NkQ7kQ6Bc5JsT/x+R3kBNI/efiSAK6gSyeW90SX86R9uxHUlxWl85fg4/uS1UUyYC0X6nY+UpCzEixsxWq0G8k4RepCgoIUoBkO4b5WNf/WlVei3IcXd7pNT+MFHozjTLIqaKws8Tcj1kUBgYreKCiaxxhzBc7csx6M3LkfR0uGy+xlr2HV0HC9+NIRLDQstI49AOrGp+XVatCjYXzsv1c9SFYsp08aSHqDkj6B6eDfOvPNjdATDKMSEenkCgBDBexYuUjTO31MoHVERwSTHJAXEpdL6vAdNs4XONV247qHNcJY6mKQIu5UgbzhCnCf/ot2XwOLI+Uv9obhAWKhQ1ZR8BRbR2bap2FUUaFBrW3SVWEIl5M7GIk8dGgESQ4l9yIxyOoJnR8ZkilwZAy3fRcmpoDPoxNPbn8HdK+5CCUVVNErxpMy20zlhmqgruKmEx1QtTm0KCQLNw/HxE3h+//M4NnUcY+E4rJwDn8gBEXRKl8GsWyoTAXYgNQo/mLAjG1asoOJqo1HnTCEN9ZpZf8Kh0BP4uodQ4LhKGZTTyWl5/jYTHDYLWCxKwzuMUNTziEcTXPn4Mk68cxIFl1NGjpBSMRWqxRHSxfs2f0tVXQkmcoQcMbkhd1QmsyHspI5yVMPDN3Xga/csxKrSJEr6FKLAQxSZsOlzkxDO+ev/UuWVEqZRvBjywmfZVsjEUalSs4ki61WFf7HEiBILtagAv7wBHZu+hPz6RxCVVyNCGYbmCO1A+eOp31C6K7yfKf9GYKoc4iSCLKAfg55MQQ8uon5yN6aOvAq7cQKlZBwWCS60elHI0VRvR8UyPiuinpoVjW3H0avvlTyViaWamjQc12nL0IOBqU58760reONgDVW9Ak8vSfEsaAU+G0KunP9Jo2p6ZudA9Aw53AlyUYCeVg0PrliMp5b3oz/04NTrMEwLPrmXWRxrZ6lK6CI+gcb2CTw9xpRlYLhYRO8jT2LpE88g6VqAxCZMVS0raUlJozJCPDmK2s/34fKrryI4cRT9bGohhusF0AqdmDQc6IsWo3v5con5tcHLCAcvwpoYRT7m+qCtB+M61aLpUQvEDQ9OvoIJJ4fWls1Y+W/+NbT+lfB0Z9p6ygjrcD96H+f+5D+hrzYFx2+JCjShmhTi4goiH5Oq6SFMNG0LQXcPSstXoNzTi9pUDZMDA3DGx1GmSm7kSTE5EWmYKnWgZ8ft6H36KdirVgkfU1nGcLCnhMXk/tQm4Z0fwKkf/h3iQwfQ6/koBaRpkONFNTCunfZyANmzIgjnn6r2nq6jVizioBvgpTMXcXDKFcisz2Yfr1dqzyAhP6VTtEeJaWexXP1eaelw3Yl6veI6yxIh/9Tw0Mx72PbYNvTe1I+62UBLc+HQBzRQjfl2p7BzPtKsIAsMVIISvnLns7h16c3o0Mu44I7iv+76S5zzziDJsy0QqXvHOMCpKQWOaMGStseuzhEUwsqINORDB5v6r8PT25/Gqvwq5OK8NLZd+BiMruCtk7ux85NdiAoxXO4nkg+kCZvct5luD9MolTIIMVLQQ2K94iXop0/jjuewY8k2ESs7OLUf3335rzFhNeBqvhTj87lZtVotdHR2oNasI0cefMtC7VQNx3YfhX+JSB7Fc8x0N1SuQfrQ/yoa57yeP/9Blf4pBVDyRkjKpXh0QGgNPeZy3SisvhWLb30arc7VcI0KfD9EnqR18embw2valFv5/GWKi2YSohjWcH2/jWd39OHW5aZwfMhnHvOAlz48j71nWmJk3zRKKJUrqLsteIGyC7EQYkHAomspvnpzCXkGcA146+Qk/mb3RQzHnfDtLrC/w8TcrTVRYKdRozEsbQdYEKSWG99ah+tLSj31peMT+OOd4xi3aKxL30g1yo91GzW3hXypINLZThSiEExgTcnFv312DTZ1KYL8hXqCv3tvCHtONTGpd0AzbTTrVXSWy3AoeuLV0al7WJyr48lti3D3xk4UuLnZwIQHvHWigVc/G8bpSR0ts4RQyIQZzICFe7rBZsZ9bdwSuf9Mwin7D8i0E4OHcO6dHyG+fAh58gNiFowhLAkoqiumErn5CxjTRaMQzLlemUwq3USqhwZGAFRirNixEkt3LIdbCRFaASjwZbGLOodrI5cmJsyMhaBS3JX0IJZ5YFqGqOmXKqBTUIkUjdzoeY3oGUkuQcb5U7wBCuuoGK6KTPUtSoRA2DaM5J6GhVofvvnw72Nr5w0oxjlRcZWXqNWk00H2pKVYzISeUuhnOjjhRs8N9KJ3CT/55Mf4+YV9cB1fOvmiqpZCN2XKKHuJkuOmh6Q67kT4D0ZiyvUQ/VaqHFIBNjVan1Emnd16VFBduW4Cv+VUNjVenkuHUtQKVcHAbmw+yqE6MIXPXv4UGImR82xVwAo0l89HZgOvSrD5LMSk2BGwrin3yaSlSkLVQZ/Oheh1PHzryTW4b4OJYu0EymVdvNmUIl57iV8bj/sv9a3qTijXRDWxIKw24+eqtZQ9t4pHowpKFvKkHVAtVjcdNJJONHJrUNr0MIrrCelbJ5FIhMYyoYZMQVUgqKo5Qm9ffr8udiWEH00CtdNondqD1rm3oU0eQc6/hByDwC+g0zOTDfXwTTdf5H+kyWh6teaybkJyv5T1NBo+4Jauw6v7G/jbnWcx5OXhaxUEGhuYphSO/FnuK9KGmcsPzvnOqgkVX4JOSLnZnDLYcYRS0MByI8TXNq3FtlIJXbUG7Eg1Y0gLSfsz1/7rXAOREuGIjAihGUGzbWmMNnoWoePe+7DoqWeglSo0jxRpfVFA1BNBDth8olwX8YkTGN2zG5f3vg97bBhL2ciu1WERNus40CxTkvG45YoIEXUL+BxKfizookxQLIEjvn4WLtNW5NYdWPNv/x+EXX0ImLwrAV84YQ3B4c9w+v/79+ibnEQp8kX1lKI+mcJukD63SoTaBO0eQ12Hlc9JQ56CfXqgLCFamoaROEZuzXosvfNe5G+9Hdry5Upbgns/RQYJXWWyG/jQ6lV4w1dw6r/9NeKTx9DTrKEiewS5hYT9UwRlDkFOYPQmwoBoGqCWs3HBNrHr4iD2XB7FiM5cy0kRWtwPUm9mmTrO3gevfQnM9Z2ynQl/nxMx1VxRmRjXRwzfdFFZ04FND2+GvTSHpunKZJS2KGIT1e4Ydq4HmjZG9MhAKSjiqVsexz2r70RRL+KyO4rv7Pouzgfn0WKuJUr+nPDbUriTK8pcTHZhqcxVQ1YVP0pkMWqGKMQ5PLjpATx703PojhbAoWdMpIsqetNu4oOLH+B7734PVb0JLZf63krDObV3kQmninNZnOZCZtOaemSaYcHRHPTqffjyTc/i5mU3yFEcmdqPv3zxu6hZLQSEv7IDN4/xivkR1fAdy4Hhm0jGYwy8exLDB6/AqZuwQnqYq3NT/7laNX0eD3VOq+c3aNLIhEYVjVTi5JSR/03YkZ+Y8CvLseyOZ1BcfxfquV40PQj8i7K/7b9UF1atVk+ou0qIRSW6ie+hpLewsSfC07cuxW0rHFQolEWkSQC8/ukl7DwyhVMNCyO+DrPQCd2w0fJi5E0DZmsIm7pj/NGjK7C1z4IRxbjSSvD3ewex5/Akmk4fpqivbefhMFi6DdgmO54MPAasKBTLjT//V2uwZbponMR/2MWisRuBCFqoooUQJDPnoOU24WgRSnEDlWgIX7tnLZ7b0gFb1zCVJNgz0MT33x7EJTePllVGrFE22ILfbMLwqliSBzZ0hnh8Wy92rFkgPowsJIZbMXYdreKNA1dwespCS6sAJhVflRmrumBUKVRFowoq7d0R8e5hQI3pvRSi3LqMSx+9hLEDb6Ac0PjaVxwgCs9QkVDggUqMZr6LxiyVNoXUTNUx2k2wIGRqFsI3XDhLc9j0wGZ0XdeLqXAKNrsOKb+v3WvDm8CkVZHSA2WlMX15VTDPRGMUMSo7wrQimlU0qsKJCbXqHCthltR3KrURVCIYFjzXFx6l7msoexV844Hfwc1929AVVqTLKFNeGZ1lhahK1tUfWaSw6EtzwfTRahotnKgN4MVPXsDBoYNISgkm63UUigXhmymRGX6lOufMD5JFI4nkwjOTTUycK9M1SPAqJ5EKciZXQ9ZfujZSqKqUw1I0kvvJ69m+cqqKF7rIqDOrKhklxBMxjr5zGGfeO4VuvQs2u4wiysPnQ3FuhPA/j82N9KFUMC5OHzQV6yyaTIuKGyFkAeDWcN/mHP7g0RXYWBpEUZuQSYpMKNsfirf30P+y3p0udwVsogiN2qyVV+fMxHH6mUmLxthgM41Te1rh8J5qmAxKQM8W5Nfdi/za+6FX1iMyexHQk1VL7TgYq2R6qSB1sVp40LkPeYPQ/YtwB95GfeBNaBPHUEhGYGvkMCpl4qtf6exZnlt+z8yTLcsmfZqVNE17L8kZVTWL0Kd68iIcnlyI77w4gPdPRgjtMgiYFkQPaDNB4hFgizS8mpLP30t1lviEc0omaAqhWhiSmFuxi7JXw90LOvHljRuxMkjg1BvIC7R9tsXKNR6xrAF1gX0Ewo0jXy8xLFQ1C9WeHnQ+/AgWPvAwknK32HvpliVq7fm8I7YfktVGAXDxPMY++gDjH38I98wAKvDEt1B3PZjkAVK0TrilbNIpNWlOFsVWIK3NVQHCJNnGEK/+tpuw4v/4P6EtWoWQNihEm3ALCavw9r2PM3/+5+ianEQnJ5RxiEDWYIYyUdMvUtYTnhMnHLSxiD20Ih+hbQG5AppGDkGxE6WN16PvtjuRv/EmxOQ+MrYSUhlF8o9tMT9pwowChBdO4+L3/x7e/s/QE3goRiHiMBDoPSH/FEaRFdzm0hGuXMSYaaAWh2gu6MT71XG8cOIUjjNMWSWEch2ZH0VKrCUVXctsDNr+0WtcKp9/m0I2cH2qJhz3Jdn/pYmt0DRhwcfS21Zg3d2b4BVDhAkF3xTXWYkwzPHH2/lY2injGKMQFPDYtkfx0Or7kdNzGGqN4692/g1OtU4hdFyYVgI/CuCHMWw2j1S/Nt23lI+i0j3IprwhJSlhBya2L9+OZ256Bv3JIuQT5eHsmz7GkjG8dXY3Xvr4JbRsT+y9sgKfzSB13xQsVpaMDBjpb+1Dt0wYIniUAJ6ORXofvnHbN3D9sk0S5Y83D+PbP/026o6LkJZjqbZFO5fni7yXNCq3Qb/WImzXxpUjgziy+5B4NBfCPMwoa/KnNAPZ/9MNdT7u/Rc5Od6LVatW/dq3jK+aNCqQZ9r9ZDeXG4OOptWFwurtWHrbkwi61iK0O1EPNIGntn+CWdGY+dIEyjggnZSwa0bTWrN1BVsXm3hq+2LsWF5At82hOS03gI8vh/jpvgEcHQXqoY0AORFQIDfFjFowWpfx9LbF+Pqd/eixAN8ADg218IM953HgUgjXWYBGZCCfLyFotWAITIaNGgNWmBaN31o7PWl8+fiEKhrNtGhkHzFO0Ao0lMo2WvU6ymaASjCJW9fk8PV7l2FliZNY4Nh4iO+9M4QPz9SQ5HsQcArFpDH2UDI0dJseti5x8PiNi7Gpl5NVltHASCPCG0cn8cpnF3G+ZiPMLUREi5DUZ1Il8oq0rDDwDKLtJuNKqIWwraIZo+CPI7ywHwPv/iOcydPCbRQ+UjpZNaVolDJh3otGqY/TxZYdT1Y0Zpy82AjRdJpYum0FNty3CX4hlBrb9VswbAWTa+elfk8VjRoT+oxOPwvmIXC3dP3Kn1N4qOp0MQdj0ZCmoGlhxsCt5ows+gJV2whkjuHcksLIcSxqsaPkV/Dc7c/i7lV3oRIVYUdKfEdJdauikZ21jCxPmLHoISqcqhSohO/WjCaOjZ/Azz5+HsfHjkMramgwuSI3hSa9mXKqHAh/QyXVbHDMrCtVNPJGCDRIOJAzjQrFpRSR+1SxTXZPtTGlfIxsctR2XpzCGlm4GiF90/K4cuwKPn5tH6wpU3wZuWGoqS+PKRVqEHJUmiy0ef/bWStXvzfjxlGcRXGOLfJYpWhUenaOQQGwSfzuw/34vft6oU0dQ9nxpQCat8Oc+wmqT2bBX6D9StE0UzVVz+jV5VjGlyWig8meEfvQOTkWr+Ycmno33MJKFNbci/y6B6F1bYKLLhFgI7+dsYjhSj5CcQsRb6Bvaw2oDaB19n1MHXkDTvMU8uEwtLAmPFLyxqzZhbgc9+yj+9wVlwlGmlDNsWjksvNDDZ5WQlRch7/aeRE/eXccdaMLLemGM7lhC4FNWsXXtMRwSqrNL3pn2vj8rKIxjWsKbp5CuuIAHYjQ59bw3KZNuL3SjV7PQ5GQOhqMt4n7lksvsY7KpWoOIIImpoXYcjCi6ZhcsAAL7r4Pvfc/CK23H0kur1QQJdToCDhlEh2AEHp1EuGJo7j8wR6MHd0PpzaOQrOOcggUYvLfiaKhYIqK/6poVPxxNacCYoF2WqhbNuqL+rD0iaeQu/l26N19abwLEFwYQHXXKxh64w30+B7yVA9N4ZJZ0SiVaKrGykkz1yrF/AjhaRgJJm0drUIZeu9SLN52O7pu2g5t2QrhL8q0OaBAk/Lh1TgVdV0YfgvuqeM49+LzCPZ/hqWej3IcIvJ9BCwkyLUnt5RNlOzitnH3pSjxE+j5AoaQ4FLewYvnTuPdK0MYz5fQAmk+alIVC+pEcZKl0ObNbzuQt3Fwn3vr9P4vjaKZojEDHhIN5Dse9F4TNzx6E0orOxDbIYLEhcaG1jxOxdj8E8uNsIjHtn0JD69+ADZsTHoN/NUrf43T7ml4ThOJycJW2YjR+iYKQ0HHqcdE6R5kRaNSWuU+osHwNKzv2YBntj2DDR0bkItyCGkdYyc40zyDV4++gp+f+jkCO4LmEKGjRuupasJM+OaaCQmhV1of3JtM3RFFVjOwsEjvx1dv/Qo2Lt4gFmOHGvvxFy/+JapGUzyxp+lNc7+t1/5JngK5vXBg+iaisRAH9xzE6NFh0TawQ+W7rqg7aYshna5OPxq/5pvrr33RqPZ8lfwRI56F0VBMlZUXGqOsbxThlRahZ+t96Ln+PvjFZajGecQm2X1zuAsZ0Vc+ym2TAThN8swcXE5aNA+laBzrKj4e2roIt63tRF+JQi3SAMHlKMaeTwfx0YkpXJkKUQttmLkO5VfoT2FpwcNzty/FYzd0SbHZjIEPBqr4ybvnca5mwLW70AxomUD8NqSYY8JjRwF6w2H82bfWY3PKaWTR+Mc7yWnsQUC4iXRjST8xEAUNlJ0Q+WAC1/dZ+Ordy7BpUV6gsaNehL/7YBS7D09i1M/Bpv2DX5euZcWOsWZhEffd0Ifta7rQobMzytPTcGHSxzuHx/HG/ksYiktoGBVEegEGC2qK56QefFIqpFAb9bd2oU08CQquBOjQmrAmTuH83pfQOPMJ7NYIiuTgRQqCPOOHpjrzqjBov7N57RHi8ztGFki5YtXmlc401ARMpo2RwDP0HhPr7liLldvXoJZUETvp++fA91BpxfTZzkwgZAqpSj+Zq00n0OlfdHqBKn5wCtKTNSMIpmnYCbMgVeDInznhE64kGzaEiUQoRmXcse5OPHXj4+gxuwSeKia/7KzKNIvwGwWE4y9z/Ssre6XeyeMKtAATUR37Ln6CVw+8gsHmJUSm4ioSLZCYNH1QExUp6qb9m/gHTlh5HlmiTdhUWlLKJpTCT6enMxlcMf0MYYMZkDcVLclMh9uKHGn3lpzKfJxH41IDh/ccxtCRK+hIKsK1FGEpeQYy6XLFSVUT0HafjTmv1LRQVvFMJHgkXjDOqYkwBYEcW0c0NYKtS0P838+uxXW9TXToI9DDplg0tHVtvsihfpHPzioaZSeRopHJOQuOXywaM3gq/YCZwCk7DrX2NXJoYgs1lBF1rENuzQMycdQ6NyHWutT6limySvhFcilqwNRq0FoX4J3fi9qRnUgmTqAUj8PRWkDCda3SmqschaeLxmyemAay2QmwvGcGqtrOZcpgdM3IEnGfjwYC/OmPBnC+UYZndcKngJmAAWQmqwoGOUZ1vKoSm8eXxJEU0iV+ldm4Q8URKwqwIHGx0bLwzLq1uLFQRqVaVzzRDPFyjYerHmOlPMqhVU7MyalyqTwfPd1A3XLQWLgQxe3bseihh2GvWSOxMdFtQWKwN8QJH/1PRSTH95AMD2Ls4CeoH/4UtZMnYI9PokL0UUKhG27u9FKeaapmz5cYxGg6mmGAOF/AuGXCXL4SPTtuQ3H1WmhODnGzjrEPP8DoJ/tQrlZRpkeh78NURLkMea2uQLYpJhZi3YSvkW+foFqwoS1ejO4tN6B0/TaUV21A0tkpHMLEMoUuY1Psh5DUmI30UER8qgc+xcU3X4d79BB6my466Y/NKSOTM5vNF+WZaFKYaC4bsvDbKNJkYrK7AzsvXMBr58/hksb7kJMpuGqgZPQMdY6qsTDPgWo6hDPXydYsY42ayNEPs5k0EJcT9GxaiI13b4TV48A1WjIhVXvDNS7UL/g24dSFQDEq4eGtD+OxNQ+joBfQCFx8/60f4NDYIdTNKjzDlTzBshwpGr2WJ+JK2a1Ue3LWn1PFUCJTSQv5MI/NS6/H9pU7sLJnJUzLxtDkEPae/gD7z36CqbiKkHBiaewo9JHqC6U7supqq+9jU8ag1ocHI7GlAUuvw3WVtXjmlqexauFq4Uy+N/I2/n7PP6Ca1BBTBWs++1vMuUINeeShVXWc++QsTu49CX0SKIp1URrtRVBixnNaWaGlk9V5uv9zXT6/GUWjZLtKElylwOk8Je06xjENJWy0zDLQtx7Lb38SWv+N8IqL4InIQburRsl0Mw2PNAWrZGqlBNO5eRB+Z4pKG9xJlJMqFpWBm2rzyycAACAASURBVNZ04/4burGuy4KtDhf1IMaBCzXsPTGEwxebGPMcVH0bxWIFhjeOdd0B/uixDVjfbQnrb9gD3jg8hec/PIVJoxMNdMELdeFDikUBEtgxjY0H8aff2oRNqXrqKyfG8aevjWDC6E2FcJg0Uw3RQOSOo8OsYVk+xNM7luLe9RV0sLMYJ3j/TAvf2TWA0agDXkxCdgNFrYElXTpuXF3AXWsWYcOiAsRSCMBEDBy43MKe/SM4eq6KEc+GZ1N2uwSftgGEhUhxxOlXGlgI1UjD+ox32bUuWWUeYiUenNoFeAN7cf7nr6DkDiOqj6LssIhhIpPNymbaytO+h/P1EGam88ITodS5ylgznhw1PMkxia1YLDc6VpWx/YlbEHQm0CqaSE5nGP5rvzoZz0cVeylzK3MxTIVsUvuPbOwSMz3lZqogkor7KfJBioxNeJ1E8ey5CZWwjIxBFecvJvRKD2E5FnTPRjmp4KlbnsKWxdeh06oQnJLavrDrm8BKEz1pGqZcOvFSlIlJgEbUwqmJ89h58HUcGToCrRTDj32EbqQ6+NzdUrsNaQJRcjstiDVygQhLkoumOJOEsEopPQtim6bd6Xsy/0n1bCsZmEzIKOPCtOmbSJ4P/+ObwFSCs/vO4tSHp5Bv5aA3DTgm0QappPi0Ch2LxpQTMo8Jg3qa1RVTPFMWPJwIp39Lpxx53Uc+GMHjW0v4nQeXYmVpHGYwpvh517pI/4Xel4J/VD9cfFDTCVIanxS3UZVFmTOMugVKHGg6KSKnm2AHeloygdZtsePwOzaisPp+FNY+AK2yAYlRFkuj1PVSxILocal5l9A6uRsTh1+FWTuJilGF5tdlYmtaSjlZdjUWN1mRK4mY4hvOvtBZTFWh5Wq4ajuXmZ8MNAu+2Y1Lbi+++9IpvPaZi7i8CDVfVyInmT1Jqros8O1p4uV8F43q7MRIYbr7pWIU42rotdBTMFGYHMMjy5fiS0uWYbkfoMhJY8w257W/ZL9Pzczpw0ixI5lycKXQT4/rQQOalolaqYjK9h3ouedeWCs3QOvsREzelySAvI6cssViz0XkD9wGwssXUDt7CtXDB1E9dhzG6ASKtE0STj6nNIqBK8ecQv8oVNQiTypPwRcDk1EEvbcHTn+fqKui5cG9eAnWVBVlwnKZWGu62v+FDz7DS+e3k+YS6RZcw0YtZ0HrX4ju6zejtPlGlJetBhYsBCHaLPrCVNiJnq5iYMRig5zN8SHUP9uH0Xffgn/yBIqehwIhtwKVJX9XoT1EhZ5aDFS8D1kYt/dS9ikOhqIEA4U8/uHgARyst9DMl9FinLKU9zSL66yAUc/OPDeNuW7YV2DuJwJrqZgikSfpNIlN0EbQgFHWEBQ9XHfPJizc3I+4g0r3qRVUO4u1vUt51btFeCbWkAsLuGXFLfjy9U+hP98LNwyw59g7ePnTlzBlTCLMEeKcyDqyoRrG3MOVuEAasLJms0ygKRobopwrImoRCm2jt7IIi3uWiI3V5bErGJy8jFbcgFnQxc+Q8ZYNZIlq0/tgisARqDYtVzS0QHEmiFp60ohQ8HO4a+2dePSmL2FhsVf8H39y+MfYfXw36qgjJoojFSX7Apfqmj/KxoBNTYcaUD/HpvFBtC604Hg5OET0SL7DibhqGjOOcyorOVX6jLYVrK75yH55b/zNKBqzbqpMF7jBMslTlhQKYG3CZ0PYyKHmLEBp7a1YeuuX0SgtR2jlEWnE7n/+oikc9kwiqf59NtlUYZ+NmFwqpa68Dvm7DEZREIthrgRneLB0KiW62LIowSM3UCCnhLKpJqG0R71Q93D0chN7j0/i6AUPzYhj6ggVvY47Nlbw3G2rsCyfIDF0nGsCrx8ax87PzuOKV0acW4AwthBIt5eKcQ30RRfxJ3+4GZuKJh8jcNL4Z6+OYNzsg6/lJA20EgZ5F3Y4juWVEI/dvBR3ry+hL6cT7YmByQTfeeUQjo5H8PSiBIMuK8T29RVsWVHA5qVl9Js6l7qkCpc94J1T43jj4AhOjbKELqLF6YmVV+R46T6qq8oycUaSORE+qiJKq3OY6aLO3JcUGX/1jRJuQiAkf1w5iMsf/BTa8HFYrTFYvB9xCFvJgMqWoaZmKgnnJOEXbvAv79n5xW+SAKDiaGBw01CriUUBFUWl6BL/Jh8Bu3dFDytuXoHrHr4RVa2KxCaUZwbHny3IrHSbbhB/7pdlXiTy/xkIaXr7TP+Sdv+mrzyfGWVCoeCn6o6pSW32RKiiP5P3Vwm2goTxc1HkwcrpqLUaKNhl6C0TS8vLsH7RWiyp9KNgFWEZygSbkxrFHyO/U02xeB0sUQ2N4foNjLUmcGzwJE5PnkXDbMBFE3bORtgiHIorMC0BUkjtLGKFPJOqAOYJpkWjdKfVuuXMQIqhtIupWk8Z0zP1cUu/V34lg4dddZ0VDGd2GJmeASlKqsQmKzJg+w6Gjw3jyNuHEF2JUAwL0AKV4PL+CpQ2g4ml6rdXb5a/ykWafbe69yrmqbOSslkKc+WLxkhL6JrhjmJl3sXvPdSHh7cUUMYILK2puI9pEy8tseR72m3R/arOlmdH0TS+yDGejjmpOIWwHLOcJ/2XM9N4tRdQ8EMaYPQ71QnnUslwzCmH1g2vTB/HB1Ha9AhQXoM4KgAGIfoBtKQK3buMxun3MHHoJTjV4yhpEzBoDWTEAsfi9TN1G1HoQ2NXfBYwYrpoTC+QWm/qfJhEXVVhqvpiuuZMI6C8Z6a0VCufn2QL1EMBrrMEP3lvFD98ZxSDYQemfAcGJ1fSJJoBwLKRJAqZ02Cv+S0aFWIlRQ1MC2SkjS02iBhLwia6kgBrtBhPrVyN2zs6UG41keO9SK/hdFExa9Glw4x0z0jhyvxOqmATYh/5yr6Hwnus6wVCqGxAWkmCyVwB5oZNWPjQYyjfsh1JMYdYVNsZ700Rmon9BA6FeUQZKQTCFryhS2icOYP45Gk0T57E5PlTcIIWHCbnIqQWCz9c7qXAZHXhcPK/OfVsmhpc+lHT9iqMUA5iOKESpmGcpdm0wF3T68VClwUgJ4euaSEpVlBethK5jWvhrF2Lyuq10Lv6AeoP6LoqFCiiw3UfqXyI68eoNxCPjWHqg3cwtGcX8lcuoZPWHH4IwyIVR61PKhvQHkvM2E0HHiVQjX9G7GXWszh7IEnAfAsmJssV/MPJY3hvbBTDZg512KIVIWtVkCbqeVZqnumUcXp09auKMld/L0O7SbqFFsNjwZIKzrFoFIE1HpsBuHEDUd5HZWUJmx+4AfbiPAI7lEla2kOc/uLZ+87stTo7Vszt7CgeB1i+g5Xl1fjf7vw61ldWi7XdaGsEe47twcdnPsZYOAE4JkIqRVMJV89yO/UcZBMz9WxpIurHopGCMFGovJJ5UswHWBjW3QZyRVt8LMUqjA2aFJGkhIOyHCjj+2eKzcypQhimasySM7l5yUbcv/l+rFqwGo5ewJRew1++/hc4PHoYrukq+MacivDPw1rV5PMX7sWsmyCPXKyL4E8yARzYvR/DR4ZQcAuw6FceK/g5FX4TPhRpoa3QXf+raJzbGv6ffGoGk5xKO8+eDEjRyM2DHUgTrllGvbAE3Tc8jOU7nsBkXEBg5DiLUL5rvPdRIpLcYaqSqLZRFbHE4096lxTAYe3PzUJNN0VqXBJQTlqIqxamuZJYkOfHRSGexOpO4I51C3H3li4sKylTXX6cIMrLNQ/HL0f4+NgQjl0cQSuM0FWy8OCWPjxz81KUbU0sLEa9BK/uu4KXPjmHca0LTWsBXKMAw8wh702g3z+Df//NG7ClUwGGXj42hj9+dQgjuRXwjQLMyIfjTqAcjmJlR4wv3bIMt2/sRretIacBYy7wV68dxc/PTMKLYnRV8ti6ahFuWtOBdX02uvOc5EC6hm4CHB/xsOfwKPadm8Slhg1XrwiPJ2CXnJtTKjk+I6eteqVqSquuryRftE4gd0qOWolTqLyTAYzegKpw4aZI1Ux+sxnUkGtdwfkPX0LzxHvo8Edh+lWBIkTS/VclgLp/Ck6l0jGVCs8taMxhCacFIzcuSpvTCoK/nQWTbHQh3E4rgG950Do1bLn/Riy+fjFqeg2BFQsMWcQKeU2CSLgg7ArKbEiWkzpXFcZUIjkTzGaPKlQWqaaXWRDMeFIMgOl7VUv7qoSVlVNW/k/HRXkLUxbeI8XZ8UNf+AWcphqhgYLhwDHzMAmpFgEGKp9miqfppEctCqUUl9BKJpKpYj1oia+SKBZySkOCQmbPkd2OWYlxWiWm05gsSqS/OdMAnRY+mS6PpCqc2UmkIz5LWERBhKTvN31VmMBz4yeUlJ8mZ4mwK4NJm8hkhnBiE8W4APdSC/v3fIbRU6PI+zlYgQUztgWqS8lyFo6puZ8SGxL+6OwO6xzW3pw/otYF1X2zZ0VNCBR0lXYPth6gKx7H1j561PbjlnUWnGgINmMhg5rAnIln5HWkTLBaOaoVoV7Z/57zYc7hg6osVg+gSibVl8xuIP6T+cSsekyVmipGsWiUp4/rmaJkcFCNy/Aq61HZ8AhKGx9FUmThmIeW1GFEF9E8sRsTR3fCagygGI0RDwMtCkS4RA5HnoXUoiNtVswuuj/fpJj1GMxUiJkCbIr+y6al0uShaTbhhGz3aLZwgXkuQaKhZffj49MB/nbXZRwZ0dGw+1D3CKFT5tTcL9Uq4NdkDSVVLLY5g5/D3Zv5SHYfFZJCwd2nG8ap+JVYhvgNdBoJen0PN+XLeHzlaqy1NJTDxjTsj2L3OvlRzAFEsVKsH+UfudNSnLFgVrxn2rBIHE7hckQZZXsdwxP5enUK4DkOcitWwd56I/of/RLQ2SU8x9jKISA/VkRvdPGWlKeCsGRO3dwQqLrwJybQOnMUUwPHMXxyAOH4OIohPVIjgbbyc9RLE46k3EsaxtPfTtjRcj8KGvdLrkvGrqy1zr3IhG9RxAdo5fOoLFuG3o2bkF+5Fs6iZbC6O6EVclQOVHLoCVFNFAFSCS4h2nZACw5AazbhnzyO4dd+Bn/gOJKxYZTDAIV0ykbPXxarvEqSr7PIlTXOpnIkzbIMYa0ex6zBq94r9kP0vkzEREr2AC/S0Ch0Yu+VUfzj6WO4aFuYtPLw2PiUgUBWNGbPeUpNkYaRgqDP10v1A9m8TqRxnCGHuG+IUrnknjqCxEPsBAgLIfo3L8WmOzYh6YjhOgF8nk9KxUxCCvxxYK0sxHhflFbEVVev/ecxRSVJk9sz0WF04/5N9+P+jfehUyshCCmM5OLi5CWMeONowhXPT8nRuA9KnsyDVOJ5000ZQeGprIQTZtIxiMqT+M9z4Prkdxi07lKNKckTROxw1j48q8Mn35aioiiEZcCEE+fRaVawtKMfnfkOoUX5RoJ9lz/B8x89jyFvELBCUVYXdFtbhaNCMioNjnT3EkssXRTneS8ZfwLSomxLxckglGaBE1rojDpw6O2DOLnvBPQarUdyMCPFd2bgl8GANI0zFe+0ofC/Jo2/iseUASgzC1fhQPm98aIzVNLXKI+qVgYWXY/lO55EadV2VJM8PMI7U28UYuvJO/DTm6+SSQWj4wCe7QmGZCX3cvVqm4Y8Zn/PEu+0BLLF6LeJUlzD2h4TD920DLeuL6JbFrvkUwhioO4HGBgP8M7+Kzhx5jIqeg2Pb1+Je7esRtFxpHAY9yK8fGAKuw5ewkW/iGGfE70CKkkdKzCIf/cHN2B9WeH5dx4fxX/ceQVXjMWYYvKOJhbbLWwo+3hix0rsWOmgRJNfAOM1Fzv3Hsbrh67AqvRiy4aluGVDF5ZVLORpSJ5IY0mO4WIzxp79o9h7chjnqxrqKAp/VMQzsmtwFdE8K1qmS7a0sFHTx5jXniqNMslVMEjpxjEEER5H0ZIU4spP2JGPQjiB0UN7MPLZm7AmBlBMyFVxQf1ubuJqZiQmG9MWBpkP4FUQrl/Fkpz9nWmyqYIc4anTVZ3iV2QDJrGJCBFYATw9wKJ1i7D+jvXIr6RyLT0DqWgZigCQnXJTJYFPk5sMvjEzGUytMbIkdLrKu/rgPlcWTifz/+RlmVV7zoxo0gJgemI3u6ia/S2fSyln17Ezl2T6AyoBnNUamlXE8rcVyf6fOMrppTb7YH/x5GcaF1el3FdnpbP+lToSNqE4vUyLUFFq1GHKBELZ5ASU/jZM2KYJuBHyoQFzSseZj87i9P7TiGqckNswYwtmws4q369U5mSDnIYzq47qL4wyf9XrNX0yKS2mVClVQSBQoLTR4MWa8FHzcRW9xgQe3lLBE7f1YM2ClohQ6VGKvsix8IlEVt+iwF66RgSEw+d7Hns3n38k/yd3/Z+/utNLKptYiNHdzDSPxQObBXpOhGPqhXUoX/cEymvuA4r9QHMI/tl3UD22E9rUYRT0KrSgplqS01AudQjK21U1ceZUXKumNaKUFCnrShQIaaQdwbAgNilUgEWck3Q+MIoYGM/j+b3D2HWghtGkC57ZJV7ARNQwBpPHmD13EpvlAqgfaSsH+4LrWIVVXh+1409PVKXTQy6u4oszEXcQo+J7WBJouKuvHw8u68Oi2IUW+8iZFnTCTUMicKjoraawjNNq/adrP4OqZ82CWcefFfqKXymkbBF7ITVDp0p51wJ46zdh7ZNPwVi+Cp5mQC93QbdsxGEksH6DJu6CAGbDyFQ/7npIEhdRdQrh2CiSoWH4585i4vQpTFw8i7jVhBGxcGPDVeE9RD86g9Fyf4gjKcxEaVw3RYiJSupWpQs9q1ejvHYdsHIFjIU9sDq6oOdpGZJT5FUiQGgyLheb1amGhA8yz9OngroHveWh8d77OPfGaygPnYVRnZRMiYU4cwZCV6mUepXwTNogzHq3iuefNm5k756Z3githYrvFM8xCKGVlQjfKeBoPcRrp87h57UxTBbzaHDCyPKBPNLMviCNqTNqnvNfNMp5Cq+ZTUUWB2rxKB9L8t3UfQ/hIzJDeKaPXHcBa29eiyXbFqNV8hCYShiOkzgOpGxpCqsLKQ2OaTRSijsQBECbTySLtJDIMB22kUfU1LGyshKPbn8Ut/XfKLoE9Hj2EcFLAjmWRHLiTNJH7vo1Ptn/3LF9fu/+xa9U+zF/n9c0FVYkPQy0ljNlauchwLHqabz82S4cOP8ZtBLhyj7cwIXBNd7W5UmLRnquygPBbhyLReYASlWez73PhjdVj01bNaG8BB1JEWNHRnH4ncOYuDyBfOzApINBbAvqUNJAWReZCGC6N6YK+HPbAK7xNvyS3vZrD09V6WS2TWUdcPUXKUJEEIdTABYb5FmZaMQ26mYXjKVbse7B34Xesxq1xEGTN1bnw5AJcsi4I/0FMWlI4a4zPm1trTU+UBT8iPmwt5CL6ugvRNi6ohO3bViAdX2GKKySC9lyA642idd1L8KJ05cxNnQOG5f1YuPypbCdPFxouBIBBy/W8cL753Gp7qAamoiaNSyIxvDv/s3tWF3ktA94/cgQvv3yAJr5PuimjU6jibXdwO8+uh5LSho6KZeOBNV6DUdOnce5oUmsWLsJq1d0g7IlgcAIEliOIVDfYT/CwfMJ3jlwDieGW6jFebhmEb5sy9J7bit1kHIuhTepbrGCePH+iY2DBFZ2dVVvm9C3nB7D8afgnf8UZ97+MfSxEygnNeQSX8j4MGlsnMKVqaB6FdxOJRLprOGX9Lhcw9dk0wzBratVKudDaDUbraloTch+sBWiGTehFQ30X9eH6+6/DtZCB00tRAsuqCkkBXTERFNBsdL2hlKIk38ySZlrOLZf0ltmUxnm9JVX9xWmv0L+PHuSOPvL23sQ53RYMx+S2ZtKRjIuinjDzUzNmRAw1+P6s0IDJa0IrRZicP9FHH/vBIJJH2QxUEWVE1iD0wZCtEW/I4NSqURCbFNklPUFD7vdjysVsZTXyrWm7ECEZ6Grp9yLCKnRYMOH6Q1hRcXH0zt68MQtXehxxuBEk2IOz/cGMZtxCkKYFT+U1slgzsoaIgNYtnuw8/x+mdDz8UsnTvRAzbYhdsxZ6YURdItKmQZG/Dy0hVvRse425JdvQDh2AcMHXkcyfgI9jguN4kFiUJ9ZKaQdJoHQppP3OWg2qDuYir0JVIxK0qmYlehIc8JDSJdCBkShiSDpwpi/AC98NI6ffsRmYB5xvhehRhXdAJauGrAyVZMufVq2yQVQcWg+l+p0uKDaY4qYYOKsOM0pkoGQOEmmQziRh0LDxWrDwhOrl+G2rg4sDCLkKdDCZ48JsKEoA1Ili3aBBiLI+eQLTkUKeHWWWQ9rdkEvESIVS+ImHpB1HUVoWQaapSLq5Q4sueNu9N37EIzexQgjHUa5UxVjnBilTWoKl3J6weMIfaIrJKhAIxzUc4HQA7mEGB9BUq+iPjGF1lQVbt1F0HQRharA5xRHty3YhTyKlRJKXZ2wKxWZeCJXhEa4bC4n/xBeS689rkWB3Qq1hEdkwDIVaiUOIoGb8nolfh3Boc9w7q03UDtwEIX6FMpRILZeDqeKbJ6QgsA8TNAJ6o5NF4ezHl2ib1TRz+uvwZQ9MRU4sg14vgebz4hmwdUN1GwLl0wdPztx+v9n702b7LquLLF15zfljCEBYiBAEKQIiSIlUXNJNaiquqMdXY7ucNjhD/4V/kf+5mg72o52u6pUpbJKVaWBEimJFEES8zxkAjm+6Y6OtffZ991MACJeAkyJqn6MZCYy33DvOfvsce218eMHa7gX+Rh3O0iJzihDIRASX0IStMpwzySCJFHEN5x+HM0zaZra/htpk0IcBGrOay507jBbeRg0pn6KzM/RPtjG5//i81g6ewB5x8dWti3cB0xQCgFkzbCpXo6hYWoG7mlPpPQkKmKipPxlhHvGON5dxnfPfQtvnPwi5oIZRB69Q+M34JmwQkqT8+CZVuwpXqx6TSWKG019R1+RDAEptso+Prp7AT/66Mf46P5l9IU1lX3IuVZ96SZNpbAsaGQ2jsKqREaibWR/dS605OAYS+QeOmghpm69N8Qv/svPsXVjE0Huo8WJCWkg1VGpvgqbMH1DrTRKwku2wmUXprrOp1i6T+Epn5mg0VwNdTzUEVeuP375CIVdNZWAkP8eVDH6naPovfY9nPzqXyLtHJLA0Ys6KAi1EGPYxL03gw41jpOi+xQrTxgG8dwo0EuYQVxDMFrDiTkPb754AF98aQFnD0Q42A0RE94is0cJ8QQyyYCWmCGsgUYjbAlItl9VuD0AfnJ+Hb+5eh8P19bRLob4X/+Xb+JAlEiP2DtX7uM//cMHyMMuDh9cwBdPHca3X+thLgDaVDzMcPKQURFzdmSsozPMSeeR3M4r3NjIceF+jrc/uoPztzdwfxjC6x6QYLGfVQjjVt1jMcWqKIhSoD8GI+WB0/lFZpUZCNL4ERNfjbYwH6Uo7l7ApX/6zyhv/Bzd7IHMaRRae0pBkCCTxnutNLopUG7fzMTvs9FoAJ1pLCSv6ub/CXSFuT0ZWULHpUTK/7wxwqUQL771Il768svI2iVGUYqqVckoDkI9mVHl6BLNolL8lVBFA8f9BOA8B8Tv7uSiU5SPczJMxvZXl6rRUM9Hhw1T7SsoiNCvQgiNyAQXcp7rNjDvz+D+BfYxvof+9S0kZYI4SOCldG7UuS2Y1CI8RRwnR9ogB9B4Zac7Uc/+bEeQYVUTCRo1qKGuoFSlNNBkGqWPkK6hU67h3GHgP37rEL77ehud4jbiYiBER1kVIoroHE3ILgox8IQxKYrgMxM0ugqgwrS5ElppVGeYZ5GICTreKidZEGMULCJtH0D7wFGMt1aRrV3FTDBGy0uRDTNEUYDKetRcNZvvqdBgjc2mPcnax62ZcK3HaZhuslv5iTjiIXsouUdBD/3yCH746wH+07/cx/srZANdgp/MSZXI48w4CYGon7n3mniT9xbdo01CkzaEZ5fCp3kHqbNI0Nic1+iCRpIvhpH0kBPBEXoFwvFYWDzPtRg4vogvc+bg2gZmW7ybAqMql5lzQcHzraNFxtJvPAkaJQ5xSynWxFXLDRPBoFGIbkKS45DIrERWZNILmHdnsBYmCI6dxPK3vouZ17+MeOkwvCjWwE3YJyW00fWUPlm3thIkaLAhFoS9ZMJblgPjTOe5uGSTrJ1U9xTmLFkbYp+JneV1uaS6RB8CZSX0UX+v83gFN1iHHEIAOEgBsr1mGfLrV7Hyzk+w+su34d+9hcV0iBYDTMImA7rCviRPqkJhoKLJ3BDXSVrEzg2rZEyY6ZkK2U8nHRyqD4vYw3A4wmzYQV6F2PQC3ElC/OP9u/i7W3dwDR4G3RaKMAFj5ahku4AG+gb5FyI+11rxOwkaa/uvLQgGJFW9yrVizx9Rb6xS5UJ+wwp5EReYf3kBr//pF9F7YQ7rxRbpNpFVqSCOSLDGGcKWZBTZsFm/oj+mt5D0Q3hJ4nfSVmUeqq0Mx2aO4rWTr+KVF19FL5xF2+sikrYix8TekJenObvP4zmm3QgVl1FePMPlAJvFJq7fu4pfX/kNrj64jiwuEXRDjIoRfK+U+aClEEFN82ja/8lMaO0HV/uvldcKcdSGN/TQKduoNkqc/5f3cfPn1xGNAiRBGyGRBLkWDSRZJfM4mTzW06HzYHl1+5uIm2Y1dj/39z5oNP/y0aBRCQp0Kp+vw20LHfLOBvXSizGMZrHeOYYjb/4ZDr76bRSzx7FVMMjSfir5qsXJ4eJrHIVjFJxydWUODd9XMjgFAo8VswxR3keSrmO5W+HzJw7gtWMdnDnYxtGFLrqJtEZKcNHxgbjKxUCQnpmN0yM2t4ch+vCwMgSu3LiLB/fv4c+/dg6zhDJUwLXVTbx/+RYOHT6Kl44vYjEhDTl7N3IkZFcTQLUHzh8jZIZ9ivKrENgcFri1NsTH98d4//o2zt9ax+o4QB7PCYyJ1QYN7tRxFpU/XerGOR0aNGpwYCMx9Dhr5kihGxI4sydo7Spuv/3XAk1dwjqSXcaM5QAAIABJREFUclsuWsY2BqQLj3XAsEdJoEOqyQR3hc6JmlZhTLnhu55ex0OS9bfAQ8dEkCVRyAxoNCSzq6MsyKSVtlKEhyK8/NbLOPLaCyhngW1/W2CqkkVmFad01N3Ow7Tm/yk14rPd4PN49WOCxt2/ekRRPY/PneI9LGiUCrHrgbQ5ozRa3DvCVTtVG+20g/Wr67jw049w/+P7aI0jxGUiCYKSQYIbN8Lssvr3WiF2oYJj3pkaYDTF3TzhqQL1d46NwPM4eoPODaE42l9MSv6MVW7O/PFShOUmOvk63jge4n/808N442SJmXwFLQwRVKEYRs6UdTGMq9tIF6iI6bRB0bPf5LO9w8QVdr101C/CPkyUCCtCqfS6cxZRUUUYlGSbZO9gik7AfuQSXpqKn+8TJ+rQFgzuRD+4eYviu+9hfdRsKA5+MmTIKj2saDgmUPYNBx1sB4fxiysV/vcf3MM7Nwv0w3lUwZwiGTiT0iPbKFNadCgJdXDEZbxHedvYRU/OYD3b8j7Vqy34kIBgR9CofWIhYWMcHSE8zBzPQzKSAu10jLnhNt5anMe/O34K5+IWellfxoZwlpzHqo/IO+0aGVHVB1DSL61ONIkv6p5YC8odnFIQCUJqwAqZBnyjosA4bmHQ7mAzaaH94mkZkTH/uXMIFhaB3gwKMptK/3ogvXu54JR9IZ4R2Cn3lntB8pFIk41S1ROD6UrhlKO6lMJzqsgAxYQTkqwEYT59AIkbSUTmfidzSGmXCkn0SJp8NES1to709h1snD+PtQ8+QP/KRfSG25gnT0I6UsbhWEnO2HMn7I/umkSOXdD4uM2VCitnf7Jaz0qjEG6pHSRMmKfMLyOM4y7u+SF+8nAFf3PzGi4VwEbSxphMqUziFURskSWbmpjtHmpvhdHAJXqUBMuSc08las/8pIn950+NM+LGX1UMGkmgyH1gxYCBJXv4wxyj9gjHPn8Mr3zjVcSHO+iH7CQcSmAnDOzO/lM/S6gslXWteu3lwWBKql1MIjhYbciEGG1W7qMdttGOumhFHWFD54UweUqoO/W52LF9eGgyjdwBGniJ/fVyjPIh+mlfvmd+hpL920KgoJwQTIJJwM32kSkfmtDRRJkE6zUzB4N9/eLtt6oEnbKD8mGJG7++jo/f/hg+eYPYlsLJC9p7IBX4omTQqBVxwR3XDxsftJfQf8obew5P/4wEjUpuogrAfQltvxvWzE4RKlRm4ggNpdIlBMCPscn+u7lTOP6Vf4fZl76GrWABediWIMxNmnWwP9cX4nhrNMs4vSPH5l5t7GUwlwtNMHsYJHNfjBCVQ7Qxxow/wrGZGK+9uIgzx7pYXuhisetjJoR0C8r4cxm2XUlFkEom9ZS/lcqQNrzDjOZ4KEra47wi53iIS8PDwwwkqcKFCIHMjUo/MwCwmQGrGxlurWzio9t9XLjdx+3tAptFgj4rsnEHhQRlpdgknz0SrKIyG80V24P3pzvmbF6dGzOXQP9GGvooH2B2fA+r7/0Qd9/+L+iM76HnpfCqTAgFJLPuuz0nbT2DbBsVoN2RLsidUOo/h7PyVG8xUd+NoNEBbivF0CBg8C2IHjf0nvsYpRhEQ8wem8Fr3zqH2VMkPxqi7Oj4DqKvGaQoTEUz/Ro07n+z2N5M1FMt3xOfNF2m8Nk+S/wf97969p5LbNA5oZFmX3QwApK0hWDNxwf//AGuv3cDyShCq4jhMdEi+0QnkEaBxAAFPAZU4jjZYCsLFabXNc96l7RbOm7CwWbdGBOR0YoVG3XwCK1j/YpOaOBzBMEGuuUmvv5yhP/5ey/hC4czRIOrSALqO+sNd/dlfXoSoO4pIf6st/mMr9eEWT2WRUi6QlSsyhKOR9hqmSpZinCyRZx/LknMMKhQjHQ0ic/RBaJHZaCHQ1zoSTL3YQ8qddfrHfGV6wEWfcteRvbR5zHK3mm8fyfC//b9C/iXSym2vR5yfwYe56pKv3WqbKEyo5A6VGhjXBClhCZCDCfQCYOLPePyPsXLxf2WAM6SjspKKTafrIx0ZSuyUpPtVvuMGNAz+RqPh1jKR/jO4SP4i5Mv4lg2wlyZoRVQp3LvuDvKyq7i6Qh/GjB50z07yMYkMaw9fLSJ7FUWshJhsdZVS8sSaeRjFEXYikKMej0svnYOsy+dQfflVxEdOQoQQhrHalDJSsnKiOgKdU9q/WGQWQaljptBQizJ/Gq1UFMyjhXeVR0lbHEzLjXZy/OpZ5SYTm2byIDhNqqNVQyuXkb/wsfYvHgR21evod0foT0ao0cQdE4m1FxGIGmV1deAlgQ8MoNR62rNCuNuW8EWFF4j52wryYjuaU27FsZYL4AHcRvnx2N8/8pVvLe9ha24g1GUiP9DOGVU+Yhccp6BggYLRJspE6W8q2O/3U8TObnfRtAoMR7PPYlwyEarEkL7T71BeH8VFhiGQ6StDJ/7xis49ZWXMe5kGMcpyqRSsjVWVplUEORKI2jcg16dFGMI3GKhxRfYrPiK0l+t0G1WOBko8pwpsSEJefhTphxeu/w5+13zu13e4/72tK930ZYj3SFhkhICcsSGQL5FOSnRHM8yyb9YuLHaxrT+g9l/9UntXLHPm7ZSGYBjJqs4SmsUY+XDFZz/8XmM7o3QLdrSkiK6xREYMeHD/dZslEOI1cJiiMf/FjQ+hTn45KdMhFtNqqpE9m1MsjilF7n+Cx5G6k83Z5EwxjDERjUDf/mLOPblf4PuqTex5XUkcJR+yIlZ1EmMPDg0Om7G0NTCZn1PDF6FDYpKTgMdZRmlsUrRYu9FTjrwIZZnY5w8EOGFuQwHuiGOHl7CwYUu5tu+VB5ppknPw2sh5TeNIuFgjADbTGqXwNi1Ywo3AAnMCDvwIOM4+BgzUzeqcG91G9dXHmJ1WOHqKnDl3gCr/QJZPINx0EPKdvaQTE+EXjEg0/k5dIBLqThoxnIvBDM7aR7UcdKMu/aQQPokxugWm1g7/y+48/b/i/bah5gPMw1Whc1Pe1hlMC3HbbADn0ZP9LJzbsXh0Z2zwQqfLGnP5xkqr/xsI2yauIRyyTKTjYkEV8nm5rH530+RhinSZIyDZw7i1W++ht7xWWwGfXJXCBxDiVO0EmSETE2U0vO5g09+l38NQaM1sMk6y8xVC9I13uNg4ZmqA28NuPjjC7jy7jVgy5OAMWTwxRZrgZ3rmSfqQPSSc5Q0aNSKQLNS9Mmr/xyfweq1nL5cDKEMvq+rVgb+V8reQnob1WEo/TFCjHAw2MZ3X5nBf/jWMj53aAthfhsRKziyZDb6RrEgdVJ6WoX6HG93L2+l80qF86/ubWOlo5SqqnOgfEU5cH/FqRIHiw46nT3HEhwwS64OAxNjew0QP+keiEwRBnBB2xACr72mVXAUF1fn8H/+6C5+8OE67lQ9GYruV6SEYZWRcs0sPrP1TDAq0YiwBcpoEtpcfe/fTdCoVTZBqsi98Txqclb6xJjNd4PsM9oKr0IkDmSGKBviUJHju0eP4C+PHsPRLEMvHSIiZNeF7FJdZ7Avc50dOVHDGbfAoym+wmZJJ5u+gqCCgJzX6BG2yTdhMlPt9dAnM2aMTfYQLi4hWj6C5NiL6L10BrMvnkJ44ID2HJK9VCBsmvjkTEgma82dFG3BJLKojkJYbqUtU6qcOtdOAoodSlqGjOoesrpFoWSViVH2KEV6/zbWL32MwaULGF6/hOzeXURbW5irgB6doSHPOwSOT2IUYdYl/0EQIWerj5BCasChNPK6SnXw6BZN+w3VMsv4D0cKor/XGbfb8PGw28MvB3383c2bOL/ZxzrRUZRHP9b75jUJ8yaTcD6KUJmuNWjUmXdaUNCRKfsfNEqU6JBPdZ1c9lBQUqywBgT26n3QYSvYsEKOA3+A5ECEs1//HI69fhzjdi6tKiTGodzb/an+0ISxeBhT6lW5Kpd4YbVYUif0r5iwcMGWxjaWeNfKNfeNr9X5tp+WFtup5WoWUybieMtunK2E5TwrUvkkTNtVlWV8hY6vEx/cZvR+kvJs/l3Oj/MhhTBLe1RllA3jg9JHK4/RSROsnF/BhZ9ewObNbUTjCEkZSWAv+j5wzPfC1+GKBEYKIZ9h6RK1xFNu4zR39Nye+3tfaZwoH4VrqJtFB1p4N2v3vKCgSPVJN0HcHzL7Efrnz2DDW0Ry4g28+NW/ROvE57A69lDGXQRBgjwt4QchSDM3EnIDGlE3v22KpZaD6LKDzNKTnthjNkmEm8yhxLITSEnjVyBmVa0aIyqGSMqRBJDduMLSXBszMxEWujEOzHSw2ElwYLaFuU6AdssTZuyELQsF0Iq0l59BoTDBlUB/BGwPS6wPC9xdH2BrOMZGf4Stfom1zQwrWyP0Cx/jin0gLaRegrGfSN8iYTbSalxlCAmvdT0XdAKl41LW1zlJU6yNxlJqWBUS4SFLR5IRbkUBivFAAsaZaoiVCz/HnXf/Hv79C1gqVhBWY5lRqT02LvPNoLwidb0GnJJKkGvjoF+VEoGrct6VBGj8UTNESgmt/24+7Pd0Aoxmnb+TAFWSEZMj3XwPe0/B21NBSdbV9d42YIgSNOo7SfVJKoYuOUGSlCIsUEYFslaGQ2cP49VvnkP7eA8PizWAszXdmBIdBqvvY8p/2q14luf/awgaOVKHeyRFQpJcyEwp/i6En3voVR20hzGuvH0ZH/7Lh/A2fLS8DsgiJZMs65iQWkqz+5LwsqBRFJsLGl1P6oSZeZfRdPJoMtiUQ3vmblkW+WrI7qP7TW+DSTbNPgk5j/hj1uut/XpCdyCGWq9VOBM4hDyo0C7HWMIG/vyNGfxPf/YCjvRWgcF9JOzXkiQTK5MkyCiFNlqKE09LuPcsAvocXquunktS1UGjhveyty6Jxi3kKA6OZpDElyJOnR3QSpHsvDj6fNcmUY1dqK7tXhJxfAcjrKTd4nUJS6qMgyilDaGKl3Bvawn/xw/u4u/e3cSqN4fNIEGal4h99kurLhLGZ3IkSsVLA5WAfYSOZEzVIPlfRXvqbMTH6ErTl/Xd7dK3UnmXNdqpV5+kfynbOp1Qgw7rYaurjUIURl4D7QsStU4HWz6XgVKGKB3hVOjjzw+/gG8ePoQXygJJPpT2karMRMYjNweaYx9ktJGDgjaP7CNushp8TQ4L9FOhqjxZHLvJnjsKA4OtlFXfJOHQFfSZ6+zOIDp4EOGhw/APHcbC6VOYPXoMOLAEdLoaQBLqHOrcxDpwFHHRGXlk8NWggefdJdbF53BzaZ0fgvFYBWWcAptbyO7fx8PrNzC4fQvVyn2M7t5FtfYAcTpEByVahPWxisjvtFNkMuX4LWn/UbZUBoq62NqRJSR2IufOLqmJqh8UfwbyZaFjlqSvkwWtnONEWKEPMejO4NfZGH978zreXnuIdT9G5ieO8NAlrJVDxA1DJ9OqqlLpeXWD0mUe3u8MnqrIEvE/HImULgJlRNPJSsboGFUloGCyJgPnoY38AVqHOnj5G6/g6Llj6CcjpCFHUZHPQaHLihJxfsyudX4a9Sc+qatWSjJaUJ06R5qzObWPkgkwzguV0yp7JeQvDgK8X9gYaQzQG5YeWLt3Sh45OijtPA4C23VJeAaM0jcofdDTX6noNSbMhOlYocQcA8cPipm8GFRYCuaxcfEhzv/TB1i7zPapDvxUIe9CJiUHQ8tceh6dZzrBubtxTpY43t9WqqeRk8c95zMTNFpEroGj9R1MyGtoVEi6IGycrOpRsBm0CXV+jJHXwSA5hO6LX8ThN7+L1rFXsJaHqIIePC8Bka2Sb2HG0HXFNRvEn2aB1QRa9ZLOAfH+Ch+hMybX6PEaXVDDKp7MLOTzqJypiHNUZActUkR+hdkkQS/2EHtjdOMSScTnjyUgJQsrlbAYesI2afgJKa0i9PMQW2mAtGphe5RhmBKK48MLY+R+S+Z0aQaH18TeisgpWRrgEpFAYzUDpWF6JF/MgJIUQuFa0z0koJLGfPbO64gMjvbw8xHCfBs9DLB97X3c+OX/h+LOh+hma0LrH0ekU59QPPD6dM14HVQpOrqDAeWkUjI5gMygycBjGk0X/D3OobbgzxzwphNjr2vecdNhYmAq0A6XNKiNRpMi3rJ77k00aGz0g5DIwSsw9sfwZnwxGKe/dgbJcgvrxQaCLpkaM2GOpcGmIy/BLftV9vHxaQSN08rSp327tA/MqEvPqetBjMMWyjEHaMdIBjHuvn8Ll9++hNHdEVp5Ir04ap4MouVmRNV90tohVtt4OYMuYGh6prtuTpMR6qSbHD4pSBTz7p5vr7HX7XxbGljWQwRI50gVNIusiSFN6dp8PpJWWJKfOpJEGH5ZYtYfYcHfwL//Vg9/9a1lLEZr8LMNtOIA2ZiQctUTnGcex9LZ8Wlv3XN5f9UpNtKJPxM5YuyMmuTXtTJ20cePFbEEljJGqvvA9dAeMHepboyFpNDrXz79bXC/0nGJKKI+0IA2bEXYzgoUyQJWx3P4r/90H//Pj7exms1g22sjYyKNfap0qhxoR8hcmBQQNAkre7RJClTVmcVcD/ZlasxCuZKAzgUOzeRZ8+pN/ux5zWBzt141nSqWVJI2OsieDhzXLdSso7IQGoTUeg/dLE6BATqFIoFMVYitnB2PcMYP8KcnT+CtxUXMMUCqxmizQpVzBp05zdo5qSQVjbjnE4iKhFFVetQVgcbxPOwZ5Pvo9U6uOaM94vzEMMIoDFD2ejJD0Z9fhL+4iPljx7F04kXESwek/xGdGYAMqKxU1ozvTggd5FNLIDb3WFt1MOwD21vAxib69+7h3sUrGN67D6ytw9vaRDIeIBwPEY45HkhTrpRzm1dJ5k4990qklDoFFgpUctKjbPrb8F/1iCT7g1vHPE+RxDHK0vWmsYZP9FTQwiju4WpZ4e9v38I/r9zHXc5oDBMUMhTdJXtVvTpYvRu/Uv9Og3QZwtUIGvenHrZD4l3QaFXGyZiYHUlehxyylJH6iYWgjrIkw9zJRZz+yhksnT0o/Y1lm9WzQmcjS+DoSFTkME5nQfXKtDqrBH3qiwg/qrMzxsJMObbZqKwOS6Vxau/v6fXZ7meqnlW7QTsksyUr+q0MGjWRyYf+XpMYhhYwWzvd6qgN1TbuQntHCc+OlIwo38qwFCxi8+o6rvzsElYu3EfQJ5Mvh6Nwvrnj7TBWYK6VCxRt9JSZe0MZGdP/3ldp/175GQoadfvVcOnP8i/23jhyFTFvMluKkb6VqjVrQpjYEC2s+zPovPRlvPydfw8cOI2HYw6y7cILW46IhVCsTBN5U5K92HXptel4ENfO7mYI6sbqgVWISbNNm4JEEgkZ5pMzyCvEj6CejgmBoudFZsJiLAckJlFayP4aBo25I1UjFClCGTA4jASaJBUSZkwEIsvgj8Nl1SmQzLkZIaeMG66sg7m4Cp5rzjfoxbQHUVisWAERyJ7avmq8hXbZx7w3QP/6+7j6079GeudDLGAbAYcyFwVarUj7RhxVt64rM2CuiuuxCjppdtbrt6wOiSsmFUXLbjcdl92ZcXNkLLDc/fffnik3NiyVVlXNjhjEDeU1JWdBozZ6q2nLi0z4SJhZHCcpTr7+ojCqlXMV1vJ1eC3NonNjyGg2Ho8RxISM7d/jUw0aH9Oi6Yqq+3eD3DUZwkxyCs6oKtBOEpTDEnEeo5t3cfO9mzj/o/eRrWTookOOGJm55od0cpm2VZ41ybxbhdHRwavTY66CnTbn8T7mLi0ItIq56JBGhWcyfFxfvLua/ng9ppVGdYkFmO/CXQ0aNcmllO9ScXRnSDkYFL/H/E8UZkD/Ho51SvwP31nCv/3aUSzGD4B0BbGfCYRe4PIhRx1xJ9l5/WlI0PMVj8kVug5EITvRvj7pm3IfJyfcOa07Ujfud5YUUG1k9ctJICK/l3E6rCBMHzTq5zudkyn8mTw9QgmXLGE1PYC//uld/F//tIYb2yGKZB55SX0Raf+cQK14M5pAFGeb8DRhodQ2ELNhwn3rsVGCsK9JsGjy2Awam8Ffc2d2B4zNv1nizWTY/kYIIpGUXGglTmHy0TFTi00w/IaJloH33Bgb2koPSMYpOqMBzvY6+KNjx/DlhQUscw7wcFsDR34Op7s5zh865uZ01ob7t4iZ6Hmh06cjzoBRewYn4+VdS4ZkpPSaOUdxzHtoteC1WjIWrE9b124jnJ1H0WojD0Iks3NozcyiNz+PpNtF1E4QtmL4hLQyyE8LlKMhxqMhstEIw60NDDY3MNxcQznoI2RkNhghe7iBpKjQ43gOonWI9slz+Kz2OVmSpa4jLYNZKsy2oOMh+6Asy7Y+jdiwduJ3xBXuuURshL4SF7IyROLAPnykM3O4Uvn4wbUb+PG9e7jDlpqkJaRSAr91ez5ZftWXE1/QzXsUCLUGEqWgeSyN/Hz1wxPfTS5o0kplZ958AOUhcOvmFloTSJ70hWZZJsR4ZVzJzOaZo7P4/B99HgdeOYT1ahNZOEbQoo/KnvMQZa7QXN+hqZ72LsX/cj3C2jowYdJP3d4La3gjsBU0l+sldIM/nvbjnvF5yl3Ca5TkpY10qedWqz4V6GpjBq4llRygZ6prEJ+PCf2AKL4UEQNGmadaYS6YR3ZnjF/+4F3c/+geWnkLSREx24ZQ/Gudlap77pg8pA9Ux+soV4qdGIOnqg7ex1h8qvVoPvkzFjQ68hsJDlWyadi04qQ9DsqcSfieFK0Bj9kB1orHKIMWttHCZnIAyfEv4sy3/jtEB89gPW9h5CWIkq7MPZJRSdMPd1HF5ogfJjllF0AKI5uDLDrbJqO+JMjV8R5ShJPMvIOyWU5am+HqDJswxQr00mWyJPWjvX5SspceLNeEKxkoNbJiyB3WXyq3wubJa85d75+5SgaUs45A1xjtwvY6izilhMuVCGVyIFmbbLCFrjfCbLmJ7au/xo13/x7ZrfcxW6yBEyE9zjLyyHZLhlTtPhH6fwsIBWvOjJPCZnmf5ujU1qzhXJvDYjBVsmpZQGhOjjngu6FXzUNjTjydpOZ7irlQPGMDl+Nyeg6mor7PTqdZms4l6ecrY65HiFiOQdFHMBfg+BeP4dVvvIasVyBPcmRMIPgcwE4yWTop+zvj79Nw+esERCNobDoiE5nbs66b6oUMGtl3wkWWUQQ5EGWREN2sfHgPH/3kQ60wVi14YyZgaPSZvtIZTI8wy7n7kuRAw7FwYMaJ9/WYq2xWGvlzs3LzOBk0Ofzt8FTzDDWoleBAnAhNZBHaZSRLlgATs0YHNy2ln8mLaFCH6EQewq37ODVb4t9+fQnf+8oCDiYP0arWEeZkUyWcIELFsT97CIym2rjn9WQTcinmmBOqepHr5DR23SDBP+yoaIjwKhum1kWa0mwqwpxedRjqURlT3AN1Iol3OF+PwSfJXYowxNCfxUq2iL/92QP815+s49p2hKy7hO1RilbUhZf7SNnXRlZOJ5sC6ZPL1j4mhaZSGigP2iOmhHR8kMRD4f5WcTTZVDZGXUCT3aZM7kZy2O0qUkN5AJrvqb1Uun4KP7RqrdOtRr/SyGLyL0JgxGolbUOWI2TltMzRGvZxttfF906exFtz81jOM7THZP/NBLUhUyoLhefteHxCllTTgxPHT8l1dP+V/oWVW0080MFlhJ+V2nQgsxLzHGEUoQqJEAJGBe0A+6KJAgrg0XGNE6kGc7C4zjx0BDx8u5KVwkrhpHmGMmXqgG067OuiDfWRkMCLNjHTSiQTOawmSvpIWkBkZ/Xsu6Klmis9A3YsZL6cs3LWM6hrbr90K+dclHrpYoWnlin7uyJ4SQdrQYhbQYC/vXkDP7x9B/cIue30wG5Jsr0LsoEJ9B0p9onv44CeDhE1qTJJ4VgSddPDE6c4gjufWhvHneddkscuafwo26mb15tzdLeWQARa7o2RhmMsnJzHuW+fQ+fYLPJujjQg+y9njuuea7/dlD6AFQjcWVLdrj17jI1UDfCsTb5UBhzU0hoL97xQ07xQZU/hvG6up0vEM5FRJ+3YDiGQ8EnVVOci7oRJP80nix6iTY90vrIQEea+2P9oO8TP/vqnWL+yhnAYIi5jyYWGgsJjcsXNYdyVHNVz4va61i275GTaSszT3Mxzfs5nKGjkYmuJWjrtONOIClOgigpTdOGRSAgrkEqaEqpznQ3ghRGquIu1LMJW1UNy7As498d/heDoK1hNWxh7bQm+hE5HS41TLrf1f7Co7TjBZPaSWE/H6Ulcugq6GmLNRMooBqlwsMt30jDLKplmMDUYJhZe4kO+vsikEV+m/wWk5FaFU0hztctxlxxy6nLFgrN2RjQkm5+WzTWY5dpqv42spAtkzam1GYuublLDQKdZIHFIy1KYrbg/bYxwwNvC2sc/w+W3v49i9TLmsYXZIANG29q4EHcxGo8FxqoGyfoFnXFgr6WnfTaUDyYQ9G4d9TgPfMMR0a2YQFXN0WlCrayiY3BWo2w2p0Yuwzk2uyFawpxbP6ya5Aycgy1Oepcm/R/SrE02rjCUqjErVmVQYJT3UXRyLL92FK9/9w2Uc55UIcuwwGC4jZnZGYWsTiuq02zcc3rubws2d19+k7xAA+3ndBFP8zauX2c4HMocpiRMkG0WmMk7uPX+NZz/5w+QP0jR83uIvQTD/gihHyEkVJz9RM6vlkt2cJkJoMccUQ3PdlbdnnyTVi2kTMZxjCiKJJil/KapzkU0R90qPp8cNIok64BiMbYaDKnhU/00yQvp73nFzHDT+GVkM6buLSp0faBTbGMx3MC/+foi/vs/egGL/n10iy0ZFp+OxwpPdSMNnmYbfqfPaQSNsrbSl64JPukrcvRFNYbBOTMO9OXWTXtbmulj1QQTIhOTAeejT33L5qizZa3V6iArIwy8DlaLRfzf/3Qbf/OzdTzM57Dh9WTer5/4Mt+OYyrohjPwsCBMglvn2KrzpY6jdOAzYJQ+LAvUGOBNgkaRGSePJofUo0IW434vDjGnBNB1AAAgAElEQVRHJLA1gXbWBZdNqLVBUkXWXBDJoFH7bd0pkrXW4NHm/qqOcNA0q4069UtimiKjXfAQxSHKwRZmsxRn4gR/tHwUf3L8BJY4l3B9Fe2IA+4p/GwDmYDw6n3+xMCxqf7rMMoFjY6Ug+eM41fITFzSSZcbE7kqclbiiTakPdc10gQvCW8q4ayU9mLp2aLVVui6tOMYfI/QWFZlCGGk9AmxDlsbyPRKv6iQ92WrCP0N3WEGnyrpTHxN0hzmletiWtV0gveajCWpq+4m8s7sNX32lDwEQYw0rzBCiLQ3j0tZin+4eQ1vr6/japajaHfgR9pzK3vPC3N8BCqrejgt9zpJy7NK7sZQ6HK6cSDNys7UR2zKFzSt3G5hUdiiVR/1JlSC+cwyq9CKW2L/pW8w9jAuh9KuEh9O8OaffAkHzh7GermFsBtgmPXFD4wSEkHupUplSSv9rklCDW4lie1goJJQ2IEAmvSsWjiu5QjzDnd+V3F4/N+e9vXKpGanUPWnnS71DSYVPJLQKOOpXvjUI0nsXisgTXN0ki7KIXv4WygepPj5X/8Ma5ceyL+7YQ/5mHNLK8QcoUO4vsigtSCY76fnZ4Iw0iLHo33s++noTCna7um/90GjLbkERhIQ6GB3JWVhQNac0acGWYNGwzZrkFFJECm5PpRsrI462Cq76Jz8Apa/9D20Tn4B2/6swjkFs2ODjafZRAvAqHhVUU8ysxRq7by0hzDAuWqi9MJJ1Y+KXvvc6GCV4pgx86fkGnJ3Bp3VybzyVblqFfuwBI7qJmxJ76GrQoqJteqkBDAcSly/Qx3SuNNmIuLOnhpoDcwFTDVl+sbVgKkQqxzdsEIve4iV93+Ee+/9A7B+A618G3E5lO7JKh2K1g/jtlKPS2+qy9xak7k4vC6BID2hVnWmw0voFffe5jdqoEeHm86LOTK8OQm4fV+gnoSHmNPNzC9/32635TnN11i1h6/h8ybQLGt+t4BR10nUrOvHsUBhpz+paYOioHPA/jVtwK68HGWcI23nWHz5EE6/9QrmTixg5A2RlyOp9ui8pr0pgP181eQsTz51d4hd/2UXTHVf70+Y/EgowuQCMBPPo9oArv78Em6+exnlwxxxHskwZOu11lmMjlzAOV/uW6Mer4fNZs6qwZhAp38bG50Fjfw+OzuL+fl5dT+qSuSWgeNoNJIvqYw2qjWP32Nl7aNkkkVT0BmsVDjoNzPOAqNysKAJ06sSUFA+hQymLNEKI5R5CmRDdIMRjvTGQo7zl28s4sTMNpLiIYKQAS4hVaoHfp8fdbxY98jp1bLnz2DwFrAY1Ewrjc6ZMkiyWaOaytJaEqznboI8ES2xh2UxCeIMyLxoY4BFXNto4W/euYe/e3cL94cd9KsuMr8tVUUOFJc0pgtCGHwwWSB+ogSGWi+TCo2wwFryU4lXxH45Q6T9kzrnLUkSHXPlgh7KnwWFpiPt35RPJj1ahFa6YNNk2XQzX1MnQdSlliqIDKsXB1HhkZNkMatubp+aSaaCRGgKb2XQxfcnHDMqMgkcT4QRvrW8jG8cPoyTvoe4v42wSoWd3OCXtb1W3/S3PnSr2RNqOzNx5mW9ZKwi+6M459AhmkzXCyMoEEkPvs5oFKZUBoEcEcZ7IImMxBrad6pnVJ1P8R8IM5IqaSgwUMI/pT9VqrWqVAkRZTAmsyAbrRs1jN3Z1zrUkntyIxdci4oF6/bxukNu/RtrZFVsO/JV7KE/zuDHs9hqdXB+u48f3buDnz5YwYMwwiBiJdVRHMrnkqvB3YMbKq9v7xjXXWCvQY8LfGwt5Pzq2KNP3LjnpJBc+OXezT7XqrJu1EkjdKy7FOQ6OVyQZIbqQ0hrIeHOQY40GiM81MKLXz6Dk2++hLxVYJhviZB6oenqaW7Ckj+WDHShuOUJzdd0fqlDr9YbbFrctto80cd9t2PzpOfoblp54tHvCtvkl84aV4Zg8/VtdMvk0OtYMr1URSBOuf0ONUJ9nqUlEr+DVtnBg0uruPiTD7Fx6QG6eQuKK9f0iozGUSUmlU3lRdEbmxwH56ubTZ2EvW7j9jO5MY2s7HzuZyRoVIVFRk9WFcXQiPnSWX2aMzWaAQ1ttN9RAwVmbjxWcITAqEKLcCnCekgYEy/CO/46lj7/HfROfgFlPI+Uza4khhEGuV0QldrhedR67LT5+vcdwAjLksmfVMmbqlWqdP4hrOdDyjwcsrtJ76MLJV3/iWUEtTHQcNF64iWAcYqfvSdcGYbbeoSoZ1xlViLGCV58AqGyA6c5sPr3uxz5J6+AqXV7H71fBnVhMUZUpYjTdWxe/DluvfM38B9eRM9jnyYJgFQxGDW3MngrM506DPxiRdQ16Du4LQPyECTv0Wxe7sUC6SEEh9Atc6QXFhbE6W46NfyZzs7m5ia2trbqTDiNO52hxcXF2sFRvaA7zQBzZWUFg8GgHiArsxdlcKsFuPp9EkBMQif5yS2iQVS1P8E5X4TlkiTByzEMUgzbOQ68egSnv3wasy/MoIpyVGRbdTJin/GIOvgkR6dWWbsKX/UbPRqU7gXwY3du52S3Ln/cZWrS8zGNjk3vrXnwGhAqu/zH3v7jHHR7LR03wsGKAEEeIt+scO2X13H93avAaoZukSAqmXhgVb9AGEcqE2RxZAXAMuFmNNxnifzW1+dWw2ZRyC3u1jWTnTT4NB3vAwcO4PDhw26cj1Z7KN+UR1ZH+/2+yCQdb9FBj0VMUD8qiZSeFa3cKFMmdY7tuTPSgvHRalNRpVKGIvGPXwSIIx9ZniIjOVcSyIiD5XAN33u9h794o4uXDnMuHme8DUSHP24Mzq4tbEheU4fs3dBN80peC9dDkB2u71u2UvSwkqxJy4OTSzvtRiRhUHk6ObW7apwl8j5WK7GUoXMsHiOTu3/VdNLMikgqNehgXMzh4kqEv31nAz/49SZWco5RamNcRIJCYaDBpCK5PHlt8t4c8O7YmIWazNDT0hukIFxF7NBpy2X/1MPj3F7Vq0zEUSY7nY78uwn7pwxubGyITDYTH91uF3NzcxI8GtrDknTb29t48OCBvJf0OcoAecHvC0lHzZDunEd1EF3Q6M6XOaHcP4p/yqBJ2hc8DpWCz3NblUiyMY57wDcPHMSfHD6MF6NAWFU5k5CV1uaJrDX3Y2Y47hRYt15NJIFco9QCkfN+IrZGcPh4SmSqIodySd0gdpWjLM8cFN0RnoljKnMqULEKJ4EG5xBISK2V39qBdTP3GHA6cj/+PYg4a5nzjgv5Pe2rtLNIklv7a7VlRVknnRMj3+r+2QbY2lSzyWUNTzWb0qjaSDtO7GNY+hiGHZwfjPAPd27jF9ubuMtKaBDDZ6UtL5AzeRWQ7E09H+uz5tvqnuhuiM6sSakol64PV3SZIyDc76BRdLp4WjU8vfYEG5XSpv1X7U+7zz3SvSOSjIE/g8c8yLDhDRAf6eDM11/B8ivL8LvcLrKqloIYEN/vcXZNzvluDai+5wTv4irKDLjqqp0mJKRrUv5s98VnTAbST6Nb9/Zc7ROuPPJ6GOOsSxztsCZ28xbS6r+1VWvXJ/+WdRKWb6IS6D9mIbyhjwfX1nH555excXEV3ayFVsbZrgFSFhY4o5V+WsYzpSRapn9q10WVrWPRnsjvDnbdHb2Oe1up/XjVZyRoVPeSwY5luFSJES5kkBldriZwyJ6rYxB0FAOPAHH8hIGQlSucOYC1qoti8RSOvvHHWDz9JrJkCUOvhZTU45I1dO6tNLAr5bR8jvtun2wCatXOCeTImsknTeWWJ3GW2wkU2xQnYynEbdHIVyqEQqNfZ9aca2okCLsUPEl0xEgQ3kHYi5NiqUBIxtgVvkSWnVFy76HwKXPp9V4nD5fRbGTPHeDKVdP0cOhB1fcQRqsqR1JlQnoTbN3F6sdv496vfohW/xZ62EY+2lR6Y/lPIcISLIqpt1qdC8QkIaCnXs+iBsl0djV5ICGqVho5jNixi9I5aTrcFvzRgNJRefjwoXw3J8bYJ5eWluR15gxxH+js0CG6ePGiVHfqsR41HNFWzK1BfbEu++X+3IRWKG+48hrQYPA6iJPPcw45KBDMxtjy+5g/vYCXvvoyZo/NSs9jH0M3/801iTvsvHyEZaNlrSYWvOl8WlJAAsE6wziBopE5T+ei6R9VcatxmeZRO11PSPw9KbjTPqFJRc5xvdUjKyYr6mjoJ5KhS2DJG6e45Xcum8i/aW2FgYJSavC+Er8Nb+SjfJjh6i+u4PJPL6GdtdEqY2T9FEkYu/mlPGOcyaQzOGlAdHiFW9U6tjBI4o46844o/ZPW05gqGTAeOXKkDhZ5P82xMpQbOumUZ35nMGmwP+vn1Uy9Yx4WWLuBvJSsw0lLvXrC1GdGT8ZzsCeKwXWk0D/p/wyQZhkiv0S32MaBYAN/fK6LP//KQZw+nGMu7iMstuBX451wJ+ofV11R6OdkrycBmUEFXeXmiU6A6a2mvEwjpQYa0qqb9XmKYyqfqRLzZFk1jIdlxh3hV2OnVXNZYm+SWa81hn6E02OT3nT22QlMj090s/xY+eSopI2sh6sPOvj+z+/jH3+9hbWyh3HUQz/3EcUdsR8MyiIhdxoLyp9Dxtm7q06i3pXbZqcHXHXJXRjDLkkoiEkiOkN7F6mnT548KUGgITX4e/7MgJFyuENHsjrdauHgwYN1As9kmDp2dXUVN2/erBmDmeiVPjyBCFv7hEbxzcTTBGxXb5OODSDhiukwCfjp8NEklWh5PmaKFItpH19fWsD3zryIE6GHeLCNVlUh4dq4dRdd6tAEWgZSXaEoEqfgG0mhSaJQytRqu0naRvSLQG4585BjwWxkQED3QuGk0q9PAj/XJyUD2AOBnEp1Q4bY87mUU6KL9EsRBpMRUwLRlGsljJUIBE168ruiBQqBuzJpLUktV8GVSnONK3Ky6OZX6n1rddpkR3WDQ1oIgZYL7ZzfQn9iiBLDOMRW3MKHa3388NotvLc9xGqrg62AOogVVSY2aPN5jTSE7N1XR1zgk7tsx047xr+qf9Lsz574MtPpgb08u9mlrK+3K3Ta3cmJO+KNJKLaVJ7TMKIPWAjZjTH4ptkY8Vwb294A+WyJs994BUdePYpwIUIWZ8gkEeTmJzrVJ59o40/cZagPYBBfS7yr3ywyKuQ3DUskyANW+QsUErhx3+mLUzqenOTcy9o9+TXKYM6gUSTOEUypD2JZrqZg8BBNUDxyb6a7nQ9gcFtdFvVriESwvl2OgInLFsqNAg8vreLCjz/G8NYA88EcRhtEw4WIpP90QrjIeofoRAmynZ52wanpV1cofcQa1Lp/Sp/q+a7z073b733Q6LbUHb/HpQceNd/2LMvnCguSVON0Myn8DGpIj1tVIbIqxDCaARZOY/7sN7B09msoZg9j4MWShef8RvHk3XBh7VNyUNc6i6XeobEgq1OgDGHGoul4vWpMvjHnMcNkTEtPt23TP2vnyqmykP+7OYeaV9fwzDokNHi0uZd2tswhbr6jY4VzuHadVxUIo5dUFYpM5lG2igGyB1ewev7H6F/6OcL1G+iWfYQ++zx54tiUbw69uo65UvtNMOq1A7NrDRpG25S1/kqv06BRFjRavyJ/zwrj/fv3pUojgeouQgZWJ+moW08O/86gkY8PPvighq3uZlV94i5NBHTyFEeYoVAMN2dLrp9yRGeBzkYu/Q1pJ0f7eBfHXj+Jo+deQNbNZMaTQppJFU04NmfkaWLDIHS1wWhkOzV7bBBa9XgUKtcMGulYKJU8L12puPcy/cgCpsckPn+LSLND2Hm17llq3Cwc3BE0Wp7PBZniVLoqni67Bh/KrkwPlIaIhBnOaEg/Y4ggS7B+fR23372CtQ9XEKx7iIsEvucGTDuwu60Vk0vstRYK8zoj6y73cfs9xRE2MhGryszMzIiDbsmL5ne+rQWXhKxa1YZOu8mvrIJzJFW/7tShtd6sr3FnaUUdI638KI6OYF7Xe8V19XWqa5j2sYA1fOGFFv7qj+bw1qszaJWrCIptgaAHPNvS40x/xVcyr5pkxrUX2I5zXFDtxD4mcLRMbg1+lcFju3pxnn7Rm9rtqVMj8iJDQ0gaQq6hhrA6Y6bvtzP4rPMZLmmjDrg6c1Jr4blmFUKMSijJxRwRMq+DcbCEn53fxH/+50385uYQ25iV9gu6nKn1/4u0S13ZJY9sTxvO7K4qfe3Y1svm7IY5Qg0I9MsvvyyBoCUoKIMMFvllgaShPfh2RHAwaCTM2npvDdmxvr6Oa9euyadaAo+Boy3bJ+3N5O/qYOqZV6dTKha0Tfzi2Ag6oMgQFwMcRoo357r49vJhnJ3poZONkGQ52pWHRAI1tkhowC6BVq1bDMqqTrXtZV0VcZ5iDcx2EODmOB+RCLmWiSM+CUAmElj/tNsVemohtc10tD1SoTLX2WC/5rtY+nsSNEo/ZSNotKBG7Yh+iaeVK1M6E0lE8RPzMEoirPg+frn6ED+9fR8fD1KsRz2M4w7G3F8JnnlmdB6hVGZlHA0/dJI4fNKtPuL3NfXX0x/9T/+Zj7UHRppFBWD23z2R9t+xw+dIMQhH8A+FOPi5ZRx//SRay22kwUhkj/qBZ4UFAyYZuAdKbqW3pWnRSSVONHld/JhU8SZeXzNo1MCdck0ipKasfpqLplQ/erbkViS4bQStxoRjUwDMNvFe6wS6ppdMog0pImRVkmzRlgH2GEsbU9XC+GGOO+/dwL33bgpbajxiqJiojneQcAHwy2Wp/VefmsmZXUnLZ/QBPs31nfa9PxNB47Q3teP5DteuZXgq/RK5DIPl8N0QRZYhJnOZn+BhFqOYO465l97CsTe+g3L+OEZBG/0ihBd14Icx0rEOpOecPAmVhP1U+3tEoD0OnWfFy8Iw63SZ5MQ0iNQjbPS7GjTuV+bGVsh6ajQTqWGjWEX3BKvbqSEwcp3JAHC+TCl/jNo651gNMiuGrECMEBVj9IIccbaBwe2Pcee9H2Hjyjtoj1axGObw0pFkSFne1yyWzTtTEFvuhrpq8L23hzkrdLoZNNJZsQw5M+EMGAnns75EOi90uAmhYsBIx4Z9jfZoOj+sNPLfO/sad1v0337dFu9qkK59Q5ZV1SAuQIREKjpeVCH1x9j2++gsz+CFcy/g5JdPwJ+hDJdICT0mQ10AjNIhwjBSJV87OM3crDoDajTMRbQKmSpZcxAskyxSK033qlz34yFZ9VomJ1DZSZ7UnTbJPLpMurputRyL3+b6GzTkKZFmucwMi0nrPsoRFj5iP4I3BO5euIcrv7yGtUsraI8TzHhd5GMluPJC7lODzU/6Gmgw1PDsrM88+wpZRdyYegVx4OaWMRCks84vyiudcXtY9ZGVG8L9WBm3SmMTKjj1FTqBlcyvpFAJqXfjO4jiID1OViIJArSqAXrFGs4dL/HNc3P4szcOYiHaRlJtIqy2EZJDvQKGIyBOtEqnfVCTXmRen2pMOjXaWqCG2gWubq9tTqvus/aOW8VhPySVl6TwPHeW6iDSSBosy7+zkqp3tjORou+l46O4ouytacnWekjzAEUwg7E3i7VxF//4q1X86L2HePemj1EwjzzsYizQRi6A8GnqWqhGdWVM7Vfc6xG2RAZljF8vvfSSyB51IWWM8saAkXrUkmmmJ02nsk3AEiHSRpJlkthgi8CtW7fq5IfJ/dRyKodeK3MCGme1pHY8KWckgtGh5UniIRpuYm7Yx5tzi/jW8aN4da6H7niMbp5jtvLR5oD7IpU5eWQyle4Om7Xrer9k39z2q1W1gMzpWQvQXFJO7b+lEOi8Tmc7pl+TyStc9+ouydPqoTrbEzZ4e5UFsnTcDbKoVSBH/kFbnrG6SU6IEGMvQD8MsB35eBiF+OGNm/jFvfu4Ohpj3J3BKGxjLPNUiCzi0eG5tSoNV5Dyq97bI474s9z879lrVZ1JakNG7+jIBn1wrSMvFrIVeUZcYqvaRjkDLJ9dxok3TmLm+IzMlRlXKYqwgh8HSItUzhDZq+v5gE0UkrFYuAq6Bee6//x0q6brlWhA5NpzxP7v0yI6H95Jpvgf1uoxSUM7GXLXrsfIrWDjQic+QKWkdWWFdqutk6DGJVqESOcexqtjfPSzC7j/0V2UD3LMoIsgC5FxDwipZ6HDDQDUz1L7L4idz0Df/rPs3B920KgecQ3oZIldhtQKesNTJ1H6VnIZ65AFbYyCHtYxi/bxL+Do69/G0pnXwbHza1mIKuwgiDnPUckANP/FnjPLzTMDk0rvnvtoDcSsF28y/MgdwQlznT5/PykiNGBU+6bCXpPbWDbREfco9FMfUvSvCX6oXiZBoxydMBZGsHQ0lDmLB1s5ov493D7/Du5+8M/wHlxGr+ojyjcRlBlij/2jhExV8AIXsjoloUGj2rS6oX6P0m4MfQwYl5eXxelmoEjnhE4KHR7+TuYeOmIcVnMOHTokDrlVb/gcOjbm5Jw/f14VqhuobsQQ01ymBjEa1CjZRIPUQWJ1UsZ7iKn8paUlRxmUyPwM2942ls8t46UvvYyDp5YxCFNsY4gq8eAlkKSIzPp0MwJVwbndtP4f+aW6EAZhnTjpJJzQSr1l7Thol/PI9hzFT7M4LgM/qSy6OVcONqPVLr0UlRFfqLL1P+vDUQOijo3SivP+/JjNQD6qUYl2EWHe62GwuoUrv7qIa7+6jnK9QrtoiRHxS+45oYAMiQhJdbAUV5VVcy6TzlzQOOVNfsLTre/WgkULHM1Jp/PN3rJeryeJDiY5msRNrDha/+1vGyfzVFctMqSBswaNzMJpcozkHWQwDEKeGU6KT5F4Q/T8hzgQ5/jjL/Twx28u49WjCaL0NoJsDa2kQhUnqEZjV7VkioBB44Q0TCs7DL4iV5HhUrseG9fPI1V1SeQxI66vZY+zjL59qht7tidxWXTgtB5oTXQRCqlBo2p3g05N9KmjztxBEGRc25pdZ7IoRJXmGI19VK0FZK0X8PHtFP/47h388F32L3aw6S2gX8UoZA5eKfN85fM5tkAqA7Q3Wa3z1Qnc28pYIsN035kzZyRpweTZ2toa7t69W/c78ncMCI0sxyqMTQZgCz6pZ/n6Gzdu1OOM+HpjYp12hzSZ61okGhB7yYHmyhrKERe5EASVmC2B2UGKY1WKr71wGG+dOI7lIEK8uYWZskSbiMmSWsBBMsyhrfuRXP/UDqfVYOAOol5DAXWWowaO1Pm56tV9eqi1dcmeut2k+eFmmRRZZTwCmphj+weZX7V6qyQlHGnioR0k4FjILZKgt7oYzs7iw42H+OHFi/jV1gArcYRRHCGPI2FIZVWSSXhhb3XLJ1Ip/pKr3kilcZ8W5nfwMXXCSaC9ymOhVssFkxnZcANEwuBcCDkOexkHGCA+FOPkmy/i9BfOwJuPsFZsI49KBC1WxAtUmepAgZ261hJ58wnYoJ51qrOFzR/RPZD/3Gv1wkjOY4R/n/5iyTWzCi9oE8qcJii0x9LZgDrx5mYINwiSJleofhVRU9TThIGTxbjk+qQ+5rwukizEjfNXcOkXF7F2eR2dqoMw1xmNAYtMno9RyeSWng1FGqlPpR3simrY7/LPp78Lk0/4ww4aGxUKwWX7uWPY0k1Ogg78NINfppLhymT2UQwkc3gwCoCFF7D8+W/i0KvfRDF3ApvgsNm29svVBrdBEuL66qz/wmiBrcFcmVRtoLYL2sTxccHbvlYaJ5hvy2jzuzowVDJuaIj0kdpjMkGyZjLdIa2uVpmnaGGEeX+A8u6HuP3ej/Dw0i+RjB6gixEw3kTgkxmOPTFUgrHAKMqSzKWsWmrWiO8mtP/uqvZiMwxKSqeFjg57wUhsw4Dx3r17kgm3gE/0qGP9Y3WRQSMdIYOs2q0aQQN/T3gq39scICOCmOYQm2l2IKBHerrUWipBEo0r/8V5oqzQIimx7W9g9vg8XnzjDJZfO4ZixseW10cR5dovI5A/xqMuq+2SFzUJz46g0VjoJntOhR2U6vyKPyxQ1X004nLd2qfjQFXqpKhnofavHuqrc6WsLj2p6WvAqAGFtUOG8FKgXXXQTRNsXHmAS+98hJULdxAOY0RFgjJln00k8BVlO5aFdPNU3Ro5BjVm1jW02Q34nEYaHn2ukeBIj+uusQUG7WuOLyAhCftwKb98DZ11gwuyAkSoatPpn+rqXDZMajd0GCVoZ9XGnMoMXkBdy3OdIMsqFOMRWlGOmShFOFrDV8528BdvHcNXX2pjIXgAf3wXiacz4/ShmSLLb/M3dRJDetQYkKmT2lBNWu2VwNFVGplscmQme9EdU62Lk0Q6I5Ph3UYqYQkNFwTbxUgrnJKjqFzx77YGtgJ6j+McAjWtWsvYLA/i7csjfP/tm3j3Yh+Zt4h+2cZWxZFSEXzOcSUDKEObkjKpQaPKrQaNVg/fS9BoKA1LZDAJcfbsWXlXIjcoY5Zka1bJKbuE+VtF3OTa1ll6LqNI3oPwVOvDpY7eS9CojrjaEgt41NlU1AwZUim+mcxW9ZFRrnIPM1WIbrqF+WwbX1w+jLeOHcfnuj0spina4wGiiuM4TP/o1VvTBtfZJllOXG/b04YUSu+g2lslUFKm7EcoW6cVwqd8vq6NEszoeVLiGKuLGtxUe9k1aFRklLaK6FnT6q383Sr7zFUUHrKghWF7Fne8EL98sIqf3rqF8+ubGM0soh9F6Fe0XzmiwJe+UmLUBZJdL5Ej4HJ1WE1m7scpfsoFfM5Pm/gA3BUmzPRhxQdLzMkYFhmVkkvPYxVWGAcDYLbC8qvH8dKXX0b7+By2vAGG/lCQSaJlFOTg+hF3Jo01UFc9o7pTk1/60H3Q5IYGj2KFg0lg+5yX4tG3k1y6fr6ErNbfuHuchs3Klfnjj4Zt0iVMGfMd26y0pwSI8hAzVRfVwww3fn0FV979GOP7I3S9OVRjroCOQhN9ZSjiUmfDS55D9LgiN7RA9N+Cxk9dJj6tD7AeAeapYOUAACAASURBVGvkrejk2EGgIFSR9NQEHgVAceTKFBfB8yNslSG24wPonnwdRz7/bfRe+By2A6UvL3xl55xASq0nsNmT4LIxLhMhDoIzFBPWpJ2Zkk9rLR73vooTVweC9231RBn0bZMmXQZSlbk+zx6WqZYgTwKTDH7GqkKKVr6Bh5ffxe1f/APylQuYwxY6XoYqJ2Qik6yiOHjEUcqAA7aKKEOfmlCrfO6ESEy7PubgmENCp4WOCSGp5jyb420Bn1UYrfrYdHxYiaRTxNewokPnhu9jDk4TujrNtdZuBRMP9UgR54xIEyGVlmYdJSASn8UjiaEwqPaxjaoHHHzlKE69eRq9ozPoo48qoci5ipAzQ9YEbi63EB7sglfVQ3OtLuGUtswSrZkK98eIq+NnciephDpN2uy/06tp/n8nLcEklHOV08xD1++hWi9x9VdXceNXV5CuDpDkLUR5BJa5ZZSp0BuypbmARzZNqXxP4NKKJjB5ddZ5ms1/iufSabbEh8FR6Zjzd/Zd7t715FLGKZ+EYxs8kH83OLa919QQ4xoqxLVhlYFrrFlgnZmbAT4hfAW8IEYQzYjRzcYjVOUInQQIxw9xfGaM73x+Hn/2pWWcPlghGN1DNxgjgA4k1/SAWuganubq8coIvevRgF0ZzNukYX+k1FI+qif14RIa6lXsKJTUFX/CbSVoUGfGSCpsSDzvPUeMYZ6gbB3G1VUf3//FbfzwvXXc2EpQJktIM+kgJcZSWG2Log+P7J8CS09QQsc7aBXLwVPrwU5PIXy7l9qR31jvN/XkqVOnpEJoAaPpXZvLyMo3ZZFfJnP2HL49+8lZnbQex9u3b+uwe5ckaT73aa9Y1tT1FpHISYIzng+uM4NGR5hCy1+xRYWEKzkQVYSpV4jzATqDPk6323hreRlfOryEo76HTjZGUuSISgaPDMQ12FFtowPG66SHJbaMxt8l7vQeHKzdEcjo3u/PwwJqBstsLWHhiEhx1e+ui4xMyUrW2tCsmhazhJ0meHWdmUhOfR9DL8Z23MHVUY6f3byDn9+9j3sMdOaXsJ2VGEuFskIYVAhILEjyF6KKKv08JeSxfmRLTop7vj+L8zv6FK0qGomPBnsqwzqXU8iKJEgJwLnO/AO5ghgYjr0hBsEQvaOzOP3Vs1g+ewRZK8PId2O5HBpD1ZJqVAtIa1umF1AHjbrvzp7KfihJjqF29iuIl1XYMTfD9au7e3nUFBhFzyNWwhG+aQU1KHxERYw4T/DwygNcefcSHly6h3AYoF21gZEWSTwOeicrqs7LqZmFm2Gpxg0WRu5jQv13IKt/4JVGLa1LMOhT0FymVwTQR5n7apT4H2eIRTTgAcbDEbwyRdzuYhT1sFX1UM6/gAOn38CBM28gXHgBo7CH1G8j86OaxVUhajzFVL1ayaPJl+ycbW7lZhDVDKWWqtg/g1FfisYgDZzCJLttVynxoBvuLBVJZ2RUhSsDI7P+HKORlAMk6QbGq9ewcuEdPLz8K8Rbd9BDH1G2JVBJP4wQJpEwuWWk/SZ1OynEhaqdh1wzWJPeymcLGlWvcN6eUsEzy01HhpVGOuIMAunE0Mm2mYyEpNrzLKDkexj0is4Rf2ZwSRKd5vvvtYKj6s2yvo4FzZnv3C9QsJLD0SFCCOEhIgy49DAajYXEhQXyLEiRRSlmjnRx4twJHDn7Avz5EFmUIXPznrTXyyk1x1xgQaMYEqefLdMswZKz4JO5ZQyYHG54H5SWBCd1LxIDPhXcHZBlB6lpVnpUitSpM4pwVkzDIkSUBwjHAdZvPsTldy5h5fIKgiE7R9tAWiFPC8RRhKAVS29IXuaICaHKSvhFhZBkJG5cjTEp61Ls7LN7HstjZCDmpFM++WUySegpIdY2246yqb0sOp6DvWN07Plv/o0JE3PumwHlU11r7cwp9EmDRlbB6VDQsWAPG6uNOhg5y3m2Ooj8SChYKEtRNUKcbmAhGODciRh/8uYy3jo7g4WEvY5riMDRHOwNd/smsmbBjkZf2jvYqMvVBE6PuYv99DWdbTE5ePQ6jSpebZAeOD39nANp/ZiULc6azdDByFvA+qiHX1zYwg/fuY/3r4/xIGshS2aRe22FtfoVsiJDnqeIIyCJqBDI88R2ASY4GZQ6khHXS69pp70/LEFGuWKCggQ29jsjxKFepQ6lriTKg/JmfbXWMsCkG6HTlGHqaAaY/Nmet9eeRg2MFMWjlXDOqfSVxIZ9R7QJAgfk7EL24ocIgxh5VmDE6mYcoFsV6KUjLGRjfG6uh2+cOIGz83OYycboZTlaHIvAwMfZe7X12tVsiTezsRIcSdBoaRBDPzg7bGyQe9+SqV7pQhJHbDZhlHZazCEytAalLKkqnwJL1ci4rrJwFMowIDNqjPu+h3fv3scvbt/H9UGGzbCFfphgxFFGXB+WeEPt1a0441hYJ9mmwr1R51u9Dq266eNfQ9DoqnqiRydkNdSzOf/NwMWRtYSUVT9CmnJ8So6AvkGUY4QRwnkPR189Kj5A98gs8oStVwVy38Gf67YC9TksaHSAI+d/uWDVdK2w2Wql2UlDIzk2ldhN/WQt+kzYc3m9CrXVt2rOUzUUkfqQGngrH4fKjyf2P0JY+ojTCOmDIW6cv4GbH9zEeDVFq2whyGPk40zeP+60pJyUlUxmUn49VOMMiS8pJ21FsGJKrUx3s71Pfcu/1y/4ww4aHcPihLLfyBEctpuZRYFEKF21bn8k7InMZo/GI5RBAsQ9bJUBsngevaMv48BLr6N79AyCuWMYBl2MaJSDBIWb7Si9PI5+QJSe0GWzwVmlSmE5E2ZSlZD9IxYxiSTLqY6wsUw4r3GS0KMvYxVIZv+EHUocHOnklK8oHyKpWJ3ZQrl2C+vXfoPVy79Gev+qkGB0vTHK0RYikg1EkfQusn9UGDGl58hHKLh5roDC3SZDxR0NtFufvZwky1AbFMqcFn63QNKccUL6+LW7wmi9jnSKGDDSIbIsuFUwJ6MMnjQX78lXr6rNBcpGeS3OhyYeFAJkOH5XfXTOKY1tGEQYDAfwCEuLS4wwQDQbYunFgzh+7pRkH8O5GOMgRe6PgdA5K6SSJ+TRZ55X+wVKUvA7khWZ6SY01LTqDbstVbZ9DBq5BgxOZOSNwk/Jy1t3LlI2S4Yk6owI/ERztMrGy8svCbGJkZQJgiEwuLeNuxduy9fG7Q200UFcJihyD3HIAIuzD1NkroeR5yLkjDe+T6HVL0Kn+aVQbXeG5RxP35dkyYZmkkLOR6BnjvIlA74BkVEGg83fUSbpaFNGmRCxQJOvZ4BJSLa9F8dwcKSBzRflZ5qzb5//xAqky0aLrLgxBgARG7YjlNdUJsOKPiWxEKtphcJGGUxWeYYkqBAWfYTpACeWUnzp5SV8/bU5vHzUx8F2iiBdR1ymojfKnEEoEQiTMUGTzC7HEik5UzM5N5HP/eu9magpl42vz7XAKCSZWOUTUhybw8szKNxSZDuW4JpzoxNk8RweDNu4cKfET957iHcurOHWwwR53EXmtZGyuhtpUoMwdDqOXAdZL8qql6CqYmkBUPbjXJkppcLmnKg9hI27darJqelEg+/z3+yzpfwxaDT5Ndnk8yiD1KmUWz6a1cXdCY2pq+IOFSHXp7SnLmjUgE6oK0RuFBasIyt8BGRK9yKk1I95hrbHnucRuqMBTvW6eG1hEa8dXMLJVhsLZYlOzoRpjrDM4XOuoOT1qIdMP6hul7qijDgxm+sYIeXSlEzPYPh7sXVTvcaIbngqbRYu36CRiCEU0oJFK0sxZ8mKdS4D5T1kpY88TJAmLdzLc3y8vY1f3L2Njze3cLeokCZMesTCpk6Yf+wQXWMOkRKUVyCkOSSxZsDI91R16vamhgE/XdC4O2nbhFKb7yW32SRHYUAmI392VqZMLz4psdYkFWvq76n2obYczgcQCCi/VEaMwMkSt+qv6kgWGYri+YiCWEYdkaSJuaLUGyGPU8y9sICjrxzD0ulDaB3ooEwqjDFCGREFwqKZEsHQ+xL4N4l4Sp3/KdwJkiTgWBiH8a+jM2v/2J/OPW0tozUnl4i22dDa6H96LWSMl3w6x7bJuXMjaHi0XCeWTyhq2UKriCVYXLv+ALfOX8OD6w9QDTx00EGZ8T1DtEjqVWbI+SVJdm0koP1nwClcCCwJkXW90VbmMCP7Smi1F3l7ltf8gQeNTj1bw6yDCDFJJggVV8HQbIHD0MsMJ81ICjTNrS6dw8xLMPbbyFsLmDn2ChZPfRGdI2fhzx/FIOigz/6RqCWHLS8KRD6DT19mQgphjM8ZiS48cDMMy0IVgKgrN/vpWTZ0mtea0gs56kLo6TXrTaWUs/onhDcuG+4qknxOVWYIqgy9sEQ720D64CqGtz/C2pXfYHD3IsLxGpJyJBPEaJR1Fa1BWMBArqOCIzaUjEBmFLEuJIdQXyIf6UhN5L72kBZv9h/y5+ZYDK47HRn+nn1gJMhhhbFpXMzA0KkhZMoy6PYcMxbmkJtDNM0+aOFMyVm02miN58Z4qNVBzfI6avO6Us1FoSeuGTVlCCQZSYEszBHNJzhw6rDAVWaPzCGcDSUjmXJWnhgGGgSOnNCxL6UkOFQZUwtLoOZKenVPnzCE7WEzplmUxnP1fDgYNw2aG3ItdNmyQRwun4lUBVGks9wkIVIhZJtQ5qHl6dzFwcoAD6+u4PZHt7B9Zx3+2EdYBAhKTnRTBjR9aJZb3EmXYWXQSAgX9QOrazkHhosRtyzs3klwmkmNppyyUmMyZ8PPKaeEWVulRlUHB0PnMpeRssoKuCVDKNMMMgn9M3IcMqryy3p+reLeTKo8ebsMEeAUKiHmwmqqDMhSQWBWWyoRJs8yulrGG8jZcVV1EodF6KPjjXD6APDGmQP46iszOHPYw5w/QJCz+jhCEOUoC1LxM/bSzzJYp8cxCrpTdY+J4wt2xDMTQp09iuBTv8zcTkqmSqzOCNNOt0AGuBPiRCeEsYkE19KuRac1xJgsyeEsHuZtXH5Q4p0LQ/z0gxVcWwEGVRuZNyNwU1WHWoFnlYf2yaUk3Ro4plk3soD9cho0quNFx3TC2/nUt6cng9cvM/VCkU0Ghuw7pKwai7TpWVYgSXzD5zTl1fohWfVmlZH6k383+TO9a0kM+/d0V6rnmPersDoN4nhurVdeAjkZv2NdiZp8UHm2cQ8cZ5QjLjJ08wxzWYGTnTY+f+AAXpmbw4lOBwtkOhgN0So4j1hToObg16gNhxwJZFayjv3RUSLUsyLYIgf78hDn28HAZU4qv3RWrVyLjB5yTMYO2qu5Zeq8Cilh0HELoyDGw8rH9cEQ791bxa8frOBOlWMzijCibfWUvVfkTRKhmchsJo2fymyrKBBNvimOxliPJ7wLv420qRnsNWHMFvSZftwdFDZ9gWZ/rgWQ9nqbz2z+ktl408eUXdOrRlA27R6KRyS6U0ds6SxE6zy2/m2dAGyjryatUcqToVBh6gTOVMyRBwW8jofe0Xksv3QEi6cOoL3UBjqVzHXMiYITM09dFMrCs2op3Alu/BGDMcvGSc+p895sDue097mX58vayExhlUux/zxDjptB6BiLQlBYrMYGJLZy517mjeZEt8SIygTZeobNW+u4/dFNrFy+h2o7l1YUBpSBjPEw4iVtg2nOB2XcQKQA+zt1qJQvkxjUJ3MNVW6c2f55R3tZ0Wd7zR920OjqN1bHIfRUKipS2maWL9O5TbLD+ntlaNIxxkKfX5OEaH0t8yKMSDjQmkfVO4TW4dM4+PIb6C6fQd6ax9hvISU9sgz5jInFQFly+Hcp1RA6sqxiSEXPZU14CDSM2tmD9Wxb+xSvlhE1DlTrWJaLys1Nkxk/AWjgWFEkBDUgAUCVISZDbN5H1V/BxtUPsH79fZRrN1Bu3EOYbQmpBYFVCs01Y8C118/Sh9Ywic13OVglGKqdcJI5aNZWueV0yPW0j6biNyfaoHvNAM/IQ+hgWwBogRGfzyqOsU+ag2NOUNPhmfb6+HwLovUnBuvKRsk7F5Iyt1ZadbTg0vLVNQPMpFpp7+iXGJYjBN0AraUWFk8sCWR14egCqlaFInTGRRhFjdxGnVqFx5B4h0kNrfDIHojgukz5PmlGCajouNTJZqvNTnr4xNkytkpKlpBaAB20EIw9DB4McffSHdy/vILR6gDj9bEEi2El478dg6HuhoiaJDOMLIJyqNlfGg2DazPLODEYPB/q8uxl6HHT2WGl2yozlK3m2AJeoRjIopCKONlS6dSYzPLvJquE/Zljw9mODDaNCdh6yBhkWr8k5f2Tgkbn4rqZWXqGJTNdaiCtZENKluTaX2RFVI7FzDo5NUIw7dqLqiFa1RBzYYXjixXefIlzHedx6kCCjr+JbjACsm15LpHZdGYoox57fTJHSuJ0mCQMJBFCp5cO1/4HjbX368ZaVMrQDkTsm2OmnzPsQmTMkDNwiNoYV7PYLnq4upLiZx9u4L2rW7ixDtxeL1BFM8j8DkqZE6YaU6F7PLvaga40EfrQYo1SsmiNl4zLDaSNzC/cO3tqU88ZzL9JVmOyRDlmldvQG03dy4CTVUYmL5rIjWZ1iD83ZXta/aqFccLZ1PYYERaDRiWoc3gFOfYkIGlwE0g/rQ37JGqhQFQWSNJCxnAcikK8EEd4ZWEBrx48gKPtFubYKzkaIi5UHzDslDNCVmH6HERB2NKLppASCioZVaWjdPblwWPrgv+KZ0guQ/+TgJHXxoBPkCc6b5FByriqMGQlvJVg0/NxbXMbv7m/iosbW7g9LvGgKpG1GEwSumdssTZaTOGNArGsE+QGjzTvR+feKemaC+VthM0TlsYSbrLVrlpowVvzb7uriyajckbYj5mSEJGMmoao0p1oko8ZCqfpOzQ/w+R72j20WYRiWcWWqZCo3VFue10NRWJpckqTE0Ls5NbGvCtLRAtWJiwQzUboLc9g+cwRHH3lKKLZWNjXi4BJZhJAss/UUBk6P5fv3sCPuNYVTYJJeL9PoireolTodUSQMkq7L6u60l8RYkWr1ivvQ1yGaBcx8u0cD28+xO2Pb2Pz1gbStTHyfo62n+xghm9yJCihpVYtxaq7pDH3hqP2mDDWHlxuFXtzjfHDEnLTSsFn4/l/4EFjc9YXpU17FjUfzcOWCtRCnRt3QIV5yUYPTJxTObIym5HKMxIo6hghxtEMMHMYveXTOPDi59BePo2qs4Q8SJCVEYqgizJoIS14KD340tCsh1JJeJyAKU7UKYP9Eh6tJAksR6pHVAhadcrzgr3XaPmsrozg5TSEY7S8FPnGXWzc/Bir1z+SymIwWEFSDpF4hYwvIUOfUObL++pDgyGuZzPw055Irc+Y02muugadzAIrrMiYXadbGxoPOidmCOy7ZQbpzBjclJUYZsUZQDYdaMt2s3rDXjD2kFl1slkFMqM0veEXCy4rwLtVh4brQIKRScbRDIGtqFRaaiYxXWOBSorBcUZHAsICeZihTErEiwmWTh7E4VOHsXBsEWiXGHm5UM6LPxpWyPIxwsAXim9WG0mJrpZCEwlqmHeyB063K1M+WxwIro4AVbSSxTsMCavxMe4PkUQJQhJ+pISiMdkRIsgDjFdGuH3hNu5cvIXBah9+35PmdwlyJAB0jTn10Bl1mmTd3XpqpVGNhsZIGsarwdAqhZDAaCJ0MmJnitvkmhpElD2I7P9i5cYSEuY8U57J+stRMTajkc/nF+WWDzrgJLxhksP6HPlerE7Sged70bnh+xipkyVAniZo1L5RTbyFkthRZ1CztCa/Cvu3ON+qwqpZXWDuxhbxmnm624GPdLCOxEtxqJPh2EKEcy928OaZBZw7NoMZ4oqrDaBcRxykkuvNxozD6EyovAtMSbLtSqluNDr75d/o/ru2YefB8TpE/5Hog/2wrQRZFWKUE9XbQeW1sF0kuHi/wM/OP8CH10e4tZbhzgYwQgut2YMYpqx6W6LIRjMZQFurQ1o91ErEREeofIqekMH2hmKwuZpTCGnjqc2qjTnoRnrDf1M2KXv8mTqVkGrrbzTn3nQz5zlSDum082HzHk1O96pX1bF2EmjjoxyJ18Sym660kUJqrSZ0/o3AWqj/K4QMBssSrTJHp8yxBOBoK8GZxSWcXVrEyU4LrfEYSVmgV1ZocW+yFFkxRtJJkMqIL00wSSuMVJYckmK/BNVBvYXASypcTMwRnqsVRh7RvKgQEKYX+BiWFQbs7YpD9MMYlze3cf7eCi48XMOdvMRmGGHoJ8g8ZZavg1D20gtxlWuFETbfCaRfUnAuMSpUtgJLVYQCtYKO0FGa26ZD/ySpfVIAaQkN6sbdUHwjsdv92t39t00dbPJveltCOI662RVwPv3pUhvCh+pXlUtFHRnYx7VdiB9lziLnjDr0llQClVzJ1WvV//JKZAGDxxzoeZg7No8jp49i6cQSkqWWBI8MLsuohJ/4yKsUeZ6hFSci7zLLVLGfzgegLmuS6/3/7L3pj2Rpdt733C2WzKy99+6afR8NJZHaDEmQBVACLUCw4U82DPi/8D/ij/7ub4YBA4JhQwBhWdZCkPSQHI84ZM/S0z3d1UttWZmREXFX43fOeyJuZmUvVayuyipGNrKrKuLeGzfee96zPOc553zxb/lYR26YEe4bdgBg2GTD3Zid2EjdoGk5U9ZmRjGlVwbsoeFBp3vv3tWtt9/Xvd/cUXvYqKonKntKKhIgbouUADXrgeD2jNIp86kSLddqP5PP4PPZCRo93WPFW6lVhCc4tj2UH+s7X+CT/toEjV7EXfmIB1Na0ZbdN2ooKUd1PFPmitw3sM9j9Eo+Bti3daNyUmmyf0WLJtMCR/XSK6pe/pquff2HuvmtH6rcv6Z7J5mW2Uzl/lW1OV3wjJltgVlFExjqiVrf9E4RfHo/NP+JmYRmoBmuhHHNBu1PJ+qWRxqW93Wl6rWfNTq6/Rvd+uXPdPT+z9TceU9a3delalDVr7RaHJu6qmyGYSoNTq3JPQiXdaejLjLhmBuk3IOBRDlLecVctT2HyN48btAYtJNQ5mRc+DtOdbwXqCH/JnNDDU4EjpGdhF6FwQkHh3NwhKBXRQAaweUjNxdJDYUqAjTWKU9G1RxzDxzdlQmUzUEPy5hbvWO7aR7k9XVpbh5OZNepoQvhPFcxz3XULrSmu+21ua68eUVvfudN3fzOTZEUX3TH6ste5R6KeK2aeRMoTzLOBXvHaSBm2I1f9ZRk1fWy152YYWzNwaEmBrd5f7Kn7qRTtpbm+cxqE+9+dF/vvf2e7rx7V0e3HqhfdLo8PTAqSrOELl6kxgKB1AJyRB2NB41OLdy6Kq4j4hlEo4DUTS0ykyOD/yirgzxFzRcBIAHeGAkP54Q1gH6K3PEaGUMah8Q5MSw9gkLkNX6iGUnsBbI8BI7+TP2Hzwya4Hn373ABhtS7LhI0Gr0vAUQuo4lPMJIP12s0u4CuhgPJetN9MlGOOkY6DprMZoIur4Y5rke6Oqv1+kGlv/HqRP/wb93Ud791VdPyror2E83yRlPWe7lOmeLMOjLiRMHqoCStxLF4SqLqYppZeYKBgdicHjAA4cWRLpVN9lRnUy27mbryipb9vv7iFx/rP/zkA/3Ju63uo2MWpRb1RMXsmrJiqtpmxwI62gPy2vIEsuHclPBiaORmtClHv70GyrOsEUMaGJU6eFugkmp1HkVO49izQWOMMQJQQ47RlfHDv6GpItPjGl3+zi91jQSNyCN6l2x4NGoKnRoZnke518jGOOTlbJmYTXxKdSWQLU1dM/kk6xKdVy24i1mbKX2Oowpden9SaI+HsFhYlvHm3lzfvXpZP3j9dX3t2nXt17XyBw+03/e6PK/U1uTpjI9sv8aiseGejJyBdvf0PAAy3Ja/KRjjkDqepEZrPQyHPNdR12s9qdQd7Ol+2+jPb/1Gf3nnvn51stb7q5VWzDDev2zHLZZ8h0rTstoE3tbELfdGJvwA2JkeTZR/79QetfvuJ5i8prEeyLrXOW7nSp+VgXHDpAAYIgA8K6ccuynLSWMUYtbtODsZGcdoKha6OK4bYN5ZnYmfAJD86D+9SrLNZv/TLGwz817jGGLhjbLsUz24sb82m54HFjRaS3WWmCaDvZVHAQZP9kvVWaf79aHKS5Uuv35ZL3/9Zd387k1dvnFZKy29kQ7DSMtMy3phNobvTt+EDP+XnhQtTQWfklLdYrresIdGWpSV0ReDhEePzzm1AA8fgCZ3B9UV1UdrvfuL9/TRLz7S0fsPtLq31Dybaj/fV3vSqq8HlVVltGxrspfGHZk8mh/gTA1PdqQYPOmAAD29j2CaHDACjY1mvQsaH30LXIQzNnVQCb2yeVg2F9AJOz7rzeeMwSN3aoAPlWZOIQXyhm0YqBOoV2mF28bS61unNJQTVfMDnbS5FtlMq+qS8r2revnmN3Xzu39bsxs3ddRPtM73lM0ua9n7tUAj4GAbxSi1A9/WVH3ZK4ijx6zEVFOJA9535rDNqX8hWMx7zXWsu7/+S/3mL/9Ud2/9Wll9pGn9QJdA+vuV1icLVWWmajK1ltmGVlpNQlrHNB4huslZ8GdNM5LTYt1SeVI+jiSZUWXUPmU4Qwmlj4zsIy5LOMGh5KMzKs40znfU5AQNkOOhqMZxUVOGYeHvQVVFmZKZZE5j0FqiPvKRg0ZDthzBtkyjZbACIY8WNYmckuhLvsbuDLFOG8KGvZ+omjTVobEDDkC7skL5YlYom+Q66VZqqROb9Dq4fqCvfPumvvqdr2h2baYHzZHy/Uz5tNC6qx11T7RUqH8WsD7loNEyVVZj6U0LWBUyodDJ14crXZ9e13DS6zc/f1/v/PmvdP+je3QTUb/odWl6Wap7NYva9u4ERBIgCKMTjrPpAa/r3diITWbHX9lmzb2GMcjkHmx6DO26IjoAfnFhjawKZxAAQiUN2imvhYONrN26dcuCRl7DwY5sYswgtEQXvQAAIABJREFUDeQcZ5yRMDg+XJ8MzltvvbXpDEzAScaSP8d1PJ8XNI7nu3l9OK8w/2/r0CTJDE5HYnM4m8CgOOtO4F0nbY4otSLVXKs1dSRQxNC4jI1Yaq6VrgxLHZTSV98s9Ds/uqbf+vYNvbyfqWoWujqjfbrTV4dhbSOUCrKMNppwW+v4xZ/G4x0ZmLNyag6dIk1A0MNwqcjY7Otwnaspr+rjY+lP376tP/rpx3rng1rHXad7zUTt5JKaYaZBU2WMfkKayNR0q41eAGBjdRzE4G9dChod6DCn09LlvM4va+11+g6cBpWVzNKjN20aAwyxH7/xjW/Y6CGy21Ce+cGB5v3QsUGR5nV+eN0c0rI0HQqQBwDCz89//nM7N+rJwjl/lCdjYcrGfqSnY7R7L3vYQrQxf9gzCw4qO4vAfmzETsy4c92clYWGIlPdrDXUtfarUgfo2sWxrraN9rteb125oh995aa++8rLukKt+NF9XZlONOlomEP7fs8dA8oZjdW6sD6dn6TFPZPXezMc03FFqbYotMxyneSlVvO5PqxX+umtD/SzDz7Qh8uFjouJDotK7XxPi6HTAiruZKYqn0oNHdE9oLCcP8F3yKNgLbncmqQG4GR6M83Q27Q3izYwnmlMHQ/OxSnHTehi9SJYDPmJWZ9nM4HjcwNwC30ZepBrBesjAsxxDePZPgmPbP9NTj17zY+POUnWJtUeJ5g41dinauSNDFOrvC1y8W5jqZ4cO0n2U53W9dKyZtXBRM3Q6mRYWplKsVfolTdf1jd+8A298pWXtCpqnbQLA5YbawTD9R2wMrnBx3taSFwKGi2u6x3Q9AAe2Le0YLFd0r1/ov1sT4cfHurtP31bt351S82iUV7nmnSVpjQWO1lraMlIzhMIbm1+PAbYtI7d2nIn4SZ2hz0AX3cHPcP6J2gq+QCmZUz+n9ZOfjr6YvwpL3SmcUNtsCAQ5yS6PiEMbIRU9G4BC4YYNLg1egD0U3ZIBdXSEPGobwIdnZmjxSsH+/vWWn4NBbKa2kgKS1YXlY67XGvNNX3lq3rtO39LV974tor916T5VQ3VnhpqJK3+prDuq467j7ONn4PmJJbC+WKTCnxOvZmQKTMP1BG1ytq1bQKAIxDrrF4oW95VfvyJ7r/3l3r/Z3+o7v5HulR2mjHQtVmrgubULG32GgHWpCq0OKGxSmG0xq5l3poHj5a3NTovKwhu2FrbY4J07wxGliyhq6mZhof0Xr9n51mNxfbeH3WbjAM+0G6aguBok2XBwQn0MegnGBgCQtBxsokoKRyicOI5HoeH7/7jH/94k2k8Wwv5KPfpRtvrBbz46XQLdJdlp/4lP8brdB4CpqMmJ/k7RalFGi8ym89Uk0Fs1uacrdvagsGMAcHdygLI629d183vfUXX37qh8upExUFhr9eqvXuZgZ9ekP+0Mo1WS2hdGjx0K7NKRVuqP+nVLjqrV/zg7fd16xe31DyoNRloqV1JTa+pdZZz2tt8tm+1EQRTfH+rr2Ewm30pX//oreNUKc9ReF3T6GmmYveNg7KhBPmFwtQ8yvO3T08d/JArgkaCPH7QNXQ7Rb74IRsTYwlwtCPg5DXADmQ3EHHOi7EwnI/8I9fxWe+++6456+OgMdDlT7//1MI8jQjw7GIa8u25i02t2GaNoK6TmcRBNZ1AkwxvnONjUTrL3JTVhGbTxuYoS9gYJGFWmthfTlR2K6MFXp0N+uFXLum3f/CGvv5KqZcuLXRjr9acWY891FUyjNRariTx/M/qjyeR0dkKRTjhIMxdNvVsYD4x6umyqXRnkenOyVQf3M/0B3/2rv7sl0e6s8y1Zv5mPlXPOV1pmUUylQYo0rClWyeQhrUi6+Jri+60bp3k3c0p92Hxbj/o3OlgUmW1dZ6x6LPK2B7+hBw03daYP5q0jrM7yMv3v/99kzn0KYAGOnScHY+aMYAN5JMAEh2Kbo4gMmp1ef3tt9+288dO/qPT/oMrHOMvnNLnwYoHj14nnpoWWaDogSPNLorO57NS04Q+cFn1H5pu1ASHlw5MR6yOaNgkHQAsrhvtgVg0tbLlQlfLXD984zX96I3X9UZe6Eae6SrdxAkS8RuywboEFwSTI7F80kSOscSbc0un3iwHT1NPt+hyqkU26C4AxiDLJP7Ju+/p7Tt3dVJNlB1csWBy1bQqJpWOmU9cTVRNJ9ZpnmAC3bRqABrTjktlPz5qhLFQricimxOUvmhQ5PLtNGsnI3o2Z1vX97CcRjY6GBMBpiFXBHu8HvNssePIJrac90On8lrIH7oQMC5YWHFO6EXO430+F1tCkMn35ngy7Y8lpxY3JrgymiUmIDIKdrbAu1fNbzJip5bktP1HjzRda9/fbF6RabE8skASphw+AI1jmqxW3a81uTrRV3/4Nb32jdc0f2lP2UGhbE7zqEb8586Hj7/Y2MpHUx2PfLQ3UEKXO520VKmKviLrzGoVmweN1Sv+5i/e0/0P7qtqck2H6aZrOvsTttV0MrNfav5xo/Zme2qob9gaqZQ4GqU3U+47YSrJVzizxgm622qH8TTzR/66F/6EFzxo9Nojb2ETAaKHMmP+fND53Nh6x0QMrBXQW8BJfZ0jCxhuWJxWZWUDP6HKMYusVGvd/RwtNCpQOVddTLUgy5jNpOlVza6/oWuvf02XX31Lk4Pr0nRf+XRfmuyrK+aGvRv+niixLS32UvNlQzg39ceeFvd6FdvJmzq203UcRlhyxNlcGUf3Cd4Yl8E4jL5ealgvtHpwW/c//LUOb72n+t77KttjzQ3pbyx4Zh3UN1pbpzwfS9BY8Ti1bt6yOqip4TjbJ1mdA53hMIoE4Vu0McZJ2E7Z1OKlvWm1zI7YRBD6qDsq6mwCRaS+BseaZ4eyx6nGaQ7jEQgl56Fkcd5xcOz2Ui0YxxJ0Yjh++tOfmpEI1NyexGM0M3CF45mD+B3Vt2/Qb5/m4niXSUYEm36HiV/vq2S5HLLHk8pklBbbNpg+ddq0bBuNiDDKJbkiahtq9ROpOCh18MqBXrr5kq69cd1GeFRTfitl00y9je2wqZpO40pUjW2RetyB36vLpNOhXFpHLlHyZrxjq1NxvJ2MOw9Zl6uAKcvcv1Wr1XGtBx8f6c77dwxZXNw5UdkwLGeiiQ2spCDHv+dqdaLZbO71kBSq0yXOniNr4Z1Y7U5SZ0CvJTVY83TQ+KmGOVpnJDrrZr7Yo0pqjOIZjCL9xhtvmPxxzwR9dO4NWUZ+eR8HBUofWXMcGYJLaII3b97059/39h7gSMh1DFgPAISgkWPOyuxny3Aa0WMUsi1l1+rmUp/kaDASkuiOH41EtkGj6Tij6KWaEHABRhYYFSo35w75nM6mWnWugyubCdtpOjSquhNVXaNXrvb61puDfvCtG/rqq/u6Ps91MMm1V+XarxqV+TrVWFNvHRrWmRAuhb5vnP0Rz80l0OrPRz11/ejIgnjJgmVPk45rh6mOm1KLtXTcSHePB7338Yl+9uuP9ctbnT45zLUaABNpRLGntphZIAeDjG7bBLrQv8YyyPxgaiG96tnlM4JG1s66gYK6b9q4GBxnQaHPEOQUP5f7tS+Z5PuL1ImdleRxVjwYHN/97nc32RjklWx41DSOKYJcK2rHAxQJuQ4ZRi+TIQ8Z3jyRx9CrDgaloDFlDYyka7RI11HONgit66CtjYLqUt1SykREh8Swr1ZdjTxTtzidagKjY7myhhwlWUeyR8yCZCQHozuaWm/szXXz8oG+fu2aXt+f61KRa56J6bA6KACp0+xjdJXVVfkcyVN2f0vi3M74TAAXzTgc/ErZPqPKuT9iEk9Neqp9W6nQYsh1Mkgn6nW3bfXu/UO9c/eOPjg+0b2mUV3NtJpMtMoLra3zLOOZUuCd4ws5VbAsse9kj2FeeUO7qMkzFkEqsWhL+lqmLtObHm5ejmFzLVM9XmjTVCA0yvmcr1cDJEOGYGpgs9GfYdcD+I3O0ryOHuVYAj/kNUpWQv8SCBJIoh9p1kTwyHnoWBgbfCYACXKOXg1a9VjfPoo/sGWZJQhqYxc3MHJaI5fpjfbd8CddniPtYJ5fygpi9/qOjHJvAaPvOR8xw2s2YirvVfcwkHpl81yzG3Ndf+Oarr95Q3vX91TuFZrMpsZWGhi5QimAeZc+W9t9gNTQKIyqb8CN/XcGio/5OGNSt+NdEsAQIzXMljCqqOnUrpwxtLi71L1bd3T3/Xs6vr1Qt+is6Q0ZxbLL1dekK3LrBm+aE4p113lzNBqHdR4Ak+Ufl4BvbECqr3WtcLZs7GzQGI0sva5+27jw0X2A5+GMFzpodHF1Z/Vh1C5RT0453UnwI/Gw6VIXjrwrwtObID7D3YnUY9K7LgUlKNXywTXHuK9VqavmKg9e0v5Lb+rg+quaHNxQsX9VxfRAxfySNNtXV8428x83hdFG1YjxGKnJgdHCvImNj8hwRIb6RBtB2q+Vd0tl7UL9+ljt6tiCxOboturDT3R85yMt73+o4eSeIfkVoVrnjhY03Whq44GbO33bwX3nifmI8pRot/EcfH3S3Ag71XgU6SIPp/THKudxNhTBHM5JNPrAUKDg7UkykHi5NIOAoxPjOcIpwtBgOAg0MUJjykuglT/72c829L+45lkn6YvfdwRYozNGC3BebmSbd0xrefagz4CrN/TK5DG5f+UdBmFrgz42WWNI4961PV17+ZquXL+qyZWJyoNS0/2Zqr2JNMmVkaquyNS70aBLoNWt2G35HDqvx6AuwU2evRfsEKsyLDQ0g/+2g5p1p/XJSvVxrf6w0eLese59fE9Hd4+MekKjmwk0vs4L1OM/X73tQpwKUM8+jIfW65xn8AUe4Gfrmi9wgQRKcCROCxmZ6HSKU/OrX/3KtVmWmfxGzSMOyy9+8YsUIK/MCcKhwXmKOXgEhuOAk3MjswidMOojcYjGTSI+964Dfk0OwsN7NYQvvTPK0MYoCpeQMMLn64GtVnXzHXVQeQ83gzoqRvusNFGrq/NOb1wr9bXXrunNl67olcu5Ls8aXZpnurRXaK+S5mWvSc45tQWRUDQNVEgOtt9S0D8dPPBMR6JnESTmE617mtkUWtSZjpa9HpwMerCa6MN7rd7/5Ejv3b6v39xpdH9dGOWPuYpkH10rO8XUa+y93f35AVzo0i1VamPPUs29b99g0cS7IZFh5yKLMVYI52mUz33qI4qYUxuRm29961ubmlyuEE3DkN2oR4xMEAAecorzjYzzOiAGMok880vQOAbpHl+nPqwNbIVOffXUwWIED/j7I/k9R49+2urxujXSAEzugiXjMgRwUna1Zl1nGcg39g70+v4lvTKf6dpk0KUSsKPSpbLUPC+sN5mPEfcSBndPUzY/QMOkSG1qR6pJ9AY3BAK5mjyzDgErZVp0rY7XjY7rtY7aTPeaQR+eLPT+8QN9WC/1oM/UFjTwA+j1ZjSeBYQ26SOGLLQL8PoLrIvb+/Qc0sJvYoqxqRsBNrH6ftpWu36adIbewr7DDooeBEEjDdAYGSMIRO9FgyaOIWikjjayk9Ct3XQ5MwUaP3KJrKNfAT7wAdCtXDsal3HdDz/8cKOrQ2dHUPvItbljITunUeJ2+dPfzsyaPMfx3Sxh2H9f69TkLYHARuwpejVaW4OcyaWJLt24rOsvX7cAsjqoVO1XmhzMVEy8BlITWEuZzeHedO9JKQ9rypu6keIbAKzY5wY+m0a8eCMbt/9902t9Umu9WKs7qlUfrnV4+77ufnxPq8OlsjozWqpRntMsMgtGYwOmb/pI9n+87T9fFZ464kn4AI/4kc/k8Bc6aHwWKxq5FO9i5R2wjG3kGsh44SjjNpvYaI51PlVHdqSYqtrb13R+SdNLVzXZv6psdqCs2tdQzVXR0RMkuqiMTpDbOIyU1Ro84+PNQQYrfGbeztC3ahaHypqVhnphjW3qxX2tF4dqlseql8fK+9qHaA9r+y0jq5oKoDdu3AZx96DxccYKPJPnkWrgooMqyj2Cxqh3HA+Yjtbv0dmPe+Z4DAzGgZ+oWeD8qGk8WyvxLL7ro37mdnhHdA4Mq2TN6dVT20oDjrKzDDwZxRZKd5VpsjfR3uU9zS/vaXqwZ8XzxbRUSTZyBs0uU1lRT1GqzGnw4Oi3Nz3yrB+Nl7qm09B2biCWrbp1p3pVq162Wh4vdfxgofXRiYYlEAzzFHP7pftp3vqoB6+PDcDHvRn7bub8b53pR12fZ3V8BI3RRRLKH85JOEZBm+b+WEeCvpDlGMOB8xP0KZyYoAri7CDPyDDXw7kHfQ+6YXxGODvPag3Gn+tuslNi7UlveFEOTICUw2IoaeIwrFT1rQWQk6zT/kQ62JNuXJ7oxtVLunYw1ZV5rnnVa1Z1mlSdplWl6bRSNamUW8ZkJDOGyDeq60b1mhr2Tus210lTaNlkOlwOune81u3DI905rHW8lBYrKH+F+qLijtRmU/UFjbQGHxw/YghYuBwZtM8AeC7Cc4h7iDrGcYbwO9/5jgV+kaFG30IDw0EnI85PNHoKIC+o1NFkJLpVcjwgyeMwNp7lOpmcJqqrd1/MVHQBj3nDLRxmuotDRYVePO86zTqnqu6V0sGk1NXZTFdne7pcTbRfFppmyCu9FMDlnOFUYf/p1mkI3GCz9oxB0eEDdKq73sa5nLStVn2v1TDoGNbCaq3D5VIPVist6l7LQVoVmZZFphVUaRqe5YSpaVagz3r378VM0JTy3ASNz3LBz3x29CIAkCAriPwBCiOn6EPe571gbvDvaM5EwAibAxnF1qMjA6jgT+jS0dwJKjayipxyDsAHjCT8AwBoAlCeUchv7JOQ84si197QxfVqBI3e5TrsNPa/dx+gYM6rNzSiG3u1V2l+MNfelX1ND+aq5pXKeal8Umi6P7UZtHQ3Zz2x/9YYLAEZNvYG+0+WuumsO/vQ9qqXjVp6D2D/YRQt1lo8WGj54ETtSW323vYUNp9fGEjsLxr+BEvLbH80t0uMmKdWKXyBNsOXeCu7oPEJL64j56mwfjNYzlFCUG3LtBl1pFKX+zTDztBmghE2E8W50Isq0VChmOwrK6dSRWBZOXWrKm1uEp0ebGi0aXVoMp36nq5utXraEPeNhvZE/Zpi/ZWyHsfK+5RSckHbb5osOHmU7GJtxfnmQBaVZy7PfAevAxmxuJ7w+n1Zl8NRQYGh3EG4Q4FHPSPGJagrkXEMFB0jwm/QOsOh5n0aNoBARsfAR0YSv6wv/AWu+3DQmBK/BnR4fod6HsZxWNtpw0BSPoROrxgQSslBDstMxaxUURUqqlx5QTOT3BybGMYbQaOFdGY0kuFova13y1iBhjEKNIlwcorRR/loai9B0YkFO4xHrnI0d5Wv663jI3h8foNGstqAG5EtxDl57733NtlynJRo0IS84XyHPIN+x0gYXovAMAavc82gvUagifyebUN/kYJGF+UY0u4UIO/P7LKYRl7TdxAOsznjJY4N9Cm67AFzGd3PG31Ni0GzctBsIk2rQRPqm3DKmXeZav6CdGyyOnRGGSVgbNpeqybTSS2tu0yrFmQdal1ujVE8rJ2ogw5OzXrqFm3jaug6yHiQxNWwewdEjA69z0nQGKoldCcy9c1vfvPUvFAcbZzsoFADzPETgSEMDhx2OvpGc5GQOZx9QJLx5zwPenUTNCY6qZEt0uge00/WjoTOzb2xLYxibA00om8rIFinHDnpeqOqzotSM+STMSZkHfmzyC1oNAose3zobAYkP1AOW2ruO6iGvepB5Iq07jqtYe1DT7UZofCGfHiR93BwGbZmdmnW3QaMs3v3MpjAa1Le+gtYmS//kLDTyBOgGDIGkAZ1P7qfcgxgG7Yf+eIXPYpdB6RDTt955x3To8gy4Fuci3zzHnqS97/3ve9ZOQoBIr+cH43L+MzINEZ2MWohL5oMnx80BvHVA0pvZkSfD29oBBhsctA5OMv7LQVdBXkPgONC1cRBY2w2smo+QIBjpuugyXqJSE9GEYo3I+nq3uw/AaNP9EjBpnWJT2kKymnSe9h//ACvgfXrbmjmBm7sgsYvY/ftgsYnvKoIrgtwdGELZNn7rxoVKg10dpQZB53aSEfMrTbA0Og8bahE6Cwd/aPVvdFFggibaHlWq5Y67fm7aU5iR1dDnwdpLb35zJ7h4BguDzZth6bjLYtmNFcf5utGwg1b+kbPVaYxOqDFnzjkIIzRXjuc5aCqYkxAKVFSONoYD47HwGBEYlh61PKApIcxiWDzCYvUl3a5bdC4DRatUURkdlI3UK/6SdRS5MEcIR+ejrHoh0ZN31p9r83mI8CzNulbWrg1nTGv0LPtgCgmWdFx1z1o70xMRj0vLXDcoLRlOmczs8oR/C3NLBmzhJ6eJqc+X974eUEjTssYvQ7aFXKJk8N7ABfU5YB+hwy7I9ltnKBwzAkuY66YPwdvrR601c9vhvOlieVDF/ZMo9dLupPgwZlrJp/HuG1/3vGFrTjA5mzihOeDod3II/qu7xoNXaMSYMMa3XptOJkaHH2XnRionXS01Te6Xmyh8OG8AOBZRgECvztBBItZRgOcNDsyuj4DxEHDHPHybLxOBI3UfD4nYNx5VFFADvbqeORLyBI6lWx5AHccg9zibCO30aQkMpXILgBeBJ5jZsfTk7pH/6RTmcYknF5Puq1J9J7LrlGtDMAiaeOdiz4jZKLpmWtNzuj8y1BzmkIhq1Y9kDq/kl0PXCzhxvZRFs2lZkg0QeltQJGjxNRzU8/O2AQcdnQ1atZog9GNmzpvr3sd0/pOsXUvmJxik5Gjr3/961ZOEr0KxhluZBNbzm9kHwNwI5DkHLLbHEd9LjoTu84PshpjjshUUk8eXazJWsZcXe6B4+iTED/jMR7hH1yoTOOY+htjZUb23zPnrn23pZMZistA4azwERjd0KrtGwOR7fvZjFzXrRtFnfS1NUKKLiGmuD1LDnrBuQXJkhy9WphrarYOHW3MIXS0S6aByunyXkm4BYzHTXqeF1bco2ucZ3PGLmh8ouvu2URUtv0/NbMxWJFOcDbfzlGW1OPajUUaim2jQCwDA2LuTkSVaA4gh2Zd6M5qxezbwNTUe4xCYNOSYbQaCOhXlRWrd1AAaLVus7G8foQdaUNaE/XUaV4eNPZ027NCGy/MjwHmm05e0VDhia7fk79YBIvmBqb6m7POcSj2GPwbDnPQqaIeMrr5BWIYr0fgGbU5f9X6mye/Cp92xXHtqSOMSe8asOE/aXyEOSMo9dwH3NrwZ4wFRmIwOgqIomf7vOuoh2oJSTTHJNU5JvofjWjsOMvCE7BQU9fbUGmSipahRFYdlvdsenSMNXlPWe9Ee/FPG9fIxrd5voJGQIqzNY1ktMMhj4CRjGGg5zGSA6QbelSMgbEVwBCnxk8hu0FXjUB0LLPx94vj3KQOloY5pOH0iZKMrCGHaSq5Nwez0SzecW9Skq12x8MbldngUW+IZJRXZn3hVqMHvTGOdxblOgaXpVldZBBLKxGIGXtGr2KUQjZYyQCOfdfnWpE5R7+SSbI/B/U1GaZBEwLN5DyRYaRGzJuWUCd2Xu3909MGX/STxvKBjOBcA3QQ7JGVsczBqPPp2YHq6NU4Jq4VWfWoq40szfOkUx3cOB1RbTCCGOeTwBmE0p6/N4W2nynddpFd6PoAH2nkCBT/1mb/pdHtGeCJjwAxpzwakkGljrox7HOWq2JmYmquRFMUjjW9Sn0idEMDshOJxOrLffyG6VGT3dGPAYaJZXSBVCoygg0n2IuyEpgZMWaDDCQARehNvhHv0bCG14OiCtjGMV/5yldMlgkACUI5BmCDoBK9HM1zApwjWx6ZRs6JpmUh22Mde5HAOJfWUdHkqJQD2fP7TznlxDDyjJ/NBLE93KR5iciT+QB0z6cjuZVkuaYb+0/ml1pPA8CJkf03EhM13jIaP8AGR3kH21QyYKUIyXe2982r29BeQ1I3pSkb0X24V8YX1XW74x5egV3Q+ESlwjsEOu6cegLaMOuEIZvAd+Zc25yXgRleBDMofjI36dccFpS3OzL8mOJJGQE7D+NCgJkccx8NA0qTOk7a/EUfLm0mwNrbe9DpBcm0sq/N9bINn6ybZzyjziblTOmuZbSawOA9O/o8kFTHDs446xivY2SivstCJPj3o4Yg4fBEo4ag/AUdlT8DQR830nmiYvWlXWxsMEZ/TyGfzZmjHTsdLfmPtQJZDMQQYANKnsmOO4puFBMW4lGczUP0v24DuqCbmITZee5tmSEBFAF45DwK3JnlBrACndUcI7qgpSxRcs5P3f1DXRYvkIfzOc+StYiRGzGzDgeGTOO4mUN0CcShCRmOOXlkG6NGcSzz8fdxxvK8YPEiBo3UUnk2xINGy3SbXEGlT/mbNOzZZngWpaqiVHOysNpuwDIbDJ1qzE1/BcfOMo3eRdh/Up1PGu5slCd7KxyppFNTYxID7NDXLfNMC6tNp7a8aWt3kHC40KF5YeyRmKPq3WMd+uBWaJP2PEjqWGaQPRxwZJVsYshodK0Mh/6sno1u0yGL0ZGaTBDvRXYxZPZiOdufsolTljqcZVdpW2AOMMOb2XgHR2tUw/gZqP4DlGofo2A22hPfKXjDId+CHKaUrRyFjvA+Q9eak1pAiF0uthlwAzbITqYsTpI12EaEoQPdI80fYUSNs53Qu+Z4Gwjo39WBaUoENqXiF8r8R4Yw5IQAL0AMgsBxIzu+D9lvGojxOplDsom8xvm8Bp2a4I+/Q//nhyCTJjvIOOAc/+Zzo9sqr1MbGTWNZhXJ9NIaOXy4x+kA/DTsv6m3MT/HvCEvl4KVhs41sIGMNUmFJOzuUro/a3LsIMTmayYZDp0RAd3Y/pu6Nd3Kec7QMI0MhdXuKZWq4A5Y3w7PPLpOSZ99do1OrfPzoFW/tIf8xC+8Cxqf6JJ6du/h4Mp7nkEDp2YQx9g3lmcLLVWf0FnLqiT00NBv307qX6sfAAAgAElEQVT2p9sF52/HWAKjuow7kqWh0lvI04uaQ/l7JiicewsZE9Fru3E9ze9UVsyaOWbWojwaYHs28kJZjU+z4wNKzwNvHO1o8x4BTgSDkYUMpDJoqDhEGJRA0GMOE449CDsODsaJY/i7qdqzCO0TlbEv52IhY4E8OthAp1PkA4clBXeAFaNHv1HHpuBTJjAcjaS4jdxqhsFnndmoCzNSqR/lKPEe9Ojkurv1iRmN5th41pE6M349O57oXcnlfp7pKMhhBI38yU8g5gFuhKxGxiYkAkeG7n1Bq4rjx02aInsYznig7+NA8suRsMe/qteCOdPCnJc0HzIGftdQ8PPewC+X0xhs7frLGoZZwEj9l9OtzCEy59j3a2TFkSdDxk3IvdmI16BbdY9lJS0badT+lMVNnYAtdjQlD3WVKvHOGuugn5umdScn1eHGeKGAUyynCV3w8ZfpqZ4ZznA0XKKWDKc7gsb4Ez0bWcSg90ctbdTmoj8JOMnqoJ+DyhoBQAAgFyXz/akLnTCxGCdgnAubX7rRZg4fp06PKd+y8bAHuvkyXzOYR9FMb+yBb3wBd/AdfE5/N/kHcPM9sIkBEuDBZxOYYstdH1PuwvFpdBc63OZ78uc4B+Uz8th7NCKxYGg8D+qpSt75H4btjVpE5AiQLebTRp1jlKbwfZG5X/7yl0bpJ2gk8IsmeMgZMkgHX+SRoDNqwgNQppaRAJEf9PSbb75px0Q36qiv5LOi2Rif6c/sYu5yZwilwDEBuQRweeZsH3MJAG75Dj4++5S+siDP5h57UmRjayK1gW5NMuu9Cryloguq+xfGhEnNwhKO7CCbucKZ1fAaCJfqgw04SSUvLhkpe/ncaNILsHke8RZ2QeMjLthnHT7OdkSIF2K8VcHbeZEbFC8NHI4cjtFUoy7ybLPA6ASVZtk5cjP+5MhqbumBQWvZ1umwedl4ldfenKIopPA0UQf8yqEeUu1PWoSLqfpOPyGUfAyaxgCAFMYIDuoRMRag5NQ54NRhAFBcvAftBDQRg0D2BicHxY9x4JfXMAgYmzHt76IahYdkdzRMOORoGzzG0e4sRHYkWb3NpUb+UGDYG4mJonSfg+ZUlW1xehoSkKipD9XPRH3O+JOS8+PynjqkjWTXh8obqWXUsWFEwX2Ce/1JX2qcvYH+BLqN8xM0vnA2DGgKJzGC8r7fzGskYAxAhD+Dev2k7/fpXs8zK67mvN4bKGObFwSMsO4I6baQg5hvO359fNcp6Dv1RVyjbWWav0Vzhe1s3422TYj4Zr6s1QR57XrQtL3rZBpTlAJGr8OJeaSGJKYs/HOBw20cX/QqASE/dE9FZ6Jv0Ynozvg71D1ew3lndAHyHXNucfaRcxqX4LwTeKJX0cfjPRHy/3Tl7hE/7VOCRrOgMcs22e3oWGnZu1RFbgFmjncclnUrxy6TrvesY/BG+seN6SJ1HhGfzx11eXUZO23rAzL2Kktk1hqeuRJN7EW/JsGiU8MBwP3Yi+KXh54jKCRYQ56Qo5itiM7E5vNegBwEhQSNnEunVMZoBOjL8TSzQSax+cglMhsAMrJJUMq/+YlGOBzLOXwuHVbDJwCYo84R6uqF0sdJD/mGTpWLybZuJT/sf5KtjdN6VleG5kwBYJIhlybkJQTKZdErZr0sxQ/degAbvf6QgxnC7D7v6ZnQ/vkehKJbEyX1oe/ziHt6d/hDK7ALGp+gULj593pDE+Gk5LezlfyITUXxNk2T6roS7rwJ2LwuMmHXW4fm1D3HpLONu3PmG/ln2lU2c56cEOWzwsKZT6dt4J00kyxlQ/14PzYQ/uchaCSgiyY2KG9qEjAuZAxBBXFkCBQxIqCOGBwCQ+gpOO6giQSV1EjE0OAovMehj0Y443qzoGY9QdH6ci6VuvZGEHbacGzlIcrOw5cIh9ePCEfltDSEGLkzErefHJI4K/yO9Of4CqcAmNRG26+yPcnprtv79BlNPuZmk8W09y9+4BiBHneLnNHVD1kMACKyM7biKXBEDnFccLKRX+Q2HKgvR2Ce1VV7G3LuzfDSGCNvK5ZEMIKukdSk+hxaxIcH7G5E6MHzvst2Bq/XcW/lbeymp1dHutnpVL4bvETB/jWSW3s/soxpTqDDe47um5aOrfSslvkLfm5kqSOTjV790Y9+tAn2cNhjrAt/x1lHRnHY0bs0HkFecb4JJqMzNddFB6N7OZ6fs7W4X/AWn81hm3grUUkjuErDaO3t5PcGWyg6P7plRVeOdZUHjRt3ehM0pk7RwTAa6VH/4p8SNIajPcLvCgNXyIimxjxn5ih6UMsJPoLDZkBbFmmry5/NYm8/NXQn8oUsIV9Bm47SEf6NjQ6WBnJJ4McPeja6VSNvyCXUVGSVa8ZoGD6H96NDanT9JWi8efOm+QmAIsgucx6DvYGO5nVk/kLRrM0wA75FoarL3ykZDJAj7HwEeBuj/tn231luW4hj04cgKdGNxk2qe2TONw84fIntVUbAychp2AAwm2ZpqY3xc2D/n/UeepTP3wWNj7Jan3PsNjzz5gc+qTEaw3s9Q9BMzYlIweXW1YltEaiOU6Tix43OFl+PrI13ohrTSc42A/GugOFjnx4ivYEUk9MT10lBY2qVHA0h3CR5Y5znJWgc14KRaQxqKQ4LASRB5bjTWjgsHAs6iBHi/WjDjbMeGUmQxXjP+PZdZ8biufgx1HiUWgm0cZx53nyRbZMcU85njUmSQT88yXHqvLbNAI2l9PQ1Qqw3jvroHqzL4CnDc77Dcn7QeHGcm8+TiQgMcT5wRIJKbSua6kUjKETWcEYIFHFykMlwas7LRn7eZ1/o96kH3NTFetDotYkjF8MyOdH61HVkQFzxN5ex0MtjWGL7avJlUkbmdGOarb7b6tsIBDadgbmzTUOb0OOepdkCLGMY0D3+jZQ+B0p1TBcNUANqIHIYMkmmkZ/IMAKuRVCI7uS4oPwh5zjxOOjIPUEjgF40wYkax4vO4IhnSK45JMrBB4Isp0JH0MjftxnnyLuE8x7GPHRuEoqkrJ3dutWJNpIoCa5L3GgK/Aiwc2AiZWhSF2qn0vr4pHDw7RrhxKeg0cFr75NgTaI2MMnF0BzRjA75wV4jY9HILvoOoCvDdvN3gOAoLSGbiC9AcImsUpeIPkX2AJbJlo87s4aPwDF8JplK/AiYScgu/+Z4fAGCxXFH6wsjx/aMCRoDdUhB47lB1hbRslEyGzBhHDSGZ7m1/yFTWymJXeIymjpwjNgdDryd9ma9vCrKsEba8pTw+S5KwHHcn4Ewp3X9xZDY5/cudkHjE3x223DOGwA7Z3tLCdm6Mil0HHHbTbSt49RW6Ztjbs5GOC9WJbHlTwViuMXE7duYedrOad+k/32LBgrJyYFqbjfyeMPyHbbmIboIpu/2BNfty7xUII4o6nFNI68HYo7TEhRWjABBIIYGw4MzE3MduQZOEH9iKDgf4xGUVVt7WqI/JzWNWwr1CFFILeEf1rNJOJNDMR514QKZAtAkgUFHdT9njJ7HLkmZmW0f720ScSMQkXkfzXP3COohkXFDPCrE2VBvnw9wI6h40ThkXGt7lo4aQWQg3SFv1lwgyfWmPuSC1s880p43PejP3JMdLjvRQGb7rwjGxo6JNwbxn60z4hk+V6BGug9GhV0sKdZR8BcgyWkkPDzr1Dhkk31JWpMsUe+V4aHZzXFPH5FigI1P87w9KhxqAj8c43H3VOSS15FFAkCcZ8A3dCO6NpqIRRMnjofRgXOOjkafRj3auCnZhXG2P0V4TwEI6YnnKWMd8vvwqdvAcDxn7tP8XANvU/Mk6g7HRCELUMesjTSa4JQDbr0IHFzB+Yd26v5CBI3ba6YjPX+e9kfIrgUOj7SJv7yDxzRmZA4Ziz4Eke2DDo0scmzMqUXGkOGQX2SP8yMDHuAbr+MLINNRuhK14FxvPD6Gc/EfkO3x9fAjxnr6y1uNL35l116R60s2OrqfnxtnuQ/gfun4c7aAWNLS6QCvPTxt/0NzJ7m3E0bdTU/J1VZfpyR3UuPn2H/TqVGaNQJdEsDxxVdld+TnrcAuaPy8FXqs91OdgTWPGbsr266k/urWBfE5OAl32aB8vvfcHXfE0h2N05vmVLe22C/JsERgsKEYJs63f3bU6YyRTN/U24EegZkGNez5qbsxdcRcqpSFiXqCQCVxXjAmGJkwEBiBcNx5HQeG885rynC25iZaSz8/QeNIuDeieBrl2/jaY3F9SAQCdz5jgOzkhPSdkdktRTuyMdt72Toj2zYhp7bh6bhz9JbX8Jy65+dEXEOWxgHiWCbHtNM4JjpSInche+Ms4/Mih19IxaZn7liAy+hGDEJfpldcTyYnaChHMx1HtVojYM0d4YSSn5Efz9pswz7fBuM9EoBI1JYnXZ0AvyxRUi2MtGHZWxR+m3mMwOHi06jjWSFn0SwsMtxBBbRdn2Y2RnYx9CgyGZmfsaxGVpFzx3o1MuxRH/aFZOUZHXQ2aDQXNmjOSfS27vEY1U0qyyii2xDPrxeBYGQjHTjxkV4JaN442g6QhardzrAbL0i6g03QmD5vFDTGvtp4GXZPrqetmfU55QTPaMndwiSgNgCGs8Abx4x9gKgTHwNryFf4BUG7DhAuPoNr4BOMu6SPmR8h69F4b1xGEMFl6OlnuV7x2Q+FXoaVnWP/bVOms5J+PA0YuGw8BEJvDHGCysYnRbBor21lcqNfTp17Jlf4qfY/+RIJ8zt9rYuw4i/GPeyCxi/lOYaHs81yeLAXtS8u1eZ8WGCZ0G4Q8dGm3IzJSXU4W1pphInjm9/upK3fExTY07soEjXRDdXqhFLtpKco477P3H9s7rMBwJeyhk/momFQxo52GAGcF5DBaOYQRoQ/o/YhHHKOHb8+vl7QCp/HoBEnIKhNrqcfpuRZN8rk9G6g7VMaeWwwwsI4mm0ZncjAJBrV1klP2cFNpBdy6rLs++OsHDit1XbMyMHyzPp282yyUBcIEf8siR47x+Ng72zg6I/Iu8wFCBK0aDO/oyx3gB1PZic946ukxgbbxl80uPHUo9OlE8pswV80SbBBi5s8n+vg+B6bCsdza17HfT7G57mmPnWh097Uqf0TDZnintgLjGNyupVBhNSUWV0ZcevzQaUaAxtn9eo4Yx5de8MJD9mNbPg4M+7ff+tVxrnh4D8vQeMWYj1HdZ0CH8btSbcy68DCmB/qMmxzGdPIGXfBo7QgfAnXu1uqYfgXY0U90rcpW7SV5S09NQCOMUBtmcWRG3GROlSHrY7Ab2zzI4ALXUm2EHAjKNYBVoTsjeWZv0ewGSUuY8DjLJgcQWP4CUGPjXsIGb8oGfMAOTbazF44bf830kMtqynT8yKycdB41v5HWjISKX7FyFwHS8lfPd/+n/5E77Ya/sip90Y+QNDAL1JG/Blb0Cf28bug8YktZdoMI+GPur+tC5yQkJTl8+5RZ4LGtHc2aF9yjG1+U/yMhrA+1EFq9N5mI5pl2CJIgcJjiPixfKh9zojvYnZrjDpFltTPOI00PeFFfIKXG2dgwlkZ1+QEehizlFD0Y6QQBR9dAsOxHzvj45EF4bCfzUA+wa/zRC/ljRd49NF1dFv3ujUW7gadVs4uOFtn+nSFi4tbdPVzRzgAD++ZFq/YLIRRdczYaCTjtQn6thFiHGXt5scVCyPwPmR8W3vxRJfuiV8sZGY83y7kjT9jbEHI7rgJSaDf3FTQsS4Sov1XX6zUEc+rrxJDIkaip4AxjeGAZrrJQloQ5k1pxvrKpXfstMfwuRFRagQ2WHOIxMs6jWFsG+dsQtMxSGE1w+FQMfeO/dYmiNDrgrzBSKLPPmdBY2RZ0JHjusOxLI/HGERmMpz7kNdw3ENmOX+c9RlTVP/qsvQlXsGEw6v/wyG3AC8NOndwI8K0rT6LzpIxDssaIiXKaNjtwrA3+kKHJnX5xXZHvaSfFU76mEMY0u/7aJzZeThoTJ+4KWp0Pe51bON9NKIUfolL+kUvHcBtyFJQoMeBXGTCAwiOLupB8w/dO5brsSwHldU8oNS0aTxvNLqoB4Mp/A2Oj/FIFwn82IJr0XX07DPeGvnTgduZ8qeNjts+rW3/jiQ4qVTLjxjx2AzkG+vRsOhn7b+fFyCy44V+zHk+QPjFLrMXS1a/qExf1ON2QeMzfzJjkX9YuD81E/8k7vtLvfiTuMHdNZ75CjyU6XsMvmdyply9j2T8UZGH8+4l2ZJnvk67G3jKK3C6onGDYJySqU8TmE+51U89PH3WQwyLz3NGHg5VA+bYOuuPugme8jLvPu7RVmAsQ+nRPoqZPV8EXf4i4PzUG3pIlB7lk/2qn7VjdpL6aKLwQhz9pGyuXeeMzn4cgXoS/sgL8WCe3ZfYBY3Pbu13n7xbgd0K7FZgtwK7FditwG4FdiuwW4HdCuxW4MKvwC5ovPCPaHeDuxXYrcBuBXYrsFuB3QrsVmC3ArsV2K3AbgWe3QrsgsZnt/a7T96twG4FdiuwW4HdCuxWYLcCuxXYrcBuBXYrcOFXYBc0XvhHtLvB3QrsVmC3ArsV2K3AbgV2K7Bbgd0K7FZgtwLPbgV2QeOzW/vdJ+9WYLcCuxXYrcBuBXYrsFuB3QrsVmC3ArsVuPArsAsaL/wj2t3gbgV2K7Bbgd0K7FZgtwK7FditwG4FdiuwW4FntwK7oPHZrf3uk3crsFuB3QrsVmC3ArsV2K3AbgV2K7Bbgd0KXPgV2AWNF/4R7W5wtwK7FditwG4FdiuwW4HdCuxWYLcCuxXYrcCzW4Fd0Pjs1n73ybsV2K3AbgV2K7Bbgd0K7FZgtwK7FditwG4FLvwK7ILGC/+Idje4W4HdCuxWYLcCuxXYrcBuBXYrsFuB3QrsVuDZrcAuaHx2a7/75N0K7FZgtwK7FditwG4FdiuwW4HdCuxWYLcCF34FdkHjhX9EuxvcrcBuBXYrsFuB3QrsVmC3ArsV2K3AbgV2K/DsVuCvUdA4SOKXnyz9jhbe3so0ZPyl3xwl5RrseH74G++l8+Ny8W46zP/wa3C+hnjjzAl2yVMnadjco2S3kj7b72t793438e/xd4vX/R796uP383OkjaP8asPmvtP5Z2853e72ZdYk/cv+yNMtZ9sb5Fud/pqbu9p+I79GrLRfkufRpdfPu+9zvsoL8NJYSj//63z2sz2zqvas4hm7dGxWfPS8/FP9mfUPPZMkmOfvo0+V0s/Zf2l3pad+5mt/ync8JZvIynhXjPbKqQU9vWvO7qnz1vu8NfT97evH+6NV/PxH9pwfMV72c5Z8u/9PfU/WK8581L3sa31aDw9JQLMzSmOsmVyaQgs+0rKfkpnQ5XEFbEL8bN/LBr7X4Io7dGE6LPTfp93Dab0XAhXXHn/3jUVIlzoteZ8lq7F+z6Wsbp7HaVs33oNjO+dymeRsY976kayEDG5t36lnE7b3/Aczsqmx++PAT7leyMEZARj7Cv4Vz98bDz+z+JyRP3JK/SU5PLVvztNT6fyzAmrme+v3+E6KLRx77qxzwDm8Fv4TF+H7hF+VdPJob52+wthfiQ87q23OyvuZ9R7O+Dx2+PMk8S7fvvZjWTi7s9ExvObHjB/fWZ9vSMf4ynAez+es/Ke9YRfKR36w/9vdz/Rs7QMeVYf7s3/IdoxfHMmcWdUz4nVaRLeyiU/uKjfZ43Med5ZOHvvRYR0232vjx+LDbldxvGXP7u6H7N/zJGqPZBC3B7/QQePYfcjUWcDHxumHUlKhoszVda36rlM2FMpUqCtaDVmrbPDXNFRi07nMdcrVKs8ydV2mIsuEo9C3vbJJpqHKOCRtsDZtkUri2gPX6NVxfu7i3bVSVU5V5IWattMwDPZ+VkpVnmloBw2dO6VDieL1zZEng2ZbOOPuOmU973lw1nJuxvfJlfWdimGw91AVvgKZMjZF7pvMvmdSCH3Wqk+KNh8ylb0f7+rCHXNO7fPe7hfVUbBduX43KCsmGljH1t/jzJ7/Cv84D7o9EO83IbJ/Pq8U6aFxT/aZ+dqOyuXf58X92TpDSFl6MskHHTQMrJbr6jwrpCxX17fqutrkqSwrk5VYo65rlBXIHOsYa+ey0iNjtqZJyYY679wUIBs9Mo6wZb1ynnMf7xXqM67BrfnTd8fcH9zG8dkYb5c6rhNmsOsH5UWpDpnnCgV7LIVhfLeBvdDZPsu54761e55UE3Wd1HM+Qsi+zTINPd8zV4d8lVJeZGZPu7pRmb6l+2PuSFnYbL4e98536JNEjpz9bFDX95pMKrVdr7Kaa7Vcs+y218rc731grXyn2R7wzf/iymm4NBhf10VJn4x0EjoCmXNnzc/IVKe1HzscLn9jt26rs8eBWm9+Tpbnqnt086AyQ7dlypCjgec9aFpyL51ahCSX0MC+I/x5nLbnEfiNnI9wjNCpQ662Q3e1ykt349xCFGp7twQGaGW+E3BKih4pQAd7QJsPVYLhevX54HoVmc6xB64XbReZnTHXzPe7/8Ouzb73o7BZY1kdgZLYkr7TZDpVxzpllZq6tu9cINtZ69qVvZJWw2X1aTvUWx132oHcysEG6DSHmB93Zouh1LpppKJXbkaiV6lSw1Co63Ozg0POE3c9g2wUfemOpOmeZHGygMx4mjxYt1C5+YmD+r63QKfIubbUIWtlqX5o1Q/s+4nJWt+zprXyQup51qrsek2D3kWnmYo2uejtwfvz4mmiMyKYKswv4VoeKPSmk9DZ253AHhs613/oxRbxziv1Xa1+WCvP+GzOc4DV9bpb1z73aw4Eb6aeauUZ368ye9wNta1BkRXquTDnF5VdCXlhz6F/86E3f4d9wfbiyxW2L1qxZGYHMv7FPm/ss0pNlQ8T9V2mtmjseFuGZGdYdCyJ6W0Vym3/uI/gYDFrM44ceJ/nkuQIH8cWelDbNXZmmZXqm0xFjtw3dv3wRJ4P34GnhjwgA9hF16FD36nMc+V5qb5tNKixf+MnNT3P2W310KGZShX4gMisPdBK2VAmz68xH9Z8sJ5ni9z3yrBnpg8KDf3MfOB80pqcDm2pKjNLrLZfKUOmzrVx4338sG7xXeu+DPutzAsNXW/+s0EX3CcbCrntkLlBRYGz6bLYWT4i/AyO838XXaOCa2ILslxNxq7Cx8GHQGOXEr5036tlnfxUl3v2hcmarwuqpddEPf4nC8KpaN8CD1Rp7fGN3LQVKaBmj7p/7D7Aixw7/rUKGhEKDxqnHtjgmKLg+ddQmhnq8kZD3ijDMe0x7lO1WW5BEsq9GBpTul2HUsJslRqaTkPRq0b4MCA4NEKJJWWK84AQEmhltbLcnd52zYbNTaHjxE6qSq1adaqVdR5AVfnELFBN0GDC6A68mwUPwYauUZUPptSHnGPZAgScg/ZK2zLKbaNn6kym+XuvfkhGoucIz+r1eQSNuTmElQXBvgXYKD2WMEexdXbPBKU40eaWZblalMyAgik0rSqVg1QPtVrunTU0hc+K5+aQ+aX983kP42RuaAoau2K1caxe9KDRs4AewmwyJCngr4pcTW8uh8lMSIAdXfYWPCFPpsgwGEjzpNQavY/BMFDEJMDk284bkFNkO7fzS9a+xSHCHZIH+mWhSTaoaDFIBFLYkV5DgXOMs4szwnUQSg/vTSufQnzbjXMNQGMuAgreLoZhqOx7dRYEoIY90DQX2Ry31hy6qpyoRbhxIovc31SmKpuoHQa1BJc5Tj5OkBvJbt3Yd8sJoG113WNhDbuWT/Kd5H/jfnzPssQG0mTSg+MTVdW+7eupBeduYDaOuDk9OFQpYHjRg0Z7zinHY7qI7x7gEsGRh1gbgMqcv8admoTgpqjIrxLxyyiRsWVqeHgxdLnyojDtmGdoakA3ns9EWVGpbXEcAPo6d+jZL4BQOQ6UB2UPB40jJ4d9lmTAdGyG45CbrOfloK7FuZYq7EaPnsVWhHPrOhkb4rEzQaTrTwsTMn7RnYg7IEeg/ew19gPOIK4e+zA3p8yDUa6P7iYY8b0Ve3jMeOFc4Eg++3ixUlXNLSio2Nd943ue/9t10a2o8GB/PE335pygcRO4sjgbqMz0AvcdMGeRzdT0nfKKm2/VN43v8R45K21tsd0bcKpn/Xkekf3F9m9hSvb4GIDCNhEwYruqgoAqt8Abe1dVBFGNOeQaJibvZcnzqKWiU9vwcCuV6Ke2VVkhQQRT7nS7rKfgx0SR74oE844HjXxXHGOXbO47gS1pX6ltNJmWattaTUvANpXDIqwD98R5DhQ4SMJ3JSDDrpeOpnHNfqkBPTtMTBf2Q+26vyjV11xPKqrKAhHuzIIyA3OTPmYJEuCW25phSwrl+cSu0wxLdd3SnPUym6nMpibzdba2oN58qtYBJ26zRy+Xhcmrate/6HqCFsBJA7wjk8Z+JHJIa+PaHAAcILExm1DmU/U1fht6n8+0L/R8ZBvtZrHPrYEhgwDgHTwS4H8COS0wzDxoHHoCJOJCB7EAF9QVvibD2oPGYiL1yAi2dWma2YJB5MyCtNb2FMEjfqr6PXVDo3o4VKaphnZqSYw8q9Ujb4WlCc4BR88GjafBU/dtXC55xvh6xHD4ink51bpxYNxwAAOr+d4ykMTu0y7nMgpIzB5ip+E1470DnLnv6xkKviE+DpepDIDOVBceYPO6BYzocvz2vDbfHp+75TsPaGNJk1yrrjWAG7kljJ/uz7Tq3R5wDa5lYIr5yO4zvLiwsfSCB40eFDkegcFMyHCPEikNSa4Kgq3GFKnnG5If03oWkV/QiS7nXJRYqxKHAQOTFaoIHFMQR8BngRSbGeE2zRibC9SODAfoYONBXMdxhbKywOIpY+/iAOC8Z61tVC5hjjPI5yhUTEkTNzDZZJORcsENpwObRmrGnYYBeIeAomNzNiomKVvQg1R6FtG2tDl2KF42RYSmnSE9bNahZaUyZSWGwjNDrsgJAzt1oJI4WGxM0HqQ2dK8H19fU1gsDVGOpVFT4Mz6yj8AACAASURBVGhpHL/WhtaC08NrBD1P08FJovO0/jDjGIHN+EN5RgmJi3xsMqRkW9BOaxSYZd4cZcaYdx3ZOqmqpoYyWrbbLDJPmGCdY3g2oPQY+FyVZWx6y9Tkk0q9QckoWCUZx4nGQQWSqDd0UO4v8jaWlU+/Hnm5s2SOAJl0HClEoeQ9HPzOHHsDBAyV9+CT3y6oyaDiuNTcX+NODs4MmCqfjDG1v4GaI+t8Rtp3YK2ORoPIdhaoIkWlfeeUvUHm7LNiv2IUCQo7d6Da1gLWvulVsAlwupIse/ZoTL18PvyTxxXr2L9jyn2QqRInIgU7HiiZqU7y6uHfiL6edPP5QeMowMD5b2eWoRuylZQhe43a5OTPJ3P1tTsgxqAAuEOloo0sRel647ODRgcO/A4HdR2IfmbOGGLct2sDyDyXmKnHBlgg6E6CiyyAGXp6IpR5Lu4V/eU6D8eegMRkvsxtD7Rd61mS5PhaBglIAlnl8whicmQcJx8/zQMpl9Xgcnimqph40MJ+AlnPsSmGpCemiFFUxhlcW7DHFYXHOO+LBo1OvdsG8Zma2gGqYsrzbdS3dcruu/PLtsRGA6yaw0awZc/CM6zONELvhaYi2ybLILAErBuqyrJ2Bvq2Bg6Z5Sk9RYaPUA6zFLOwdoATrdoWvUkg505sgW4FwDI7jgPPNQGrLa+WHIxgOTg45VlCz1hjD+0uEwjNNyoBXEvIFa1lulXM03k9Ks8ZTmQ+jXqIrKQyBMMJHMT1YAzdjYNL1pKgDxBbApQkm4VORgY930cG23VxbtnzAPwSWNj35kxz7TKfORDXtRpgUlnQwoPwrFKXNaq7RvvlvmXr8UEc5HMbxsG2fyMjDlBv+8py+vZsHDIvRPKpKnoLgWA3sU/Y657FnyjrKvev8saByQ0w8Rgi+5ROsZ2RGF8EZ65fkSeXDWTJ/NieDNigogQQI4hmb6A/YO84eJxnU2PbsCoepGFbIzPXuE4gA4zLQKBp68uzJSkyqBqmJnt5Bb1oT003NZ+VIJTsZWVMifNo/58fNDbtWlWVZBG9Z2w1vqdxIiyRM2htbAL39yqVxcyy2dyD7xN8b9e1rJGHa9j81hMyXI/v25IYQsb6FPRmWmetyXQ1FKr6ytYcZp7r8cbAtMiiDn1j2cssn5j+zftMbb3SkNfqS08KeYzg/lUb+seYB5HOfEoC9BQ/5oUOGkMRo2haVZIhka0yo0FUiRbExlomh7pwShGKPgGDqCkQZX5NZSW2HZkzMpA4RFXXmdjjSLKxjVRhNJhtnZW50pYpBM1BMbs6AFzjuCorNIFq0zn9KSvIrICwr9W0vYqC7KhTXNnQHtAhtJX6bOaUDYyAbTqu72p/XhVq206NISjubBvNBLd4WLsL1LPxHBtx9z9oh472YkBB/Zx25ghNwb0ScKScmCPqGAwi304FjlE3KG8TgZUMTYHhRDvilPM91u6o2aYDwyEAhsqVEMeUfXwOdP5ffcuawdyiqO5gp5jagq1epSGynr0g5Wcq2pwlp+cZxmwOD8grAZk/Hae/jYNGUG2oxCDQxq/yjF/v+SFsSjMMhjabA24ED5RnYYHkMDRmPDxYcgTfKKxm2DH2KGFk1R14U6wbWIHrE8ilLAyy7Vi17znsFN+xyNT2jRpzdHAzoDpBOatNvsmYd2QL8izRXBqVQ6fSMimeMeDzi7IwihYufMrdmMHDLTI7Y3GifxdD9824QnuC8lSrhZJme0bqVq0m+VQ5aDaZGqNwOTjkIEjQrOPJ/dXF4sJdwfavZ6j9+3tmMcKXcHKcXuZgj7mCfTrCsuSjnxCMz3wNoGqWgoilemhnJXKU5L0eVKLTjZscOTicfM8qR3bz04NGFzz7Rhas8DwJOByxN9kmB2R7zx1pkyWCseDrJzcdLLpDumCUZEtlOF9GlYQihtACq6GnHVwkk++y11n2Hapji1ybPMHMSGAO1P9Tsup61PZ8Ia3bld1TVRbGkhnqXtNilihuiZJt9M2U6bLnMKpXfiqC9kWCxqCg+XNgL5tdGqYOFlmGolXBn4AIvbNnXBaNh5G+icvZ9vl4FvJ0DgDbRnBOkEeGg1IRaJ+tZJkr14EuGWiQXBNNzEm0rCS20RKGTiN0OKFT15K14fnykF2fpDyd3b+Dog7M2hmpDMDAN6M1e7CA7HD/BiJ0UOPRm1wTOzlN0IHn85FPY0GZ6km0RqM3+zZEJgA9YEQNRaEGmq0tLL4CLCB0NXbFgRHsiC09gXSBb5OpgQ5rQSg00OQnsK83OB86HKClsiCnMV0NLZVgLjNmQLtuUibX9ymRu4GJbauJZZg8MOygmRpQzP10Fhyyls6K6ZXj0BNoAowACqKvB9a+k7qJUYoJXo2d9TRxkcfcR+4ZuszmMM3s4QTrJoJGBz8td52n8o2ULcMnNP8LSW0rzzAbYJZEMCUcjFhv/gBBPkAEwJoHlRnBGnRsYybx/ABNpg4wFPhl+M6u6y1p8NB3PRs0xhHbIwHIShII6EDKS0x2S5M1ABxo4O0wosAOExX5LGlXMuleZuZ724NGz9Djn9b2Xknmry00NGQcLXvhVF3krPSdOu1zlb2zC9ucxBD3gV+dGFNGaXdQO4PlopkKA2NYh1rKl2kfs7/Zb8is+wLGMtkFjY+5E575aY7e4QBYyhmufQ4a59TTYsD5Y7OtrG4FukveObffsinJ8fFARnZO1RHg9BqqSjV00qFT0dYqeke+cFzcyIAYp6DRUGeoGQRTUoljYhwhJ6bgKJSGkMAxn2jdTwjT1Bfw2GsTP/j+hhCaH04tF4ozaiZ8E5eGCAYVzDdAkBKbAboWgp22PE5vAb6Dk+2OvbsRnv2MTB9IOVQRp5Y5GlYMldWMtKm2DCScQBGEyNYyb82BN/CvYx0maszQeabTg0acopUbBVNSGJpKHdlYc27c8S6MShNcuGcuUF/eDfiCRE48yEkpM5NoyeZEQpNqzKkxx4TaEuh5Bj6gdEHrzGNxycfIpkqRWFP/qMGQXx7JBBDBgnxol53XcFEThsfR48SQOYEEkmltwW1hDq7npd3x2oAY5ryNqMxIdQ8Y4/fjtV0uS+YekrXue01NhJBXp24POBkAHVYnA+0ZymnuBidlDG0BCpyUwqhk0GfJHrpZHVQYDQXaKtRxkGfPcnlw6pR0nBl2oWcaOQ30kYCBgAPn3p0ZFtgQcuqkstLuy/eFy6oTV9yoONX1BQ0cE73dK1wALLZNrmyvptDc6prCSceR7KHTOaIbiFwS+fP31Ck6KawM9ECrKbS1fFBjNCMH98oasIDngovKk3OFgT63R5o+4dODxm2GMTJcXs/F53YamsYcGn4JMAgYjCKeqNkO5nlmh0DWKYHsT8occqutI6jN0YkYAKOaG+6jsqis/qrr1iaP7CZyaMYKsQIb0mAwYsi28xNgjTM0PLh1INGyAKAbIasGKBKAeoYJCprFK0Z7g13ijtHT86kfL2i0kJdnze5q1hLfk6we3y0xKvx5RDZqC0y4G0u+xVlGY7c26gZZa88IOqXYgm5PO6rNSjUoq4JeBgBr2D8YEZ7hggZdFnvm9Pbtietvy3g5xc4yYTjp9pwB3MLxTVRlvoPtCfOCDZAdlxKEPbZsNyBvjo4m4+SOqlE8sQXUKgJGmz/t2WrP+HndlgVXJjKD6hwiq/cVgHHh0WHK8pE5HAYrSbCgjKOQKSs98TypsZHMf5goL6buD7U47OhfMukOu3g5DsG91z4j+ujTYHXgD+C0W2bX7oHvEcCjs8E8SCAQRCFM1AGyQD3tV8Z+mRg5MddQwUJoLeuGc8/etxIcC74vPvsjYCt/ENhTDz4cPAAAcyYStF/04NAtTYFAvbcSJwP18VtZLQCFyphgfHmjSW+SDdQKsoYTFVCTh5XpA3w0Sgg4m9ps8yhN9QACl6ZzrZUCIA0ygh3eKI7PW+ARUIj9Nx2aAkZYFFGaZD6NA1sIjZWLEdhxv+YvBxDprBKHl+ixAOvDA0dsOf41ga8Fv6aXG7UEjbielYOXVqFjvN7Ckj/Iou19q/WmRM17PxQZq+n7retYJ5IlvYpyZTKLHXRfn/0YNs99pBf1569HpnGY2EYirZxlK0vBg/5mA0gsWWwEFYXbq+pbFZaWxkh4Yb3TNjNVFARDW4LCV030IJtpXUBzg7YGkueOhjnEVjfJxmIjrFQNK5Vdoz1qa/vOnFwrmCcTguD3vZquU5vtqy+vaV1MdYITX7SasrGMUup0PMvEJb5/0ZP9aL0YmHsHhcW9T8X/fWtFburzSrVK1VmlIZtZcTTZJMNdUibIQX/+71RBC1XMMfbuPvZvHBH7J8g76qZTZcoHY75UUUCPYi0oPGbzgPhNtRwIsMlUERzO1GNcjLoFOso9gMRPjApM0GiBMdsRfj5G2tDYF3UbJtd2E2e4YnOlyFNvVWXw7ZeqhHOZ6g8sq1aopekFCGQ1Uc0ROBTF3DJxjja6Kx/PNlS8AbRqVHVLld1aVU/m2Z839SHmGKSaSOoi2rzQKivUDhOjRHtG0feGUViNsuJAjQeObnwAPHjPUFAyU9yTASc4aJ2qvtZB1auAuoLhYx/gsOAgFKXWABRFoTWISQn4M7EMgwV8FlSSLSBILM0JyuqV1C00zVtV1B5b7UymDoTdAlCnEAJShGOypUUjb+xxKKydsuZQ06pRU7cqJwdqkN0cR8WNiznrti8IGJ0W5nVKL2rQ6E2v7EkbPRMd4RllbwTjTjp6w1kRThUsetYm9rFL43aFzi1qTNvdr2ii1NYi9LRmIEFFokEITI+MuqmGch51RanWPg8KXzT5Oqs+3Gn2V88GjZ3R6crSWiKoq1fe9IysfmTlzXlz3WlNJRKd0GxFpMwBvaDKETCmijqqglTNNICem/FB/y1Usq9hZpDNLzNDv11WqYfnLjzo9rROcqwsI0XWa1AFg6a5r0lJoxSoavtqs5kFPVYpBKXXGBxkdlib5ylohGhXaz7NlTVr9d3a2AWW7bXAJmWczdF2++VdEl3CfNWc7rmh0ZszPFWD/sREFlyllmqspDe5wyFtirmWUAInUJ4zM4UEVcYoSvYT+lzXdMrbheZUinQnDhAkuhK2rs0O1FHft6nT9GdhQf1mn4ATeNM816qEPJ6pJFvXtceq8hOzuQOogyX9vUmfVRATNFpmEt0czVGc0ti3DhT0E2SLPgPur1jQSECG/jR9DCer0bxoVfaN6UCygACRhQVmhepOqvNS62GqrsCX8KyWBY3GC3fmC/Rr7s0akuH7WPC53GRNCaSbfqpumKqgyZnV37qf41kk9DMAOfu7MHAdxlSmE035xQfpC60os5hMrD6SurhJvmc1yTj3Zms+L6a5IG6F8wHCTqcGY+bxoSN6ezaA8dMMLgOlGPTVSAwaE0yvGa+7idZdqQEwI0d3uD22Gn0D6T3ZUPYrFcgq5SFQWunngWylrsMEqtYQppiR+1SX6lR70C7PWIzguM9yzrbv8TzwddlvE3yMbiW1S02KWkXbamq0VL6alwBk1HN3rAANHgkOHSzZUJmN0upyiXgVWqloF8qtQaBVLpuP4TXPUEhhgsAWwI8IaqpbbWTJSxzWxko0O94dGSzhlZNztfllNU2hqvRmmbZTASytqZaX/5jeeYF91Rc7aEz1VAQ69lBJKxM0WpbBi9eHolJNoNLW5MN0Y9bopb1BkxzU0HnLkRWZtIUFjtQuHA2FfnlU6S7/nlJoXFi3U6OQWC0CNVhkTRaqdKzpsNKN2aBvvLynV69d0t50quk+tQ69jo9OdO9oqVt3j/XB7V5HzZ6W1RUdW3lvpklZKIfyQtBlyAqKFAWyUtWfaNIt9OqlXG/dONBr1y/p6v7UeONs6brutapr3Tlc6IM7R/rosNWiIfM3V51PbRNtmlIYzOeURg9YUpFwKAecbZS50dHWqoZjTZqVrk1avXmj1M1Xr+jq5amqknoRbxixWLb66N6Rfv3RfX3ygEq4qWpdUp3tqwFNsuAX5Ij1SnVCoDyWne01ab2WzbpevcAbMcyFa2F3HKwhx1CrGk4011LX92u9cbXQqzcu6cqlPZVT0EGoe52OHix1+/BI736y1K1DaZ3vqSvmTnXjWZhxSQ4I4AhZGxoTNA8075d6+aDXWzf29fKNy9rbm2oycTpr3wxarVvdO17p/buHev/eSsdNpSafq6EBTTZRk3tjKUuiDJ5Vd+fZs9YANDTZcfSZN1plXaNJgcu7tu/28oH0lVfmevX6THszEFK6Yg46Oj7Rh3eOdevuSh8fS8c4KvmB+nxutBarByvAGGkUIAtAZ92JXtqr9db1iW4c7GtK7Vjf6vbRiW7dW+r2ItcJzkp+WV22b4bW64pw5LxDIN9lOiz18uxY3/vWKzpanejdOyt9eJSrxyE3n80dQ6MVJQfenb0tSe6C+CNP8Da8tslkw0ADb2pltLrUaZkPsw67VicSddO44p442+7j5PhaIJRucUPTHh/YK6tydculZnS0zVpNy07XDzLtV14eAMC31JrOYWqLqW4fTXV3MbUWCZa1e+iZnBc08vytskZlcaJrB4Ou7UF1Wm7qtvnmRoFONsRVowMinubxnIHtX3NCYFF4XV2dTbXQTHeOWjUNclar6la6canVV18/0NXpxIA4Gi988uBYH96rdXdZaDnM1GVX1OWAbSF3pG2cBoWszoeF3rq01Ne++pLuLE70609WuruGsTJLtWU02CCDRpbBa4jGUNITFJAvcCl3jbeZ5vSsU8O1qI11BgPSVasql3rteqX9otbQwFDx8IsMoTE28WNNLnnRQ0Pfhe7YOszhvQKcRAoIdl33l6UOjxeaz3Jdv9Rrahms3oOUvNJhPdOHi0ELgCtknexwgoQMIE4ddYd6rYNyrdevFdovjpX1S6dsl6VW/US3F1PdXmTqoQwbyOKZJPwSZ15sSwk8aPRgyRrjYHf7WuVwpFcurfTynjQh22aVfARGqVO6BW5IH4Csl9SonGjdTHX/aKrDdUmVrbGajYxCWMa5+BY9DjvA30p7xVqvXsr0lZfnevn6TLMJICFB26B7h8f68PZCt+41+mRV6KifaKjmlnVsDUEkcKT2qzU2ilGIm7Wu5o3euFJoMjlW0yyM+guYfG9R6ZPjQmv0sDUrSwRiC57xdciS+/OgGVXfr3UwXem1vbWuVgSNBMCFmmque410+5AGRAfKchICo9ZHF953QGe4PuysfpkbBvYlGbDWNKsN2L1cNrr50kxvvnSgSwd7qiaV2VRqoJum1uJkqVuf4OutdH9F+I+dw1ZDWbV2viY35dDooFjr+hw7DJOBullPntSp54QxlOjEPEz18SLX/RUp432zd9zr4yypAW810HavWYEfsND+dK03Xy702uU9vXR1TwezuWr8jqbVYrnQJ3ce6L3bje6vK60BerK9lB01PrOxq9DDk67WpH+gS+VC1y/3evnlPV3enxpbbbludfvBUh/dbWzPt8VVdZM9nVhZlassEkI+LWClSksdlJ3eemWia1cr3X5wonc/WelBe03dcNmDePN1sIO+j735X6ol9pT/C/nzggeNTrnwTlSe9ePXR1BgaEpLyPfFxLJze8OR/u63D/SPf3Rdrxyspe7I6pmgZaBkpwQ2tVNlDrWv/+lf/aXeeVCorfYNvbXOXuWgtlmr7Ae9dDDR6t6HeuulXr/z/Wv6Gzev6o0r0kuXptqbE8TSiZX2wr3uHXe6fSS9+3GrP/xPH+rP3u10lM111E1VTffU1VBypurWUFY7TctaZXNfX32l09/7/kv69hszvXl1ppcOCu1N2Ei9ZZ6Wa4r8paPjtQ6XnQn+H/75R/rZe63utRN1kxta0TGTsR9dl4qU8Z0yo2JZcy2bboCTUhqSSOZ0Vi60ryN97Wqmf/73v6lvvjrVparWlX2C3EHT6Z7WjfTgZNCi7vXR3YV+8qtD/dFf3NGvPy7VTl7Wva5QPptZ63A8gImhSHT5YyO60Zy0XidhTdMeR0s9B9s2XCiKwKOGEImdFZ2y9R1dLWr91ldL/cO/+ZZuXht0/VKpg/3SmnTQOGloMh0vaj1Y9/r1J2v95J1j/cF/uq+7tQdH/fSqTugUahQsadY3mrYPtJ8t9caVtX7721f1w69f06uXS129PNd8hqNLdzZ3u05WjRarXIeN9KuPFvrjv7yjt98/0W/ulir2r+iwm5txAigAnXZcMGhGpcVittMS6jvJG1XNQmXb6K2XBv3dH76m77y1r5s3el3fzwQGA0e2BUVeNrp/uNatu4P+7J0H+o8/u6OPlzOt88sa8kuqQZkJIiaNstVdvTZv9NtfO9Df+95LeuNabkaDGiUaL5w0gz4+7PSf3j3Wv//pfd06KrQur6nO50ZhLSeZ1uu1ZkWpvaHWQXOof/kPXtU/+Yff0SfLlf7wl4f6X/+vt9XmV9S3qeNwIqQ6ISXR4Y0PdaZ27zmQwy92i0hr0P4TlT1o1WReSFpY7J0pq6IBCadQnw0b6Axtx+qkT2cazVk5k6jtADi6tQ7UaNYv9Dvfva7/7EfXdWPeGtmShgc0QqF+tc4u6T/8f8f6N396aLIJsBGh3fY7Rs4pXnEeB8JaDmu9dbnW7/6dN/SDm5dVdg80tAuVZa4GCjS0/o7mCmREqIcjq+INkwgcrZatI1MNe4Ksea+6mOs4e0nv3C71+//2T3Xv7lqvXmn1O9+/oh9885pevpzp2v5MfcMIqEGLda9b9zv92a8O9e9+cqh7zVzr6pqVGHh56KCuaTUvS+31K11uD/Xf/4tv6fvff1O3jlf61z/+QP/3Tz5W2x948wwDAA2Gchpk1AU9E+5eBHLx3CNo9Gfhat6dW+540i/0gzcy/Zf/5Lu6Ma/Vr++Zjonqqmij5g1ooOl5HT3rTnbQIj3KKiwjdmxr2ORXtRje1H/8kw/0k5/+Uj/60av6+3/jmg6yhWbGzMi1ymb65Z1S/+cf/Erv3O3U5JfUdjQlgonQ+XNOxLSiWej6bKn/7l/8jt66cqSqe+AjsAqAggP9mx/f1r/76W0dZ5csW+JRbQoIjVoY47RSDbBl6sn6eLOuKqs1bT/RP/7RZf3u3/m6JjVZ5cZ03wbijWYplmn0uvU2P9CD9WX9H//P+/qzX6/1oJtoMp+rqU9S4xgZ5btsji0b+O03c/3t772u77w+1c3r0uX9QRM6c6KPu0zLk0Z3HrT64E6vP/7FHf3xzx/ofjPRUvvqigMLHK3oxurjPfvCu2/MjvXf/hd/S9f3TzQvVuYjqbyqH//8SL//J7d0azHTkux7URkp1VUMAB3BussLNiRf39U3b2T6r/7Rm/r6tVzToda6L3WkPb27KPU//28/UVdd1aqfWQbZwILnoagRSJd6Z/RkOTfGmmfNSAoc6bVLrX7rGzf0W1/HrvV65Uqpy5cmVrNnfhqZ35OVuqHU7Qe9fn37RH/xm4V+/Oe3dfuk1Em2p5X2lFVznSyPdG1f+urVtX7v77yhN68XmucrTaA4i1KOUjXdiWH6kNMdLut//w+/0R+9c6yT4UBtRnM9r0Z8tJ/UkKZfKV/e1eWq07dvTvUP/uZb+uqrhV496HVpmmk+mepkbX2y1bS1jo6X+s29XH/6i/v6k58/0AfHlbrqihYNgEupKVT1+kjXdKw39lf6vX/0dd18ZdClK9IEEaQX5DA1X/SDj2v98U8/0R+93Wi9d1mH5NVTHwgQlcvzPZ0cf6SXprW+cVDoX/6zH+i1t67q/cOV/pd//RP96nal4/og9Y7wDlRePOTgYCrC2YyIfbT1eT6O/msQNEatQ+pGlhQQf9Q1aeiJyumBJv1a1clt/d5v7+u/+d1X9OYllOgDVdQhkKkwrjcxZ6+uLPWgeEX/w//4E/3FvVyr6pI6qK5QN+nGSgDarTRbn+hbL3f6l//0m/r+TekrVzNN22MN9bHxs6tpaSV+1FDWbWlG6WSY6b27g37///3YnJ5PurlOhn31+VTNqtVBVeogXys/OdQ//u0r+qd/7yV97eWVXtlrVayOjWo4m6Ym3gQJoNM0qbIOY2y2q3rvqNIfvX2if/Xv39EvP6mUTS+pLmYePELLM6qOd/Az7rrVy5Pmp1vsoHlxpLI50j/4wVT/9X/+LX3jaqN9HWuerzWl0L5vVdM+2TJQ0GGdbvXR8VR//Mtav/8HH+mnvxl0VF5XPdlXDYqKibFaCLJiUBOcv04DL0fqX/Cg0Wib7nTjixjRtDnUK/MT/bPffk2/9/df1yuTYx1kh9ojsU2TAaPM4QxN1KzIskx0oj19uNzTH/zFQv/q376nW0eDDoerWpdXvMFSt9SVaqWD9ki/9VX9/+y9d7hd9X3m+1lt77X7Pr2qV5BA9CaJXkRvtsEFG8W4Jp4bZ2aSyZ1JeeLMk5tkkvi6xI4bBhuwaaaZbiRAIJppEuoNldPL7nuvfp/vb51jcCY3z9i5D2Nzc/6jSGeXtdbvW97387LujEGOX5wiHZXQ3BqWIdKL2AjPjE9G5gWtQDJMkzh6liP1FK/vbfLk80c4OA0VQ+TUBRpOQCphoIvkZNZvMKPtlwNQzX0DFzusUsBjxZwUl56zlAWdAX35gFQ4iRk14vxUVdYaKjLDMFK0ghTjTobNuypsfG2Mtw57NPVOan5CEcUNd5wFBZd1J3aw9qg2BoohaSvADQISdlJJXxzHU1vCiWaSF3c3+MnGwxyogJvoouZGpLJJhbSXbWW6VWJVX8SnrziKgR6LycjmR8/s5qGXJ3GjNvTQntkUxK9VrlU5dKVQiye6v+qB+ttxYMTV7oz0TjJZ4hJP+ZFmzceSt6Xo0iozUSwBkqGYVN5bGX7NNtSzm6Z3Nk7vUvb8Uh8p7hKflO6RdMss6tT58MWDnLLIJBNOzOAyRNopkkEdV2vn/udr3P70OBN+Tg0FYtf3uz11M03jLzacswRgeeY0WVassP7CRZy8J8B9pQAAIABJREFUuEAymsaM6moYJjBqaRpDTzy04pWR9bqJmbCVjM+wpLiW4ktgYQp1RmiaTPoZauZCHto4zDPP7VFb0nNP7+D4JTY9BVNN+wV4JgWT5nq4XkBoZDlSsXhuR507nzzAZJRR97Ebali2bJ88LL9JtlXm9EUmv/vBVdg2vF2P+MHPdvPcziZeKFNx8Z3FDb5MxQUkI5uGWEIeT+v/d/zEXszZNnHmNajvfXZPGG/t7aDEGXNcvnj9qXTYFcxwWsnzYq92HCkldFtfYEACtLBEyisxEDHARiIKLDOFLzJJy8XBpkoHBybbuefRnezcNcq6cwe59Mwuivq0kj06YUjDLPDWcJKbH9zFtuEAx+zCC2R7NusjjX14svVL+iW6kh5/+vlzWJIfxw6m1cBAtjwVvYO7Nhzi/udGmKRdDRDitxjn58V5n+I1i6Fl6j9JM6iaxljybdMiE0xw4yX9XH7qHJLNYRKmo2S7as84Q5uNP1D5O2JJXkvLU44G+ObdO3h2h8cUeRKJLH6rgiYy6LBJmhq5yOP4JVmuOv8o+jMOPVkHO5jCFFidNG5xMJkC2RhmmmaY5nDN4rmdFZ59fZwdR3wco4OGDJYTsWxbznQBP6W1Cke1V/iPN55Gf6qGHdXUM8GJCmwf1rjlkX28MQrTZAiNlPKkKV+ubDctsdSo8BCliukIpzjrqBQ3XbKUOdk6llfF0y1KUYGDzTb+25efp2rmqAYZZaeItz/xZ/ib/RMqeKAsBmRgZMtn6EyQ0+qsmGNz7kkDHLcwz0AuxHRHMcI6mhGo2lQBGOWx6oqtxKIZmrSMHJNumjf31dn0xqiq9yphnkShj8nyFMWMz9FdTW66aA4r58qQtEzCqcVb51RePddUNikpGloP33jgAI9vLVPSsnhaZibb+1c940KlEsibTfJhhdXH5jjv5LnM79AoJhySQQnNa5CwbdUwIoM418V1fFwjy7iT4rW9Dg+/cIjtowl8u4gbJZUSJBtUOWWBxaWn9HPS8jSRO4aVjPNu46WRSRhIZI3J4SmDe58eYtPuKiUjQws7Xsg0AlKWPE1KdEYVrj6+jYvPPgY9neLV/RP88JGtHKlmKDkplUceWwViB7163qgs6xiSphRV79Of933TGB9J8SEUE+9iMIh8paYFLcEVRwlSoUPem+bSkwxuuKCNwaw0jTW0lhSa8fZL/qQQ1hzNZFrr4w++vIftJZtGIqc2LTHJKSBpuGRbEyzKenz84mWcdUI3WnUPKb+MIeGoovUXz4pkyqgA8hmst2Er0Ah2J8O1PLc9so0NOzyOtGzcRJ5kwsaol+jWa5yxNM36q1fSnhjF1kpYfgPp78RPKD4Zqc1kyilBveIBSlgaTtPBcXW0XB/jfiebtte5b+Ne9k2EeFae0Coov4I0Lyo8XT4l9VyIpaICc0iELWxvmrNW5bj67EGO6g1IusMkNUdNviUvLZFO4yhqtORoSXZQ3Mg6epFy2MMb+wK+d99+3m5alIxCnC4lE0lFY52BN6imMeZG/MIf9j69D2dL2Vl0vxweZlAiS5VzV6X42IXL6LZGKOjS1ImkI8RtSfhuGk0eds0mWtDCsjXlNamEaZrJ+Ty9pcZtD+9huJmmZXXiBqGa2rcZ05yxLM3lpw9wzFyLpHcIS6uREOKcr+O7AgAJsSTvcKamVLRS31cyF8/uoq718PruCrf/dA+vD+uk++YzUhFfq0i748gU9aBWEQvil2mprXrSCEjUpzhlocUHzp/Psl6NbrtGWB1RjbJ4HcTDIJJYO51Gl8wvXVc+zTDVRTVs58UdJR7efIRXD0Fd71SFotka5vo1bVyzpp/5bR5Bq4Kvp6hFKbVpkaFQxvSV/7jqwpSX5fHXprj32WGOOGk8sy0OFg4DVVJ2ayU+fE4fl582oDDbrx72+Nq9uzno2ThhDks8IDOxMOICUhsRaRqlvFE+o/fpxRqLjNW9+Q51WZQYAsySTU8cAZBMSLyETPkDXNdFctmlubJ0URPEP7H6Y+bu/kXzNtNHvEv+pESGgU7GbFJklMvO6OWqNV1064fIROU47U4IpSLDjkTq1sVdLzjc8owM3fI44uFWsQvvXl/+89/7TtOYCBssK0zzqXWLOHGBQZYpbL0u+NwZomEcFC3SQ+USUgHoocq5s5MJFTsgdEmR/EmDHVg2E3ofW4/k+OYP38J3Ay5a28nFq3vIMRF/Jprc7Um1ppXtiVyrMmQpOxqTQZG7nz7Igy9OUdbyasqu4gUi2bpO0280+OzVizh7RSeTlQZPbavyw42HGHJFSpaVoI93BhwCe4tEni5No3iM4+/gvft5t2T03ZaD//emMRVMccZAgz/+xCnkwmEyelnJ2mUQKvJckefLcDMG1gkJUcd3AoXZl0pOjjDJDBSKuIKlWG2MuJ08+lKNhzYcwXNDLjunh2vOKdJlTqK7TVzfx020sWU4w3cfHGLLaETT7MYNJIB8BpSl4FkuduSS9Er02gF/8bnTWJ47QtqfVPI130hR1rv40YZx7nm+xJjWiSMbNaUjjS0ZQn1UfksFVhLhntxcMywBBaiLSAVl2rUaf/mZo1jRUSfrj8YDCXm2ShOq/H+zsTHyF0gIdKgUGWV9IX/zo108sb3JlNGNYdik5KQ1RWZdJ9GY4uxjMlx77gIWdnq06WWi2pgIeNGlaROLixeSzWYIvZqKehBfuJvqYjzoYtOWEj99/jBvDYFvd+MqVpkAeIS5HZCOJjhneZObLpvPXLuO6ZXVYLoZpCkzyA9+NsxPX59glA5a5BUQTfgSAnELBTiolAgyFB9jrtHkc5fP4YJVGbLeMHpUU7VUQ+tkKBjkT77+CnvKNnWtSCSxUYre99sQ1iUDKZ9MOku5WqfN9km0RjhuTpKrz57D8Quz5MJxzOY4KYl7SMZD/ZYvs2ILzRHKtwyqhLQaEaTTNPwUFdrZ+rbHIy+M8sKOFnWjWzXZJhWO6W3w6Qs7WTEQkDOq6prQmnJN2XgCeBQfrajdtAG+9sAwD7/lMqVlcTVbxXO989T4Z7KQX3qYvDOoE+WArYdkgxHOPTbNNWfPZUk3UB7CDt24bpANdEJ0BDEIT6B2pmWrDT/pDkp+jkd+PsptTw4x1Mig20XCxjRHdft8YG0P55/QSVA/TCKRALtAvSnsBFMN+mRTHdQnsDIdbBlJcOtje3jpQEBdNrBGCs0TW4pL2m6wpOjwB1cvYEF/Nwcnfe7ZsJdn35pkWmujQSZG0qoPYPa9yzAutjbEAMx/B+G8d2fK/4e/aabnV99rDCIQid6sl0VgAbEO3NQS5I2QvD/FuUf7fGBNlv5cg/aUjt5ooMT+csi6MgDTCFMJpsy5/ME/7GNbuUA9kVGSF4U7ENpiVKErqPC7Vy/mylN6CKd3kghKGKZk0omUylIGeyGKJpM2ht9S0xLxLbieTzPQSOTnsW86wz8+sIvNB0PKRlF5ttJOmfOPzvCJCxYyNz+O0TpMyhLJlIXn6TheRCKZxUzlqTQ9NfnW3ApJmZRbog/TcEObatSGk1rIY69McvN9W5nybVyrjcjKxAHuQYgpocYq907AAyLb8rH9Kis6m3zumuNY3t1Ab+yn2JbAq9UJzQy+kaPua8qILdLeXDJS7930SzieAE3a8VPzuWvDQe7aNMFI0EFVsnZmwq1V4y0TTRVELbS6mWJPeT7evz8CdJAfiS8UJ5beHOeUpRbrL13E0R1VrNZB0laI2xSEdB4SRcotjZYT0lNIYwUl8CYUOKkVGbTsASaCXm57dD+PvjxJVetUip+81WJlb4v1ly9m1aBJVN6L5tXJZUEW7z5ZDLuN0DfQhRbpNYi8JrYp7hqp/D2akUEtzBDZ8/j5niZfuXsn+6sJoly3AkvEW8oYEKK2cMq3KnQ/h1TUYHmny8fXLWXt8hSVw28x2GeiNWtK1hhIUWYXQGQ0jQqGVyWdlcMfWi0fzWijaXSxaUeFW58Y4e2qDBksFnZ4/OH1y1iYmyQZlvGsdt486LDpjQmGxkK6UxpnnlDk2IUFNaH3rSSTQQ//cMcbbNzZhMxcmiL9Dh0KWpW1yyI+vG4BvRmLpmfz5dtfYfN+g3q6UxniZ2NGFBBDCjYVjRBTGmd6yfftxRpHk4iHUfGiVbEqweox3l6hrzD9BrpXI6ki36QIEJhCHEcxm5UXN9azz+N3Pq64nZvxhqpooUgR7FLBJKcuSfDRixcwNz9JxhklbTnxnlfBLsVzZtHSu7njJZfvPVth3C/gqabxf1a3v7PhjL3csTxV/GINFuem+exlSzlpocg/J7C1BoHbiAmYgeR3miqQutnyVOyLZcV/TlE8/VBsu2iW+LpD2RExZS7hG3e/yctv+py4Ms+HL57HYG5S+Xn9sJeXt5fZsGWEcg3mdZisPa6N5fNEWlpDSxU52OzgT7/xPDunkkSpbhw3IBG1KFLhkpNMrr9oufJ7HpoI+Kd7t/HGWJKG3U4QJeJPWEFb4qGcgmDItToTo/TermFif+kvexrfdavMRJ7EI4XYNyUKhJN6m/zFZ1aT8g6R0SroMnyNddCqabSyaSXtbUkItyXbxxgQJzYNeRypWjSbo1lv0Uj08sZQglt+eoBdhwMyFlx8RgcfOadIpzWO6TdVzqKjt/HGcIFvPTTCm6PQsDrxBMymws2Fxhhfp3bkkfKm6U36fOmzJ3NU7ghZf0zp4kSdUdZ7uX3jJHc9X2FU68ZVTaMod6TQFIjHLKldwGUyVJFBmwwNYsKkbKxTwTR9VpPv/NdTyTW2U9CrMeTFktMiiR+K0zImpse7tdjzWPOTlM15/P09+9m416OemkOzEajBhOE3yVtNju7x+MxVx3Hc3ICpg1uY22dDs65ySqVW0VNtRGaCWrVEIqqRzuoIYK8l9YbdTZVenvr5BLc8epiJKE1LF2moWH6kOfGxvXFuPC/FtafadOlTJA0fxc2zUjhGP8/th3988CB7qkk1BJTtqwxcpJYS1YYM7C3dI88kK9Ihf/aZ4+g1j2DJsNqK733fbGeUBfzVLa+xaZ9Jy+wiMi3li1cyyvdyLvJrPPkVJE5BaIS3EVAwaizraPHhc+eyekka2x0mFZUxdQ8tECKqRktgd5lCXK81W2TlymlVlJ/VsCNaYcw2aFkDbBtJ8937d/HGIQ+zMIDbmuSUBRGfv2yQecUaljdJQZPoopkiRJ4PIpdVm/JBvvLAKD99K6JERrEMhAnyjuz3X6rN3hkNzn4chpwAfo2VfS6fu2YJxw266NX9iPs0McPLiBNTBAYWbzETQnhvtdTvkm23Y6Sp2Qu5+Ykj3LNxhMASlVTAdWfP4Zq1WQrGKI7rUYvyPP/6FG/tqiBcvIVz05x+fA9Lez38Zhk/v4gn3qgri9m4k6XpJFXiY9r0SUYl1l8xj3XH5fF9nU1vVLjnqX0cbsiQI0OUyKrGXM12lJUivrhiAJ40je9npRG8rzeNMWY7LnCEShY3jTO0P9kJeE01gRAClaJ7BSUuOD7HdecvpJis0GY5UBqmkBXvSl1NcgT73MJgQpvDF2XTWG6jIaHK6uGO+nvyWoXzllt86uIlzEmN4VePkM2aavrZEoW/WWS0kaQpeUJ6QEar0Z/X0J2S2n4mLINK1UcrLOGxrRFfvW8H4+LmaTms7IX1581h7RIBke2nkAuJnJC6k4B0Dy29yFgpYKouBnKdhBXRU9BpT1Sx/HEFVZHrvOWL1bedcb+fWx7ezdNbm0xFOXwrO4PRlgmmqSRTiHTXkEiGJrmgxkfP7OWKkzL0Z6ZJaFW8RgvXylPVutl6sMlru8eouQEdbVlOXNrJ0f0GdusQKSvACzTqfoERf4C/vPktdpQSTPgpEumcwnZL462aRoVBnoncUJPGWcjEr/FE/i34I3GmovgYNQyvTIEKH1u3iA+ubceqbSWX8vEaPk2twHiryJYDTXbsn1al1WBngZXzUyzvlgfepArArgUJymEHw+48/vPf/IySZHmi019occMFg5xzlEU+Giel1ePcQ3TqQYZ61Ml4zaThSlC4bK4FcpSkzXYx3RGSVNT2seFqRGYnjjWHr/5kJ/e/2MQvdlJzJAJkVrIo7yhGukuGmCXejFSDD5+7gItWZSmGB8mlW/j1hppoe+SoR1lG6zqu+F1xmdOmYwVljKilMkcDXw7XNGNegftfnuD+TRW8ANYeW1BDmqSzXylD3xxJ84PHx9l+RELgDXQnZHlPwBVr2lh7XBEtKNEwunjk9RLf/9kEo602kok0tldmTqbB9ef1c/qx7bhBlo2vjvHdB/ZQTxRoGgUl6VOU2RnwhtAKRQIj8jLV7PwCiPJbcOH9ui9RcV9mqaAhvjz8pFmMQtJhk4FsQJsp1EPFmaWl6QzXNCa8pAI9KJrfTOLXbMpj/FLiZkHRrFWzIzZxh2xYZ07G4ePrelm9skAyGFHwF4k7Ev+PRLJInSFNUlPv5vaXpWksMekVCZBNzL/WNMY037hplODnFgsLJdZfvIwTFmRJqutPCH9yP5j4XhwsL9Nv8bfLM1uuUVu2S6rSEflqhCk0Yy1Fwxrgia0e37lnt8B/uWR1N9eu7SDhHiSbaWPDKy53PDHG3opscHTsIOSYwZAPnt/PsQt0Rc2smwPc8tQhHni5QTlsI2lYpP0SC4sOn7pqIcvnZxmvpPnpsweVDLIuvi4zF+dBKjBbHMyuYmEUOEK66Di66b39+VWbxkhtU08YaPFHnziTTDhJIqwq/7BkUqq3pbJULeotl4RtYWguCW8a2Rjrpsh+ZRgn5OWUkkQOtTq4/ekRHn21REtLkolaXH5qGx8/p4OidpgkknlpUNc6Z5rGg7wxFtGy2tWzRiIo1DNTxVUI6yBQ6pu+pMuXPncaR2WHyQTjCswjW52y0c3tG6e46/lpxulTGYkq9GKmLpGBi4qikXGLahpVxo8CisUNvkg8J1lW9PjqfzqFxPRWCoaoGiwcI0tTsp1nPKBxLlbynVGMURDdBF+/bytPba9TT/TSagbkJLLLnWROh6ihlnLGEpNssJ981sOrNVXWYqDlKblpBWNy1L3eYl6nQcKZIoGDlkzQ9CV+qMhII8tdzw1zz3PT1GV4rOfRdQlEb5HxJvnDDwxw/lFx46co3SrmJEEtzDES9vBPD7zNU9trlPU+0HOxlUGad7kvDWlmqnREVT62OsfH1y0jqOzANl1l7xFVlFh7JqIBvvPwPu5/yVFbYdVwqnjH2a3Qe3ul/yq/TS04LA3XbZIxQzqiCa5Z3cEH1wzQER1RbAOR7QpkkGQXNS/PkYbFiKPR9KFgW3QlQgayUkOM49bHsCSfUE7RKM9E1MejP5/mxxtHGXeLeIHDyoGAG84fZNncBGm9jt2o0JYQj2SdpCkZmNI02pSMAf7vByZ59C2HapjGUxmhAqv759u0dz9L3m0FiD8JM2qSbI7zH64/mguOMSmEB8iZMowLCIIsdT9NNbSpk6TpNUlodXrSEe2GMEJEtSGfj4fesYyNewy+e/829o4EzGvX+OyVKzlxvpDlJ2ml+rnzibd5YFOVWismogof4uTlNr977Txy+pDoA9g1XeQHT43w6j5XbWV1PyCrNzh+oclnP7KafLLM3iMN7nxyhNf2u2p7XXVDLDsdD4fVMipOGphNB45J3O9fK5V6awsWLPjXdsu/ynX/G/f/zprB1YNX8gIV7W8mVywSCl9MW3MEey4TQxxWDCQ4cXGRQiakTW/Rp09y8tEFjGASS48nf45lMWnM44v/sIdtpU6aiVimZMlEPGjSY5X5vQ8s56wlPnZ9j2qWFK3NLHK4avH8jgqb3qhRacZG81UL0lx4Ug/9uQpJTUh9Mqn2cPV29tQH+Yc732TLsAhQdC46oZsPr22jL3GIXNrFbTaxLDE6d3KglOGVPQ1efmuCg0MxjKSjCIsGkpx9Yi9HD+jY0jiKJCVp4vgmlWiAjbtMvvXADsbDIo0oFaOOZzwhcuDK4SVkLUEZd1oNvnDlAs5e1KLdLimjdrNl4yQHePzVMvdtGuFQ2SCwdJK6x8oBnevO7eWEgQgrnFKHrZjUo/wK/vQbb/DSkMZk1KEeTipramYjLL5GJcGSfDZ1pb4b8fwbd6n9m16QerzKhFjXlCRIa06wqNDi89cex6lz6xSig0Sei2fmmaCHhzeP8eiLJUarhiqK0nrIacsSfOisfhYWhP43pfDjvt3HiNfH//W9zWwbksMATlnWxicvGWRJfoyEN04iqdNqQGAXGXfb2Lyjwsvbp9l3xMVxUBvIo+dnOXV5geMXJmg3xokEmpCwaLkmpOeycafOV+/dycFWjlqYVsXy7KZI+S7lPAx9ckyzZlmGG9ctYEF6EjscVphvyWJqmQVG6xle2CFm9zKVZkhHzuDkpZ2ctDhDuzlBWmuqrEYB+jTNNrZP5fjOvXsZGve54sxerl1TxI7GaJHklicr3LO5SSlKY6WKqjHNBdNccmKeGy5sozstpv4Mb46m+bNbdnCkniGTSpHzJrj4+DauPrOfYlbn7Wqe//GD59lXsRUEINQTCggRAzbeiTiOQSOzTc/7mZ4av0el3piRKImrQ7ZtcqiLfH3A9rn6jAWsWVkgbVQV+r4adfD01il++LO3cLSsUnzETcwMeU7d5e/2sknTGDdziahOzqvwgTVtfOTcXvL6hKLbGeIDUzl9MVpfcmoF39/Q+7j9JYebN03NNI3pX6lpNCKHznSDM1Z0Mb8jqaT/ssVK2hKyHgfOq1cb6tgJm9Bp0JaY4rQlEZ15karGMBaRWftmF0NuF3/3o61KJtbRZnLduf2sO9ZQTaYUdH9z2xjP7vWVF8tIZgnrVTr0Kh85p5vLT0tQTEijWORnO3T+7q49VMmTNDS6jTLXru7j4lO6Mc2IV4/YfP3OlxlxMrS0bEyOle9IPE/qu4q/I9VX/KJBf6+v1V+1aRSFS4O5bS4XnbqYdFhVnmlFVRXvcyDS99hFEYiEWTIvmlPMb6tz7DyDdDLCc3ysTJJqNSRIzWfz7pBvPbyX/Y00nm6SC6p88Iw21p/dR9bfj2U01RCiqXfx+nCRbz90kDfHQlpWG74vTcwM7kIBcQwSs02j3eAvPn8KR2WHyPjjamPkGQlK0jRuKHP382XGo148oYoq5YU07xa+AjjNUMsVtCjeGqpsZ8mcwyGrT3L2igT/6QOLyDQOIIFKvpFl/5TGW4dcKqIMkS2H8m9JpEBMlJQhdz1I8dQbI2wb9XGT7UReREHzyIaTXHhyB9efM0CPMYzNGJoR4ofSjBY5XE7wwlvTbD1Qpe5EdBUtzjy2mxUDJm1miaQhPmb53MGzenhjvMBf/fANDlYTakur65LnXKdDK/GnH13C6YMV0noZx2lhC6Cs5eLpNlWzl59tqfHdR8c43BQwWRHNkG2jYr0qS4HpjjEv7fOl9UdzVFeNwB3Csg2CVoAt10GUYIo+fvJyhe89PkFF64oZDr9FTaNIp2VDnPKbLO/y+NyVCzix3yHlHcY0JIpKWA95pr0ir+52eG77NG+NNilJHZmMmJ+Hs47pZvWqNnJ6CSusKBqu72u4mUF2Thf5mx9uY8uwhpHO0Z3xWXNMO12FGITTEdU4c1UnhncEW5O2KsTXk5TMAb784BSPbnWUl1VUIxLlI4TzX/7515vGRFRmeVuV/3LDySxvr2A2Dygrl8RYiYx220GdV7aP8druBnZa59jFOdasKLCk2BRnJZYpC5ImTauTXc1Bbn10Hy9sqXDcQpsbzp/HUV0NlTs5qg3w5994nW0TCUgW4wGZ26DDrPF/3tDDKQvFL6wz1Orh9qdLPLT5sLqXNF+ovD43XbaIk1f0UHNdnnpljHueOcyEl6elFXE8X9Xbs2e92jXOpjSoDePM4PjfVBH+Zv/h93/TqKbVAlkRnVRM5YyfppGiVckB4Ip+24pJd0m/QTJoKElUHodzlib5/HVLyOhHMHyZcGo4ps6ENpcvfnkfO6Y7aCrtvPimREozzcoBn9+/bjmLckNkA/Ee6NT9PCWtl8dfGePBF6YYqdkEhqUwwe26wyUn21x7bkb5dozAVQeOZO2NePO485lxHnx+gkxC46PnL+Kyk5Ik3f2qYZCgVU1PMBb2qr/34ZenGGtYcWSBL3j4iBQuJy42ufacfo6bq2HUh+K8P8ukFrXz1lQ/X713C9umktSiDIGku4ssVHJsAk1tWBOah+7VGSy0+L0rBlk9v0ouGkcTRFmqny1v69zyyBAv7Ndw0kWa4g0zHPJOnWtPt1m/ro+EN6rkkxLRUDcH+daDQzzwSoOSNUjT07HMeLswy82TG1J8lOo2fL83jTPyGc1vkAmrHNXu8MXrT2Z5/jBFa0zJIRpaBy8c0LjlsTG2DkFkF3AjQVc36DVdrj+jwBWndJLXJpVPxtFzjLhdfP+R3Wx43SGXgYtPncMHTmunW38bM6rMuFWzTIddPPpaiQc3j3Ng2sTVxVujYekG6ajBMYMa153bxUnzRRY3rQK25frS7F4OtOby1z98lZcPW7iWyGBVqF4MchBxkMRXhB6DqSk+tLaLS08o0BaNkDSaOE0fvTjAwXqaJ18vc/+zI4zUZeOikdINeiyHGy+Zw/nHmqRE8iXb6IRJM0owbczhJxsPsOnFOtdc2M8Fq2xVlAjJ76s/KfPYNpdSjBRSMrA2Kpy9xGL9BUXmFWoERo43RzP88fd2MCnAkNDh6C6f9RfM44T5eeqtkNueHeWel8doJNtwFQhKUxtYNIFZxFI/AYtEuodrzsRLvKuZ/M1+/P86r252gjwbsBzncQbiX5ZHQVhjXrLGjRcsYN0JWTTnIIEW0ND7uWfzFN/bMEJTK6oogV/QPNVm5Z83jfL3x3KfVFhmVT/83jVLWdk+pQARqtUROJjrYVuKdak2jZJr2NQG+NFLLt9/ZoJJv6jifZRBQR3u78xIZ1RF8UDqFyCReOMoknyRNyY6eYP0AAAgAElEQVQjB1tqDheSKUORhC2hwoYiuZZsrwCzGXLmsQY3XdJGd1YyHePtqtgAKnTxyEvT/GDDBHU0ettsfufi+Zy1oEUqqjHtZvnSHUfYfAQamgAgkgr+1aGVueaUIteeatGbbdLU23lyu8Zf372PppHBDFqctkBn/QWLWNyZZLIe8uWfHuLZPVWcRCEOTZecNYEViTxXSf7iAWBgiNcuzjSMG//3Urv3DjzjHRDOu67DfyZP/UVeod8ikxCadlPFL0gzHCc8xLmoKlfRl62kT2cCrl6T4eKTbQXdMC0d15cGpcjBUjs/ePwwG3b6lBJ5fM2jLahw/ZoOPiEe0+AgltXACQIcq0NtGr/90BBvjoa4ZlG4LjFgR/1+aUpMlZuY9ITcXOMvPn8CR+UOkfPHY3KuYTNt9HHbhgp3P1dmUppG3VJRCuJpFJ6CJ1ZqlSEZR7XIc0XekygtVPxL1CCrl7hh3SAfOMWiEI6huT4to5MNW+r8+KkpDldjO0cc0hCTndWIQBFcdWphirpcB7aN7ntkvCqLshVuvHAua5fK3zmKlWjRbADFfg6UkjyyeZLHX5lkrBW/mpSusyDvc8Ol8zh9qQw9xjHChhoIelqWMWMpX7lvD8+81aQaFdQW3tAqzM02+bPrlnFs+wQJo0wgDwrllBGstkmdPIcbXfztHbvZMp5iws2BaatGSTpSyRPMRFNceHyeL1w8QCHaT8JqKkiQUN5lCyWfW93s5cldOn97zxEmww5CLR0LfH8roCQhgQBdLLC9Kc4/Ns+nLplHj3EIO5pWHuoomacadvDMm9M8tGmabaM6tWQSTz5n36MY+czLBHzogi7WHtOptt12VJWMC9xkgTFtDl//yQEefb2ufL2KoizgOfEaRj5LixF/dNOx9GcOk9dr6E0PX7eZtgb4+4cmeGRLQCuQYZQoRWZ9+/GzI56XvpNR+O4U3tmnix1OcelxCT554QL6kmUSfgnPc3CS7eyZ1PneTw6zc9ilGqVVzZkJapyzwuIj53Qw2O4rzoPInWtBmkP6Eu7YOMSTL45zypIM163tY1W/EKWbDIWDfPFvXmIoSFDXcupZLFC8Yljli1cVOe9ogdb4jDg93PWCy0+ePYCjS1SOx3nHFfnYefPIWbB9CG59eJe69xtmHi/KKM+5DKnioecMXHNmuyjPbhWX9kve4l/njP3N/jPv76ZRGhD1LI39NzHtSCWbxhe6GOllIyPkhplsCZGCGDOhtiKrOGuhzR/ccDT5cD+GP63M2b6ZZFKby//xld3smC7gmPJwMpWMJOVPcuXqHj5yXjdFbxftyboKs6/rveyZzvLDxw+waWsVP9lByzVIWSGZYIrTF0TceJHNvC6wLZ/QbRHpFtVoHk+87vOdB/Yzt9fkOpHNLfLJa1NxxIeWoBmYPLdf4+aNJXaMm9Rl2yOYbuVJ1BV1rCfZZN0JSa5bW6Q7USWhtQgch8Du5kCtl+89cYhHtjapGXkCM6mM6HK0iUxQZpgiTxV5QX+uxmcv7uLMBVXarTqhoJETnby8x+A7Pz3CjqkMrXQ3E/UqXW0GialRzltu858/OoccY2qzVHEjykY/P3q6wp3PlCgZffhafJAqhopqHeNCMo5nlGb/XVluv9n31K/86mJvlUys5JpskdZqLMrU+eMbz2R5cT9J922iwMJNDygd/vefGONALUtoFRWEg7BEj17hqmNzfPS8XjqTFXy3jGPkmDLm8ZW7X+OFtwLmdGp8cO08zlthkw0PYBoOji/Zme3snGzjG/cdZutkRJk0upmj1fBIZWTzMUGHWefSVRofOSdHb0FkIJKXFuJrOY64A9z29DAPvdZkOigS6rbaxAWhoxoDgSGk3BrH93l89vJejunxSbnjMRwnmWEyGuDlt+F7D+1j7xQ0jTReZKkJclSvcuKgx+9fMcDyXgkwn8IwQloCbErNVRTVr992kLNPL3L16m5F/HNJccfTNe59ucJ4mKTuW2Qsm7w/zSXHZLjhvDa67Gl1n2ydKPAn399OObLJ6A2uPKWDD6yeQzZh8/Pdk3z70f3sbliKPGeYGTQZq6tNmzQhcaMkniOJe/j/TdOoQqKV8TneDUYmvsqKg0xUZ06yzPrze7nsBJuEe0Q9bytGP3dsmubmZyo09HYlGRYQmJmQUG+V5gkCNFEgJAkVFzlToDJou5M1PnPVAs5bmSDb3KdgQ9IAHBqSGA+f+f0GSb2EoQtl1aKuDfDjF11ufXqaSeVpjOmps0CMuKCJz4KYkzGbrCmtaAz9kk2HSMYjrxEDVQILw0zQCppoukBLpNDSSAc1epMen7pygLNXmBjNIZKWBJ+bOFqRneMm333wMK8NSxRIgr48rJcBx1IRWU9T8bN84/Fx7n+thSNUy8AirRt0UubDa7q48mSLnFGiFLazcY/F39+zh5Zu0Zly+Ng5A1xwTCcJI8NTrx/mHx89yLiWpSk5Yro8w2fIfjOZdzHdT6TEsgH739U0vhuf8S+JnGY3n7MNvlqXqfgo162pBsKUDVYkrZoUbwJfa5FOWphNyQOscuLcJJ+4pJclHU0SQkC3E1SaLm5qLo/+vMntjw0x7LVTN1JEWp2OsMSHVrfzidV9FMKDmFZN0SNbZgevDRXUcPOtSZ1ykFby5F8UyHpSNeW2FpL0pulM1PjL3z2R5bm3yYTjsddXS1LS+7h1Y5V7NpeZDjtjj+2ML1gkqSpDV8lThYwgBW0cai8SVrnHrKhOm1bmv/zOKlYPlMnpUwR+SE3r454NZR56fpQpT8MxUJs7LxL5nDiLpakWBYuBkcipzUmoOWQNyAV11i7WuPG8Tpa2O1juGKbhESaKjAU9PLvd4Y7HDnG4LjJdGWYksOWmbJQ5c7nOJy/pZ1GxRdKfJhE4+KFOK3c0j26J+Oqd25gKc7imTlKrs7I34o+vXsyy7DCmXlJ1TejpajsuUn6JhapZc7l9wzR3PT/FZJSjFSUVyVuuYaGI99l1fu9DR7F6XhPbP0hS6nMZeMgNLINzTVrsLG+VuvmD7+xhNCioplEa+994Q6OqGMTQ75KT/Nlwkg+d3cOVp6Zo10bVgAhDpx5lGA/6+fqPd/Dy2xHTYUaxMVBDiAjDq5Fwqpy5wuSTly9gMCn01ZoaajqGScno5cGXQ259TJrqPJoMTXxHWVBkgLUo6/KnnzmFOYn95CgpFUcsT+1XTePDW0OaqmkUX7rcezHtXjnTZ4Zuci4Es0oGlUf6TviUHZa46dKlXHJiF5Y/SVq2pz5KnbThtQP85OnDjDRtmmY7kvZhNUY5qT/gd9Z1qaG1NJ1WMqDSMhk3l3P3pjEeenqYYxZl1Lb82G4Hw68x5vXy329+i+2VBOUoh3R5mldjIOnwh9f2c8Yiae08DjY6ufP5Fg9vPojjhyzqC/mdK4/mmF4Nx09xx1PDPPLKKONhAs/qwItSGKFAzmZnj3HTKKMamfWE4SyQSqL0YpDj+/Hnfd00vvtIms2n/+Wh6rumzjPfrkzmlDQkcmljgjXzknzxoyvojA4o2Z/cB4GWZkqbz3/4+na2TafxjYK6kQwcJcG7ft1RXHxSJ0WGlUba8Qwaeg8v7Klz51O72DMS4UnWWyiEwVBBTE4eqHPT+RmOnmOhC/xAE5+DRT3oZdOOBF+7ey/LFyb48IXdrBpokvWn0X2LKBRCVooHt0Z87dFxJqMikZFXh6unNOk5ZHvVrlU4Z1nEpy8pMpBuYPp15RXA6uBIrcgdz5a48+U6ZaugPBdm4Ku8Okd+h5A05XVqLdqsEl+4vJ91K0Ny/gSh28C3CmwfSfGdh4Z47YhOK9lGTaA5RotCq8U1p6a5cV0vtjeErgd4VpYpfZC//eFeNu0JaVi9NNyQhCnUNMW6U7MaBdZ4Nyb/vRyIv5d3u6qPdEWlM3SXsDXOvHSLP7phDSt7DtBhjuF7Jo0wx88PwA+fGmfrmEFk5inVW6SSHv1mi4+ekefK1Z3K10jYIkh2MqIt4C+/t4kdB2Fpj8n6CwY5eaFM5I/EeVqmyVQjy8tv5/mbHx1mRDxYiTyWwBXqLulCgVZtmgINThlo8PnLcizpC5XvJ3BcEul2DjXauffFMrc9O0UpLCgJjW6ayjchZFPZUhe8ac5ZavF7V/bQa03F2XeS6Zhp42CtlwdemuaujaNUxbivZVSxpcYHWosubYL1a3JcdUYPGW1ESRPFMC/X7rTbzpdu3kl/b5LfuWwR+aisNuSvHgkVKGfXhM9006CQMFlY8Png6j5WLzexjRIVrYOHX6tyy5OjNEOdJX0pPn3FApa2a4xMm9z5zD427Soz7ksUTkE1jaEv6gTZkUjea9zoi8xMXo4/Y52ZlW2+l5fQe/e7ROYcU0Gl2JDsO/FQhaFOGHoKdDQ/1+QT53Vx8TEGKXdEfR9lq5e7Xijz3adKCsKlCH2acDySNIX+G0o4jwy6krTEM6iFSLJYMSpz9soiN13WT491RHkHJSRgrJXnqY0TzB/o4KSjTTLGCKbuqi1LTR/gzs0eP5hpGv1fNI2zWy654eJsvLj4kZJr9r9J4S6FwOy/k2gHeS5JbIVkJMb5eVooJWpA0a9w/rEpPnZRP33pMUyVIWgqENMRp8B9m0a5/8UyU1FRvedOu8EHTs/zodMy5LVxIjPNxu0+Nz82ylBDQqgNCpbGMT0a1501yHFzpKirMRn18YMNIzz08rQq1k4/uoOPndfHQCbiwESCmx/ZwqtDPuVIaNR5NLVdlC5Rtp6yFY03/mI7kNw7NW9Uxd57u2f8X79Of/lsFo+hZCxrmqu2SnqQjDeNirIdKMlqpxbRZ5W5/pwezjs+RYFR5cOXK8tNd/LmqMm3Hxrmlb3gJXrwRVETlWmPpvngGR2sP7OXtugQul5WCQY1imwZLfBPD4ywswRTToKknYlzhQWwI7TvAGwdbLdGt+3x379wMouzB0gz0zSSpEwf33+2xl2by9SCAq7agMk2MD7fYjBUHCsh348ZiqxYrjN5FZECe/Una/zVF07lqPQo6WgSLwoZbRR5+LkGL2yZohYKqAeacv03DBqeRmQk0ARsJ+A930STSlyT3L8mRc3h8uNTfPzcAl3mlFJRycglzHSzZ7KNe56b4NGXS9SMNI5qvuR5LKdynbmpEjee084Fx+YpMk4ybCiZsJOaw/bJXr70nVd4u2HTMHRsmpy5JMcXLhlgXvJtknqNwNcx5HXJ56i58aBH72ZXuZe//P7PebuRwpOGxpU8VLE1lDl9AXz26mUMZkZV8yBeaYGjiEQ8bkt0fM9gRF/Ip7/2FgebkieYIVQZrb8NIc9CZPbJaQ6DxhSfvLSfs452FdtAE0m8bGS1Arun2vhv39jK4UCI3+2KGu17AZYKJIxIRlP0J1r8x4/2c3K/eEgrRLKASJtMR21s3Jrmm/cdYDQs4Fo5NRiTBkd8w4tzDn/+qVNZnDxEKppS16B8fhWjj394cJKHt/rUInnqxfLMmBEiA5x4cKqGbXIVqWdqDECLz8dYei3k9lMX5ZjfqamInGxCI2hphGaSrfsn2DncpJUQi5TIzC2SzhRHt9W56cIOTlmYIuFPgtai4icZCeZz3/OTPLZ5nI6izg2XLWX1Ap9sME3L7OZHj+3jwVddJjxTyfNTus9pSy0+d+liOrRRtITJrnKR7z0ywmu7RGodcdmadq44c47aur55wOWbD+3j7aqQeFNEZhFPlAGBo7zt8iyduXvj+1QXdYo0jXJfy3PqvfaK/68/Wf+t/+f7umn89T+cmaYxmmDNfIs/+MjKmaZxUkE2BGM+qZrGbWwrpVTYd4zd9zGcCsvn5Okv+thhi5QWKG9YmEwxUod9E3WmHCk+bEzTJnIdEkGNMxd4fObCHEu7I7UZjCIPw84w5bSxaZfBN+59m5WLbT6+rodl7dImltA9gzDMMO1luO/1kH98fJxqogPd7iByqzEa3yyo7JtcOMXJc+qsX5djWbeE4taV/KoVpBlvdfHj5yrc9UqNab2oJqFa4JEQhL2AmJWMQcLZG2S0Mjee28W1p2Yp+MPYZlPlhlWiLh55sc7Dm6cYqhoEpvi6A1YN6nzkgvkcN0cmpuPqoGjoRYb8Af76ezvYOmzgJXuVmVs+29lAlDhnSuhpsfhB0Orv155xVjGnBliagxFW6AwbfPaqlaxb5ZJq7iWla0gapgBg7nlunIcFiNEysZKSEwZrjzK56uQ8qxZKsVhTB+WUk2W/M5e/+NbzjJThmLk2N100wHFzXUVjE4mGoKYnGlk27bX5ykPDHCFPy8pghlK8iH/HIJBsJd1laXGaz15aYNUAZI0Geuji61Ie9fGTl8rc/OQEZVVKZ9E0ATrERnxb8+g2Slx5gs3Hzy1S1MYV3KTlOWjpbnZO9/CVH2/nzWFNXRty/YmTJ94GOeQZY+28JF/40CK6zCHsqKTAFmGQpq718eV7dzM+bXLjlXNY0mWge2WVU7V9yGfzG0eoNHwytsGqBR2csKhAPllHcJcjQR9/9/03VYZVR7vB1ecOcsGJvZhei2e21vjxxkMcqpg05T0ZaSX5lmZRQutdqRZnPGK6IvzG26rZndX79lqV4lYdmAGm0VIb53hrIPE+AUaryoDtsn5dj4IdqOgBw6CkF7n3+RLff7JGPcyhWTmc0FPSVRnEWZI1KnLnREoVxEZQIxOWOXEQfueSZazoqWCHEwhluGp28uxWjyeeGOais5dw5rGQ1Q+rAlXkebKBuesFj1ufmWLCj4v0OLtutsB8R2Krto0zTxblk5spfKRJkWYy/olmCh8p8GU7YoJIyfwSS9odPn/tco7tb5IKRhDHTxAmqFqDPLPb5dbHj7BzSsfRCsrjJfERZy1L8sl1fczNxhFMLa2d1/c0eH7LsNq+tmUTnLCok2PmpVUmLqksB+q9/NcvP8dQGeYNWFy/bjHHzU2QMpPcueEQD740zpiTwhG6nynP7JhTIRssT72nOK9YJLXxO/rtuVbfERXPel7l+xD1SXw2COXbqUwwx25y2iKDT1+5hO7kGKmwpBQzgZahmujnjg0H+NGzDaZDyZorIkQvI6yqpvHaMzpZf1YnRdU01gkNg5beztbhJN+5f5QdYy7VQFf5mL4nYeoCyZXcWUhJ0xgG9Gd0/vimlSzKD5NiSjWzQkoo08vNz9a564WSgsBJExaoDVg8oP4FQVjmL2EUq6WlgdTFzxeRDqc4pqfBn6w/iR73ACm9jJ7UaHgZjkzbVFu2ynGu6zDt+AyN1Nn1dom9Qw7jFYmsSCNPURmoJLJCwZugz25yw9kdXHWipeA0cr43XIcwO8jPD2X51n272TFh0tRlUy8DE9mwhmhag3ZjgouOKbL+oj46tcPI2Fokew2tjSOtBXzjnr1s3t+kohvYUYurThnkhjPzdOl7yBhSDOlgpAlCjzCQHEiLFjmqiSV87f5t/PTVOl6iQKOlqYiGDqPK+gv7uOSEDIVoCFtvxlE20kyJ9zE+OAk8i1FtAX946062jCXVCF+gW78dTaN89z4ZvcUcGcxfM58zFlXJ+FMYQUwO9ew+Xtyr87e37WFUb6cR5lWsmac5+DhYeoqi6VJ0Rvnda/o4czG0W2WllhA5eiPZz4YtGb5y9y7GtHaamlDAZREXqkZ8ca7Fn3/qNJYmD6nmMyYEW1T1d5rG6kzTKH8wbhoFBiUU4NkBP/jKnztzOkrtqGTX8uzxSGstpViTczIt8LuGT2QauEaShqg5khnq1QmSWkBnwlPy1A+f1cacXB1bqyF4Vy85wLbxdm796X5e2tkglYTLzpzLNad3km0dJJFMUPJTvLB9mq17JpS1YG5/ilNWdLKiz6ZZnSZIdfHMLpdv37+faj3k6Llp1l+5nL68h0+er9/5Ck/vCaip54REbNgEQYgWCiQqHu/IMCqmgctmUepjaZLj56yiaL9Pf/69afwXv9hfr2mUqyWhCQAGnOaECoOWbV0glYBm0AojGjKRsZPKRyk3Ws7USbh1Llpp8blL2ujSJpUUVAs9ZTguC/jk1Sq3PTbKykUp1l/Uz7zsJBmjjBlJUZCj7BV46DWPbz85wqTeprwXrXqFpEzxXZ1iUiMfTXHy3BY3XJhnWZ+pZDum7tD0M4y3BvjhhjEefK1JWeUmipFecpKkuU3HlCgJk48aJKMyp80N+MyVK1jQXscORpSc1g2zTLTaeXV3lTf3jKtcp0ImwWlH9XDC4iKWe4jAqaJZKZqpOfxsa51v3X1Qya5KToLQstV2Sn5idHGLQPdjw7UKyn4fN40z16DAjwI56rI6+vQ0FxyT45OXDjKYHCVLC99r0tIzHHYKvLrP481dIyrPcMlgG2tWtLG0vYZt1mm0WrgCbcku5Z7nxrj54bfxTZ0VA0luuqCXY/sa5KJJTJWLZNAw+3lyW8j/uOcg41aOhpEm8mVDqOO6DtmURk5zWdre5NOXtnNcX0SaEmHo0goTTCfmcddzk9y6oURTtP8ycROaqIQzR7qKFZiXrvGRs9q59HiUz1d+txsEuMle3hjt5C/+6Q3Go6zyuwVKfhYTyeQ6SDHJkoLJH35iMYtzE6TDcZJ6gO8kqBv9PPCmzwOPHWL18XmuOGcenXYLx62pxlOgDqEASaKAnC3XURMjmVSHwX3PjfDocyOUShErFyX5zHUr6UjrHBquctuTB9m8N6SlFfAjW3lv5KgIIgc9YcV5pjPB6LIli2XUcYD8L+cBvv9ODrWbCl2FJk+bTbxWLHVMCnfAD5lfiLj27CJnipxUE1qzzoRv8tjPK/zoSV9NkiMJoRZqnhaSSieotTQcijh6gkiXLWNFgV4+fn4f647PU5DpcODL7pHdpRS3PX6A3Ts9PnrlSs5ZJdCyt0mHDeUtF1XHj1/wueXZCcaD3IynUeR6cdMYy9/jsJRfxHuoiXjsAZNCSkBccUEU599pAiiTiXJkqmeRgCLS3hRXrSlw7Vkd9FkTaK0JUlYCme/vqbZz64YRNmyv0Uz2UqmFpBIGdlilL1nl2rXdXHxSlxrmRZ6jtkHS3HoqRSIil5QCxcFKZ5kM8ioA/elXplWI99oT2vjgRQsp2Drb901y8yOH2Dpq4RttytMpGyU/chXURLw3QmSNPTiz7/G371pV/kfV8Mpw1kXTWnHjK1mAkUFGr1MMJvn9j87n1MUmaXcUM2wSaUn8RBevvQ3f/Ml+dlYMnEQXVQcsI4kZVGmnxDVndPCJs4sUOKJk89LKOVGWQ6UET75Y4nDVwxEPazKL68XDgzhj1Cep69gS1WMGXHvufAayJUWZ/lWaRjUuleel76lcZeXDE5VG6JELJrjouIjfvXo5heZBJfmULLvAlaYpjesL3ChBYIjVQIB/OSYbCbYdavL0K6O8saeGn+hjuBagZy1svcH8bJPPXdLHmkUNUu4ECUun6Xo07Pk8vSvBV3+8M5aJaoU4b1k9j8XZ2CAttcS8HL937SDzUsPqn0V90fSSTIWLuOuZOg+8eIiSppMOfT5x0TIuP0FTXsSU5qjcPC+U6BK53wRCGBFGaRpWH0/v8vna/Qc4VJOCPEfW9Fjc3uDzVyzk+L66oudGgRtvUQWUp8t9IkAegSIlGY3m8fcPD7Nxe1NtiiV1N76jf/PHeAL0SmvCJyjz+x9YyOoFZdLeOMLC9UKNmtbG3nI3X/r2mxxo2rhGh6qPQjvAFdl2YJANG8y3G3zmirmcttClzZzGCB2aIrdOz+enLxt89Sf7qNqdChinmjm1afzVmsZYoSledhmsxRvFWc1C3DTG56BsGWULGX/68RhZvL6SYytxaqJ0aMnwWdQ7srXHp8sW2XOLxT06l5/RxqlLdHLmtIphqUmsenEpz27X+MFDu9g3YSqa+9w2WH/pUs5aWaQ6tINkWic0DWpNySPNIItYXYi/nksi16VsXLc8soNX93i0peGD5y5kzcoOJcHetK3MN+/dybgMWsyi7EiJRBYjTGW9iWaGuDKk0JLKgx5vFp24blXqIzkz/j2n8f1X+fyr7+jXbxol3H4Wn2ylhawXErk+CWl+olBJRpPZFM1WHUtzyOkenZbDJy4Y4JJVJsn6YZIqximiHqSZNubzrQe2sGmbz1Fzktx00VyWtddIm1NI2FGk2zhRkWd3hXzn8TF2TicIUh20VHhP7EfMG0JxHeGK09v42EVdpNwhspaHpuAdnRyo9vCt+/fy9M6AVqINRxX88awokq2j8n/KjSH71CaFsMLao9N88MI5HNXn4k/tEy4KViaLi3gnDFw3Im8nyNs+XnMcJIsykaMSdfDi3pAfPzXEGwcDsl3LmKrV0JMpHPEmKA18oGSJIgMTP5IUgjGW5X36ExvD1KHsaQGmpZEKHXLetIKJfPKyleTdIVJ6CTMR0hTamC8bmYzC/lumR1Z2fEFJIeGDRBdNo4fnt1W59Yk9bBsLSKRtlnWGfOrCXk7s9yhoE+JYpe5AsnMBL+2FL9+5n90lk0C+Rz+lmq4wcrBCOX4bnLsizScu7GRutobplwki8fHlGQvn8J1H9vPAKz6B3YEbJtUE3tIlssUjo9VZWKjyqUsHWbOwTsafxNAiJUsRUMjTe1P8/e07mKZdwXukwJWBipK1aA5JSszLhnzmqrmcPl+of1IQysTapEYfzxxu55u3v64mzhet7eHsk+fRVwjV6/ZqDUzTVAVRJptRBdBwXeeZreM8+Nw4R8Z8lnRq3HDpfFYtSuFGFo9snubuZw4yIVNVvYDrJVQkSChh2qEbh7Erj/RMSIOSkcXSv9nN1Pv2YhWaowKG1VjWF7DmuB6687J5q6mDWWTtab/Jkp5Q4fwNzVEficCv9k757BnTqXkSppxBsiokq228pnPXo9so00FNZHShEKirXLAyw0fO7aLflpiFOpHRxojXr6RzD24+LMpLbrhsFecdF9HBPjJhizAyVdN4x4sO3392gskgi4dsiWN4ifrOZgqduLCRAsgmJ+MAACAASURBVEcm4XK9yapHvkPJzhP5qtyXsqmQikhkz1KgJjD9kLxeZdW8BjdeupAl7TWV7akHrso1m3IL/GyHx+0bx9hfKyjQh0j8bcnTpYUd1ljQHnLFGf2sXt5Gd8pVm1WvFaipuxdGpDNpFaB+qKrx+CtHeGjzFPVqxEn/D3vvAW1Xfd97fnY/9Z5yu+696pUuQFRRhOhgY2ywjTEGXGPHqS9ZmbVmkryXyUzem8SJnTjuBbCxsQHTTO8d0SVASEK9XN167uln9z3r9z+yM28tZ62BZM3ILN+1KJKQOPecvf/7V77fz3exw0fPG2XpqEQ2pbnpnl08trlCVRP4TYEgkvxIoUnK+y57126GqNqhqspO4je6SX6/XdfqoaYxcZREDb2pGkZDthO+R3+mzvqjIz5z2Upy3gGymqcy71yBgbllbn1kP798scmcI0J7p5sLrFmYQYcSFS4/vZdPres51DSKBFYaJJvYLFDvSMh8Bi+U9yylspoRAqplEARtBcewRZ7WmWNer0PkVjHlNb6LTWO3jRfui0ijReHhqOvVCluU4mmuPT/N5af2UNSkIY0UKCz0ZP8kvWusgtg12ZpLUa1JQ1GiSoH9cyZ3P7WL596uU9V6aMtwNqhx3Dy49px+TpnfUTJA29QJTIepaIj7X0/4wb17qGplfF0gUlLcy/0hEEGXFFWOGLb4/MXDnDDUIEVFWQ2koa8E83lwo84ND79DXdfo1RO++MEjOH25+E0PYgQummkzJxsmTaOQS6EFAo8yFZhsV7vI1+7ayUvbITJ6sKI2H5LoiVPTDHGAjB0SRYaSKEqOYCElr6utPPTi5ZyOR7n9JY+fPrGfOYoEh17/4d80ijw1ImO49BtVvvCBBZy3yiUfHMBOEtWcdawSs/EYf/Ot13llv45ZKqjYtk4Ykc2lsfwAb2JSQYq+/NGlrOirY3tTKl9ZsjMb9iJufrzJDQ8ewM334iWO2mq/201jV1X3qzbwVw15VyMmVVqkmsauVFUaRnFB/dqhrHyOXa9j5MekU2JH6XpteyxId6b48hWrWVAKGMy4DOdbZJlWcuSOn+Ap2f8Q377jHTZs03DNIh1Xlhlt1ixJcelpCzh1RYm8WaPTHFdcjyCUs9/ATuVoBho7ZhLuf2mGx1+ZVnOoM48uc93FC1VUVGz18ef/8jx7Ojpto0iUyABdV0N0sWIo+5CcLbI/TexuhJFM8nQ5M7r6jW5O4++axvdptf7vfVvvvWmUa0Wm5zKJkAWjjCxtTUOs79IYqBBqM0UYNClYbRUKvGZJns9ftoQFmVnS0YyaiISRjefM49WDOf7555vYW4MlfTqfOX8Zpy8RRPI4kYSYCx1Nsu38Pn7x/AwPvdJkom0QGV0jfMYUbXiTk5anuWxtP8eMCXhnFlMZeMG1R3htPM+/3vomm6dT+HYZAaJK1yiAIE3NuaRpjDFN2dSE5PU2eqvKOcfrXHJSiSP7PfJpyWAMCMIIw84QS6OsSwamj+sHmLbDnFtkwzaf24X8Na3j2kO0JZfHb2ClUmhqw3SoaZSpEAlBIvQraX6laf1N4IT3waV5aMMhjbocR/LJpPUYqzPNUMrj7FUmH1m7gCXlBklnShUrRiqDJ825bIQtcDQfKwgItQLjzR6ef6vFXc9U2FqNcDNCo4NF+TafPmeYc1am6Ykn0bUODS/AyJepBL08/lqde56eZK8sNHTZhkur7qnw6uNGTa5a38cpiwzsYEod4oGuE2eG2DbXy1d/somX92UIUgPEiaWovpKj5vkdeswGS3s8vvyR+Zwwr0Y2rmBI/KeZYSbu466XA2586AAVelUY8a+lLWreLwiGGgvTHa5aN8iFx6YUUEmofYbh0IgHeWpPH//401eodzRFiD1yUYZTjprH0nk5nNint7dIvdVUNNTJistLWyZ5cWuTRmQTdHwuPMbmC1euRo+qvLnX5wf372BH1aAW5UkSKRJ1NEP+ktV+qKS7UqxKcxHKfSIFoywGVID6Ier2+7VrTGIcOQOSBqcu17n6gmUsGtCIWhMKUCTh0I6iilaw9JZK3laOFsPE1ww8Pa0AFZqW6UqurALvzKb5668/zUzcgxtqKjfv2KGQL162hOXlKgWzprw3TW2EZ3dafP++reyuQt6Aay5axfmrE/q1PWTEQ5uITG+Qn7zo88OnZ6iGAm4Qr0m3zOm2iXKiiVxVhmLdTEi1IVbNlciq7a7fV6XfycNfDiUBSsSYkU0qbDNo17n20hHOOiqmrNVUca/J9aiV2TKb5qYH9/HCzoSmMUA7tOhRkQ9zajsiqRBOXGcg1eGExWlOPmKIxcM5jCgiX8jTaLVpeTF7J5u8sGWSl7a6Ck5m+C4fO6PMh9YtwsRXJO47np9gV92kJbTKxFGxOpopWytphCNMaSLFiyOlo5EQyjr1ELjit+taVSvY7uehyWapgyFMgEgnE1RZUOzwN186iiH7IHnaKmMuNNI0zWGeeLPBTb8cZ28jS90pqHtWtuKxG5KKIgWVu3xtmWvOyVPkAKZsv5JuxIGKnhIJpNgDglC9x0IrVzmDRoLnu6rdk02d5D7L4M8QqJ4CYfy/l6d2FTYasUxf1VbYUaTWVNRkwJzmT69ezImLXFJaWwHwROshg2hTNspah0RitOKgC20KQgWa8lNlPLvMnjmDG+/ZwbNbW0SlXlrVWc5YmuWacwc4flgkkFV1d0RWln2dfm57rskvnpthjl4F1lHnsdokyfcUkNJqLCuHXLuuj3OWyS6v608XP/KsP8gjb2f4xt1v0dBhSQF+/+JlHDXaoWjVRIJFoqfZP5ewb6LJgvkl+jKoDWQUhXjZhfxsg8eP7ttDJ4AF/QbXXryI05b6pN0DpMQrr5fZchBmpmY5dlmKHqettmXiMq6Eg7y4J8PXbn2TSQpqCPnbIU8V6JZP1k4omRU+cnofHz89S2+8H93vKI9tki7S0IZ5+q0GP390nK0TsbIBRbGlGrNUFLBEYHfnz2PtMQUywT7SYVNdV0G6j/FgkG/cuZ+HNjXo2MWuokwZf96dPDWQ7dohemiX/9HdOnaHqNI0dkFjv5Klyg/V7lE1jNLAoTaN3fNWoyPxM1ZMyq3RlzT47l+tZ8AcJ63NKWVG3G4ShxpWocyuqsYdz83wwKsw7qVUNrmc3ioDMpyjbIRcdMoYa48ZxtbmFGxJoGDCDwkSh7d2TfHkxt28sTdWz+p5ZYOrzxvilJW9GFqWOx57hx8/O8ecLlCy7rkp5HVdM1Weu9yfYeRjqqFONx5HDRhl463Op0P8//fthuN9ntP43tuJ9940ygUkxDLROhuahSPm88glCUVOI9NeR22HMoY0bxMs63O5+rxhTl6WIx/OYgvuO/BIzAJzjPKDB8a575VZGpFJvxNz9VmL+cCJeXqSPRhmVXlWksjENwfYOWPx3OYmb+7uMNUQOWlMxrJY2JfinBOLHLVQ5AsHVTBv7MYYTprJaB6PbzX43t3bmYp6lJQrFsOGPHuiUE0A5YZR6GshxwnRMGiSi6ssLGmctTLFJ84sqgdHKI1LWg6GROWaqUPDFHqbxJrk2bRT54FXXF7b53LATVHXy7SwsNM6ruuq/093F9DttpU+PJYmQl6PmObfx03joVYpkINU07DituxsKWg1FvWYXHB8mvOP1+lNtVSh63uJyiWz8xnC2FXwDlPymOIiL2+DhzZ02DzVYber0XZ6CWKfQafJh47v5WNr++jVp7HEjxrJtSZ+ggxznRzPbazw+jafmXZI04/J5izm9xucvCzNacuz9GqyNW4piWYnsWjbQ2zY4fDPP93KRFDC1QtKxCRQFAki9v02RafD4pzPn3x8AUf3zpGhoTJN/cikZY/x02dq3PzoJHN6GU+8g7+ORehG5Ag2fIHV4uqzB7j0hAyZZAJdZKa6TT0e4PX6Yv7yX5+iId4deU/0gKLtU3JiBntz5HIZOn6TmUqbSk1nrmMq6mwc+hw5H750+ZEs7jPphAa3PLqfOzZMKYKrZH8pJJOu3B3dJZT0D/IAi4XemFLRJL5uqIdGN4xbhYwcKlTe+wl02P5OkdcL8CaqctaKmGsvkGGGhxlNYTsyPU66jYpsWpJAyZNV4d1VJ6kJrHiYRObZCjQ6dj+7vTH+l689xkEvg6XDgmybj5zSx6UnlskkB9UmXXIHd9YK/PCBCZ7e1iYwDHrwue6iZVy4OqJP26viFkTm2TBGVNN4w1OzVEOZFsvWXCI8uqVNt3E0FVBGBnyioPiVvEoaRmk8VUaebJZ/HfUjVG1wooSSVmXtSourzx9gQW6GnEyog4gwVWCvW+KBjW3ueGqcyXYPkSUURxtTj3GDQAFAZPtu6eJdn1Ph1hkjYKioMVDMKz9Ou9NgZs5ltmZQ8wwSwyDxO5x9bJprL1zOUMFkuhbx/Xv38NS2Or6RUxJUW/yWWkIozwSx1ghcKDQwEkl/TeMbcq0KTlzu0K6qo3ut/hZUOEp1cIii3S1BVcOYjnwFcrly3QBXrs3huHvIiHQMkd0X2TKX5ZbH9/PEax6+M4+2mSE2ZPvRQQtjHGnUNZEZl7lWmsZEmsZISd4UHVJ6ODnPQl/VyaZhd8vhUDZrcu0IrEsy62RqJI3tr2S076FplDNJOsXud6cyQbO6x0imxp9ffyKjhSrtRo1aU8OLZMggMukAJ90hnwsYTGnkogZO0CAxEgLToiOKiOwIL+0I+fptu9jZlnok4vRFPXzuAyMs6xFYn8R8xXixxTTz+dFjU9y1Qajmsmk8RHrt6o6ItYBMUmNZwefT55RZv1zDSZrdnFRTZzbo58ndZb5622tICsiaEZ3fO3eMZX0eGbOJHgW4cY6d0ykefvYAq44c4qRVOTXI1sM6SXaY12f6+Natm9gzHnP28SWuOLvMWKFKmgaRn6Ke9PHYJo8De6b58Po8wwVXKaACPc9c2MfO2TJ/872Xu/58AQ7+VlzjMQQ+GTvBDGdYu8Lhyx9cwKg9hRNWlIfWF6uF00c1KKvYjRfeqjNVF8VNosqjkbLFycdmOPmYAgW7htGZJSXXseQgO4Nsmk7zjz/bwTtVSSTPEIivVgB879LTKB5XiVhSjaHK1j6kWUjE3yey/i5hvGvZ6DaUXYmwjibKKBVZIxA1Az+MiST3NBG5f4NFmSr//GenkQ+3kdEa5ERWKtS7xCAwc2zc53LrMwGvHHCZCW2aWq/y3EZhoIB7WT3E8pqUnJDRAYtCMUdiaMzNNKhWA6YaCZElGdMRgzmN9at7uWTtIOWsxtb9If96yzYkkG62o2EoK4LYtOSVS/6uphYqAgIydElKNRRQTBQcIj7QxRrQ1QscUrActk/x/9AL+52n8Te+fe+9aQyTANM00OJUV+4UxYR+C9MGw7FxwwQjTugxfUrxFB89s4/Lz+wn4x9UEixdEdAMOsYAr+01+Jdbd7C77hBaWRX6eu6RBT5x1hALe2RbOEE6FagHmysSutQAzajE7gmXSrONG7j09WRYMNxDWmuQ0udIaS0SX24EncDIs6fVr4r2ezbUaIoXMrbVVkXpz3XRmSc4pk0gBY/KTXQp6U3ljzt3TY41C00W2RJU3CKQYGBxeehGN/JD8soiCX7q4og7Rpk9dYcnX2vw5KYZdjeFLJclOEQvlOD2Lp6hq2CQv8k0Wf2cytf8D13rh+1v7rbC3Q2IHDoqoiKqKinSMQszXHxqidULTMp6BTNuqOxMJRGRja6SrvjYSYgd+grSJKHUO2dNHnypylNbZ9jfFgKerabWJy+wue7iEVaU26TjGYVZNxyLhuQl2iXaUY6pOTg449PwYkrFDEO9JgNpj6wAaIIqlvgPzBT1OE1VsO9PzfCzR2dxM7I5lgynmFhiE0wptgIKVpMl+YA/ulKaxipZ1TTGh5rGUW59oc0P7z/AnFFSZF0pzlSNKNP9REKGG8w32nz63CEuPtYhFY1jGL7KiWxrA7xeXcB//c4G6rqQ10ROJTCchiK8mqaGHwRYqQRPCkDJWotMzKhDr1nn4lOKfOy85US+zxs7Q75z1ybGPdnYGMpfMVyEUo+GlZIHpfh2Qpp1l0ZDo9pOKQJdS8LqJdPSkOu9i3//N9D4YXvZvbcXJnIjCaCOq5y1HD51/kIWFl3McBrLiYl8cXlIk+QRS+SKmmRbquFSgRZ6t1mTn5dJd9sYZJ+/kP/yP+6jnthKonTmcoNr1g2xMNfG1NqSKKsIfve8OMePHxlnNrLRTYNC6PLpS5Zy/rEhffp+lQUq4Ia6Po9bXgy48clp5kKh3gn9UUPOF9kWSjMl8kLxLYqZoBuhIatvedhLxq2c3XINu2iODDdCBerRfXEruiwpdvjUBSOcviwiF07g6DG+r+HnRnlul8b3HpK8MREz55XnRQnPIw8nJVEyNpHIQ9Wk3cXSPfxOk1zGwBRPcxSoqbtIUxNk020p0vBQqsnVF4yw/oQxOm7E4y/PcutTu5gKUgpVKM3D/D7ZtBtqoCPT/lbHp930qdV0ql6KwJH7I62aL8mSVMWmulYP/4NVPg8/9tDTIgmVOCgLJ/TJR3VOXWbye5cvZdSWqIuGOkNDRTjv57YXqtz9wgwTjbTKkJX2IhLInORvGhZ60FERFpev7cpTS/E4tmg8xRohKxEtjWFkCKOunFIKR5G2Si6kDFAVPTgSP11IrAvpVki1vwLcvItNo3T5MnyKhBzcbVgFtJOxAkYKCR86cylR7QC79h7gwJRHVR6rIWQMKJYE9JHnpOVlTlrkKFCNjoDwulFi7TBL3VjIjx7Zy4+emCOfT7F6XorPf3CEpfkJFTVkSi5lbDHLfG5+ssJtz8xQM+U8FgiISCeFG6ThR8IubrCy6PGZc8qcswRVt0itLO9BTR/myT39/NOtL9PWYP3yNJ8/u5/RfAtHl6RSiVjoZcvBAj+6YzNLV/Zx+boRikyQNxp4ocasvZQ7n9zHS69XuPj0Qc5bnSZjTGMaCS0vz4FmLzc/NI7XbHLNJb2sGBT7T4NOnMLT+tlXyfF3N27k7XZWxft05eiH+TUuvr84wjFifHeWlQMaX/rAGCeMJvTEU9jyvPN8DCuNH2VxrUEmmwa7J+qEYaSi20b7M5RzIY5RVXBF+UwNw1Iy1Ko5yANv1Pjm3ZO0zW7cW2LKgEzOgne5aZTFh1JgCFVfhk/d6yM5FG8ikUjKbnNogPqrplHJqAVMlMSEEl0kn0miYYqNK/JJuU1F5v0/v3wCC8tzGP4cVtAhJTOiMMAXZU9mgG1Vmzuem2bDNpf9jTSuIfA9iziWJYcQZANFUxbwTpSEqqaWQa+ppWjHAdlsCq05x6oBg+svmc/yBUUafszND+7gqTcbVAIh+VsUUwm9WZ1ixsI0uvVZpeFRb2tUmgYdWb9oFqEp/ltR4cnmVtGs3r+qOLmTFi1a9D5d37y3mqj7u95b06iw2ZoYb00iN8GSSYXARCQLJ6VildVJL4HR+bDKhcdLkOgow84kTlRRcijfsGlbfWw9aHDr4wd44u0I1+pXAa6puMWo0+LK04a5aE0vWeOgIpLa6rkvumvZUmXwAgsrLR5BT/GdTF2KITE7dDPGZJiZ4OAbZV49YPOtX+7h7ZmUOkwi8YwoY3qEk7JotlqkHYc48JWkVQr+05amufyMIZaKNy6epSR7mCChY2aZDXSmGi5RJ6SYs+gtamREIuCL38eko2WpeyWe3lTl9mcPqLzBtpElSWw1o1HyBnlgKlNlQlqIVaoxkm3jYX7wv8dLTm5A8agINVLJiYMGvck0py13+Mj6RSzo9YTXi+E31UPA1YsK/z5Z6+Yg5rMaQzmNHlokoacKzsDqY8ov8sCrc9z+xB6VVyfyqdEen/PXlLjkpD4WpOVgnu3SMUyB2hlEsTRMAg9IEQumX66dSIoKD9s8tJ2QQ1+zadpD7Kjm+fsbNinSnpuS4GrR+Qdq8tedPSTkkhorSzFf/OAoJ422yYZz6mCNdIdK2MsjWwy+edcuZrQinpFTBX0cielcw4tdckaLBVabT583j/NXQTaewLQjAk88DkO8MN7P3/5gIzKLlsDrUEthyQNKgAkqnC4miEXiY6GbPWi++JganDji8enLVjCvbDHbdLjhri28tmuOVmIwVk5x9FiBoxbZ9PdEFEtp2r5LqFtMzjbYdTDkrV0+W8djqklJxfBIYyBbdVWgvD8vVfW5SRyRxACsWWRwxdmLGS3GaNEcjhWihcJqhELKw9ZddQ1IjI7ABFqByUwgE2NbTWxlQtyMepiLF/AP37wPL4JF4i89r5dTFtpkk4YiCrpGmY0TGQUn2FrR8M202qyXQo/PfWA5646JKWnjWFFHJnM0jUFuf8HnxkcnmQ3SeLrQMm1MK6Maw9APVNMphExfULCGcu9C4GJpFroiLmr4YQctpav7UuKNsvj0anNcsqaHK9YWGctWMd0ahq3TdHUqxiJufHgvd7/aoq31qE30vw0PZGIhhYdsqqQh/DdprNzDcsbJr0ikhGz/kezf2Fby6lIyx1nLEj53xZGkDY13DkTc8uA7vLG/SWxYLOpPceyCIkctMCjlE9JZCy+O6EQaEzN1do4nbNrZ4Z1JXRXRIviOhYatztPfjmtVstGabhOnx8F3Y+zEJBM3WZhv85lL5nPywoChVJ24VUdW3q2owBvTKb53/342HpTEQwEiCelcSKCxylRWo52oTd6Y48Nr+7jmrALlaL+S48tzMpD9VZRlrmXTFNiMlcKLYmzLUnmtQmZVzqUgUdJsSbid15dSTZTEb70rearIGA6BcGQrHSt1QzdipJjWKWsxnWqdSDJRDYGHaFjiY1QbUJFNxywuR1y1fpC1y3Qy2gyW0ZWrhlGGajSPZ3fp/O83b8VI2Rwt8UKXDnNU35yyyCh5quZwwO3nntcDfvLoOBWtiG/lukOeOFGB637YpMdssbLkc92ZJdYtkYajpXy0EtRetxZw39s5vn7nRok25cOri1x/WoE+Zw7L8FRx3dDG2LA1zQ2/2Eih1+DqS5dx5GCHUjypZK6N9AivCeht8xRnry6yYkDDtjq0A8kbXMSL2+Gbt21hqIySFq4Ru45knroJemaYPZMa37t3B0/uzdA0JN6nC9M7rL9E4inXlC5DLJdes8q5q3J85IxhFhVapOIajtRvogwSWaRVxItSavAW6XK9ekppoIdy5nqYEqURySlpEVoltneKfP+BHTzylkeUHsFthZhOilA2fu8ShCPndqybioQvA2R5xkeCuT/kw1WSEuUJNjAPPcvVj0UeL1wPUVrYYl2SgUuiYLryr7bnqQzxT140zEhPQDndYqSYps/SsJM6JD4+Jp49yI65Hu7bMMO9z0/RMIt4EtMlG0x5D+R7V6oSlRqJbiaC/8CW2iloUk75lMImV64d4pKT+5WP/LktFX7y6H72zSXknIgjFuY5dmmReUUYKjnYUgfpOpNzAZM1k00722zcNc1Ex8Q1sgpaaYkMNpBzXjI53q8FwO+axn/nHHmPTaM8f4U9nUREbqCmFfJgVmhuw1AhxDk7VNrt1aMJX7x8FcvLbSx3HNsK8IX8Z/axYy7Ng89P8PCrDQ4GBZJMH0EcYCYuGb/KcQPwwdNGOOWoHrL6jIpocMxDkiOhksmuKg7VASSq60Dy9BxbQTwkmTQMDTyth9moj5se2cO9r7pUyeHpvcSxFE0Smi1No4kvsQjy+NQCRcFc2qdx3XmLWD3qk7NnSesumivOtxJvT+s89VaNXQc7REFIIWNx7Ko0Jy7vYyTjE/szCK0+0grUwgFue36Kmx+bwk310wkdlXQpZ0+ga/iiDyIhKw13EhHIuOhwP/jf41NJmkaZaosEMmskOM0Z1i6OuWrdMGuW54nqO0jZvmroAqOPjbt9nnvbZeeE+ENC+gopTlrpsGZBjoGsR+hV0E2bjlFiJh7jO3e+xeNvtAn0tNpsDOUCLjtjmPVHpOizJBQ9IkkEIiKzPENN5OI4wjBFlBESiXRYNuVCcZMJpciPrR5mtBF+uWGKGx+Qz3CAepwnEjl20g2llltBhGLpsM6KHpfPXjTC2sUumaii/mw/kiJ2kKd3pfnKT7dQMUp0jKKKcEmi7gRUN0LsRMhuAZ+7cIy189sq3840xPnp0EgGeHx3nq/e8hZVLauyrIR2Kv4DoW3K92GnLNphQ8mxW22fsh0watb41Lo+zjxWBiUpNmxu8oNfbFXZgYvGslxw0jBrlhXI6zW0qEmuWKTdbCqvcJBEuNjsnja46/F9CtrQNvqotkOsdKYLwnqfPjO6ARUiUe0wnA9YOmjj6JKZFpCyInQvZMDSOOs4hxVjsfo1Q7yMvsXr230efSOhkYjKIVGyJJGTanqZja/upDcLHzirxMWn5OnV53AI8PyYNr18/84KT212aQpzR2TyUUwfMVedP8y5azLkmFTRQmLwFfT//S/53PZEhYMdCFMZ5nwHPVVWoJwoFHCBFCuyM+0O3EQuakY+RhwTh6KykKZOivOQdCaNV+swmHZZVm7z2Q+MsnpeRC6Q6zBUFOCOPciz2yy+dddO9nUyKjpG4dilHD/kb1MTeQXZOURwVX7K7rRdkw2W+MZtaXBcFckgG4Sy3mGBU+cPPzTG0Yt7qLYtHtkww91P7EW4LEevKHL+iUMcvyiPFUyrRsEWuITvqzNFCrJWZLNtQuMn9+5i23SaNj20Bexgyxb0t+NaleGDL5tYLcaReJdOm16rwYUn5vjwqUUVUK/XxjGzAgbRmAqHuO3pGr98eY6pqKDez67LSiR5XWSVgiDFDXqMmvKQXXtGmXK8T0TnSgDr6Vl2z9o8/FKd7TMxcdbBj1EqnUSKwzBRpHTx8QoIJ+uEXHH+PMayNTmZ3mXTKD5UTQ3bhFwudYQARYSmLa86QwbdF5p515cqMSqWIduTSCkpZNvt+BVWD8MXLy1zxKiG5ldIKW+rSccYZkutlz/59usKBnLUzjMHbAAAIABJREFUcJpPXzjACUNNMlENTeIPQo2KNsIDmxJ+cN9uKkYZV+/BU24RUSclCgSSjiscMQifO3+QU0bapMKaqpHFSzsZDHP3W1m+d88b0kPwydOH+PiJFgVjGsOOFUyoaS7ngRdDfnLfZmGZ8aGzBrl0TZ5Bbb8CCLlmlpmOzdScz5KBHAWjTaIH1DyxM6zi+3dv5onXWwyW4JPnj3DGckOSW3ElL9csUmmkuemR/dy1Seqpkooa6XrwDu8v5aHVNTQzwApmWZhxWX9cgfXH9zFSiMlSx/RmcSyxDhkKCKRbtsqORbbcURdYJJRRqQJlDBWSom0NqjziHz02yV43TzPp6XpfhY6vtnPvjp4qw9dEBsxRqAYWqj3TRKHmEAZSd8pcJiKJBBwjqrtIRRQ5jsg7I2JDNvXdekLYBzKUU/E3kUE26bB4oIPWaTGvT+fI+TlOX9XLssEQvTOBYco15NAx57PpYJrv3r2ZLbMmLakbZFOvZKKyHO+SlUUqa9iqqASllmtSNBqsHjD48seOYCSXsKcSqjieZ7c0kEfDB0/tZ93qEmMDBkbYImupV6oiYiItRSdIU/eyPP7qPp5+u8aWyYiOkVcAKhVHJRvX3zWNh/fN9p//6t5j06g2ZbKlkwM2VnIKgcNIvps8ohyZ0HstVo/CJ84bY/VYTI9EH0RtAk2jYxXZ1ypx7wuTPPVqhYl2gbpZwtdNdD1QN2Iq8elxK6zog3NPHeaElSXmFTVCdxbLlC2ii21I+LH885AZWeXLHHoQiSwsThGkR3lhT8I37tzMO7M2cXpA0ccCXx5GOolM4w2pwaRxbOIYbYrU+dAp87n85CLD9hQZp6UaYd+3mA6GufnxaR7Z1MA1ejA1E7dRYf6AUAL7uPS4EllRi6dC/I5GbA+wozPA3/3oNTaN2+rHWiyyolhtGX3pUtDIRm21VVD6+/dx06jIhgZYboNBo8Z16we56NgU/U4NI6oT6zGhNcCWcZtbnzjAhu2BIsiZKRuv1eCYUY0PndzHOceVsINxkqCJ5qSoRH1sqfTz9z/eyKSbxRUSbdJhYSnh3OMynLyiyJKxXhLxwQQ1HDm8RSol8pZEvFpy0MaYKdSGGvUgcohSgzy11ecnj4yzedKmY/bTkpD3bsyyenBIQLtMEJ2wxrJsm6vP6uX8o1EeIvEJtP0QLb+Al/bl+etvv86M7HJSInHVVREtMt2UFRC39nPksM0fX7GIY8uzZDUh9QiUIsMcg9y5CW54eBd1TRAY4kWUmHhdWYxUXShSa9mCScMRtFUhfvaKDFedOcjioQzbJ2K+f9tW9s5GCuh0xbkjnHlUgVQwSTZl0eqEJIeACiKxcRyfdqeGkR1kywGdb9++jU3jDm2rl8iQLW3Xf/V+/DpUP6o31pFCRSSo8oCW6DXTw/E9Rq2Q6y4aYN1qm1QiIAZoBVl++XyDGx9uUhU/jW0qr4lI+ZwoJhfWOXmZw1WXzGe0UCEtk+VQpsQOsy2DJ18N2F9PQ7ZHnREiL8yGbU45opdFgz4ZvYqh5KmaKvY37zN4fWdMJUhRidM8/eY0c0FeTYRlayI5uKK/iOSQ021M5SMO0VWxI7JCObZNpQCQ67/HjMn5E3zyghIXnNDDgD6H6TYVtCpIZ5lJhvj6z3bx3BafltEFcMiZFcrwQpOtlsBVukEfanNzaKjQLXBQ+HmRmSoPpa3CXTASl1LS5INrevno6X2UexxefLvNrQ/uYXwuYKQPrrp4CavnG5juJNlMmmZHJuI5VbxYMugxWjTbDVLFhTy5sckN9+5mZ1XkbWVCdcb+Nsj+RSosQyxT+fxSOmTCFisHW1xz4RDHj8aUqJG0JVrCwXVKvLzb4IZ7x3l7xqFlFrtv8qGmXfy0KhxHMkLjBgW9ykdO7+X6M/rVplE8/4JBEkXHmwfTfOeecTZOeITZAm7EIUlqrK5PgdxZYUhKc1W01X/7g+NYltlP5l3mNMpZIVs2FdsjF4f4WNU9FXYLcD9NHMqJKBsiyRCNVX6uWAAStaH0FTRkzKjxxQuynHtCGTuYURJ9iQTyjDJT2hI+99WXmG7CqnkOnziznzMXCz6mhq5rtL2AuLCCh99I+Ootb1MxCrh2H24ksm4Ro0SkTBetNcFJS/N86UNjrCxMk47qCuKiWRZ7O0Pc/orOHU/sJJ2G69fP5wNHRWSYQDdj6oFJ3VjB3c953PnkO7QCWLPM5LOXLmJpdoq02VD3hm+kcAOdrGEcAsEkKp7p9fEyX//ZRvZVUVEJn1g/n4tW22Sj/cS2jhulcOMStz1T4wdPNGnbRfW8kkHN4f0lB4KpzpymW1M+57LWoWQ2Of2YIutOms+iXktZSrJmQLvjKvtT1jGJ44aq/cR2JEoKGSTI5jjU0wRWL1umDL5790Fe2afTsvupdGLyeUdxJGQA8u6bRpMwFGKvwKCkEZTXLrJ+g9j31aDYskWG2oXdSM8WC1FY7xAJfdwWVZyc4bLB1vAMoROn0YyCWrbkTA+ChrLclC2PD64d4KITbOapYUxbWUe8qMR+fx4/fnyCB16f7UbFyaZPzCmK2HoIaqb8huJH19FCl3I2wGzU+MOPzmfNihJWovHwy1V+8cxuphoxa47s57PnDbKs3yOS99Vw6HQ0vKC7sSzk0vjtDsQWTco8/OoMP3tiDwe8PB09g2aJ4qgbx/N+/fqdPPU3frLvrWlUVvGkK4XQzZAgbKntTSbtYMmmsFVneVnjmgsEC5zC8feo6WQQaHh2H/s7Oe56dpyHNswx52VI0v3MRSIwDRWF1LAcJfWy2hV64pqSZ8zvtTluaS8LxsoMjfSSEsCOGdKp7AF/moGCRdbW8FtNbJkmChHT6mN7JcPXf7mH53b5yizuhQYpO628GnJDy2ESCorPtHG9OqVcxIhV4VPrFnLe0UKwPIgu/kjDpJPkePYdg+/cP822SlpNsuSmkaIyZzY4aSzmjy7tZ1HRRYta6iFIqpe9wQDfvX8Xj2yKaCVlJb0R35g0SBK1IeZnwSDLIfSrPKD3442o0ovkPdFCNWlbWnD54gcWcPJ8j5Q3pSZ0HZH1JAPc90KLW5+cYCLIqwRDN4wpFh1S7QOce0SRay8YZTg9gyV+RUtn1rVxe47jL7/9LJunUswFMmU0Mf06ObPNgj6Dk1fN48ilQwz3OWRtU03PNXcCv7GbPsn1KpiErRkMQ/KibNykwKRX5seP7OVhkeKZg2oKbGdySsKkGjqVw+h3pX9+k4Vpjw+dnOUTZ/aQjaaVxFFk21ZhHptnyvzDTW+wZc6kEhXxjSyWlVKkvZQhm8UZjh1J82efWMKYPY6lNQm8kDjK0rSX8LX7xrl341y3WJfNlcCbJHBYUf80PF+2L+J5aJI228zPdbjuwuWctKRHyQIffGmKG+7cSy6vcfbqMh9f10efSN3ER2H08/zGSV58s6mms/MHbU4+ushYv/zZIZFZ5uFNHb51zy72hSUSu0Qcvn/jYZTfWOQ/Utcq76o0VxJHEKjipWR4LE53uGZ9L+cclWD7IruPca0h7nyxzfcfbVKTjbImsk+U79mqVVleiPnyhxew9ugMUXMbaUu2b4namDdaAR4SZp0htnIKuCWeSdw2fVkLI5zpNrBaImonRRpthlmaQS+R08+uis5//9EL7JrrRihYEpeA2/Vq6Y46E2VxpCxgWqLuG9mmi8pK5OBhq8JgqsWx82K+dOUCxjJVMklDTcqbkUWQH+HBV6b51u0zSmrvyfBNCjZpGhVUTK4Hge10Q6/Veyg/rQKvxeMu0/Guz1PBxyyRhbex4hZHDvh84fLjWNGn0XBjbn98nAeemSSf17jinBHOO9amnOrguQEtrZ8nXxpny64OjqmxfH6GNUf0MFiM1EahlQyouJKfPTPJZNxLbObURv/wL29itR0WfL7ayLrTjGVdPnBqmYtPyjAv1UDvVLHSeSqBxXTSx4/v38+jG30ahkjX0l1IlQqzEKWE6G9kqiVNY42SXuOK08pcv3aAUnwAm24GpK+X2TSZ41/u3Mem2YSWWcYNUPYTo4uMVEW6FXrktTZ5zeMrf34ai+13yDDz7jaNapwgwzZNRQTo4mmNPRzLJxbZNXnltfVFZyfkVtl9yLUi0zdTx/NbFGydvnCST52S4vK1g+T0GlbSUuAbV88xZ6/gs195iYN1ndFiqkviPcEkHYoHMlAAPr20mA3bTb51+zbeaTjMRnlCK48tACC3RdZsU9IrnLmqzGcvm09Z26sUSJofEBop9vujfOOecV7eWqcvD9efN8b6FREpbUr5yyK7wJ7GID9/ss29G/bjAyN5+MJlyzlloUdBO6gkuXLAiPdcBuBy27QDA6P3SL5+xw7uf6lCIzTJ6REfP2cxV5yaIhftxHRQOX6RPsADGxO+etdB6obQciVq6fBvGsUvq4nCypAtdoAThqT1Jhmjw0De4uhFeY5eXGTV8lHSKQcj9KA1Q2d2BwMljawtglAfK+UT+AkdvcSUX+KeDRXueFyej8O0tBQtgcZkTXzX69YC73rTKOenDC7kvBV9lHxcYsUStUREEkjMlQTDiIRVxG0C96mzYMhR+eIZU1RnqExE2crNhRq75iLENBIEaXUGa6FHSo/JaXVOWBRxzTn9HDeaoLenuxFaIhs3FvCLF1vc/Ngu5vQefMkUV8PiX8V8CJhHOBvSNAqR3lcAx+PnJ/zpp08j6DSZqITccv92thzokLHhjz91Ckf27KfkBLTJsm8m4dW3Z9g342I6GqvFN7yin1wwq4YaAv+76ZF9PPxWm6bVqwBDcs4f7lfbf6SO/l3T+J/dNP6anCjabVfBMWw6WH6dxXm48uz5nH1UTjVdjtFQjD4tNcz2is19r8zw8CtzTLUEJpLpToqcPJEAAGKZ5IlP0SArxLS4g9+p4cQuvY5GvqdL3UxpkImg34445+SE01bnlJke30fXpeDP00jmccvDO7n7DZfxoIRppZUfy5Lpu9fBlDV/LFN4Cy1bpt6qUUr7HN3b5Lozhzh5CWS1WUK/Q2LZuGaJO1/w+e6DbZoSnBxlVG6SY8ck3gwrMw3+68fLrOyP0MK22viIP+SAX+Cel9v8+JEKs16JxBFduuSjiVwypZpGmTZJ09jNvjn8y5v3djPK5kNYXCG5pMkx8+BLl81nVWkW25tTGVrVSKeTWshdzza45bG9TEdFAgpkcj00m1MqzHrdygKf/eAYy0pN0szgtlsYqR4m4lEF57jv1SY1+tGNrPLCCHYev0UmaFJMx+RTmpoKyuXSQ8zao2POPLGHclFojE2Fyg5jmUsPc9fzs9zzYoX99QJathc/DInDppKEIkOHVApfwCPpDFGnTinusH6Vwx9dMY9cOI6VuApmE+oZJrwR7nxumtueqlA1smpTLeTSjBTP/iy91Lny9DRXrZ9PLj6AlsjEUvY/ZRrGIv78u6/w8gFDZYwKfdY0RBLTDVkQgrAu8JUwxkoq9DpNzjt+gA+fNcpQPsuWXdP8w0+2MudH5FMOn79sAWctlRDgCrHdy22PT/Dgix4H64Luhv4MnLoyy0fPGyPPLE46w2Q4yN/e9CIbDko+Wj+JTDUP+yLlvV2pCmcjjY6UxKHkxRlYtrj9RLrmUTA69EWzfOaCAS490VTeKi2ImY0HuO2FJt97vEHDLCsJYWQY5BxItWc4ri/grz9zAkPOOE4wrVorw3Tw3DaWJZNlC92QuA6DKHHRDU/qKplv45iBkmRJ0+fLNSqLcvF+JTlis4+d1TR//s23mAxTJHavAiRYUZ0wcLv+WT1PpAlhVWJmpJGUjFFhocjUPsEOa8oD8xfXL+UEiQ7QZxS9V2BQvjPMjlqB/+vGN9g6bR7yMopDUuSQQun9lWdQYTh/DQYW782/NY3dX5BlI5pFEvqkjQolvc3VFyzk7GN76c3keOLlPXz33t00w4QFg3m+dNkYR/bNKhKob/bzzdt38+LWmNl2ojIz+9MaF67p4UPrxohqe8mUhnhjwuaffvEmb8zmCfXSoWv1cD9XhVCqLjj1rjr+DKcsyXD9Rf0sL9XJ6lXl5Y4zJWraCI++6XHjL3cw0e6hLfRMNUQ6FCKvit0un1uk/Xpc754vp5W4fm2/oqcammSuQSfO8upEgW/eN8lbNUtF8EhOoyVWE3XtiLw6xIp8ClqbYtzm7/7oeFb17H33TaNQmQ9Fu7lhhKMZmKKKyPsKglKtxyRmTvkZO54oh1LdbY5AmKK28pYlYYf+uMnvn+tw8Zo+MlpTRbPIQFK27xPaQr7wj68x0UmTiiOulO3q+gLp4CCOhJPrPp5RZE+9l9ufmua+V2rUzB5FLhaFiRTVRmeS0Uybq9eVueDkfvTOPjKSLYyFa0rO4hB/9e3XmKjC8hGT688bVcNP25gjks9INl8zRW54bJbH36wRGQ524HP+8Xk+e8lChvS9kvbYjXGIdaV0Er9chyKzjPFfvvEqO2smQWyR13w+csYYV5+RoRRL0+jTCUWJ2M9zO9P8w8/3Mhn2KLqwbGMP5y+5HiVLOJ12MMT754YYka3I0UnSUEuHvBUpHoat66RTGnktoZDEnLoy5txTeijlDMUfMCwPN85QM8Z4YkubWx7ex95KBl/rxYsDEttQcVkKPCibSdkgx2IBcfmvnzuF5c4+nKQiSEMFFmvow/zTPbPc92ZII5EII1s1icK9UM5fq2tpkiGv5CenlYRUJNQpEpVpHFN0Ai498wjOPb5MQZsidGukVD3rsHmyze1P7eKN3R0is490ugff80ncNnmzzhHDLl+4dIQj+hr06J6yJnTI0sku5c6X6vz44e1MBrJp7MazqaZNznF1n0cKYpMELkXbI9Nq8L/93nGsnG/R8A3ueXaS+5/ZoYaf607s5ap1IyzKVGi1PXbVC/zswV28vD2mJvahCFYMaSpT/bxVGZr1KbzMIPe+3uRHj41zwJWImkI38/d9qjRSbo7fgXB+01EiJnefEjOsXWjxp584it5kN1Y8q/qWSMtS0Rbyh19/m83VNIGs1VX5EqtVuDQAukw3E0Pl5+mdSRaXAi4/Y5jzju+lqB0kpdXV7LMeZplsF/nlsxUefGmOOQkMTefwPQm3l4ayiO8FKkJUCJgSkm2J7k5ImYlFPm2iu1P44uchpmjE9GuJmkBfee48CqluRIJtagRanllvgMdf8/j5kxOMB2VmwwQ9apGzfXocoXdZaGaiUMgzDZ0gN4grUJKwxslDPl86b5hjRlwymhjbNdxQxzOLPLHF4Wu37mfaF29kDtPRcf0G+G1Ongf//Zoh5qXqmGZMHHdoScFZXMw9z9f4+m2zNKx+PDNPbEi0hjTJgi+WiI9Dn8/hXtf8h55I3UNGbV3cGU5a6vB7lw6zJHuAXOSqTKPAyTEdlrl7Q4efPXGA6SiHn+RUdEHKDNUjde3yDJ+4oI+RXEVlgIpUJEpyjPuD3PZKi588PknDLitYktBCxUMjvtuUAGOCBmiC/08oGHDWKosrz+5l8aCNX92PkZYHtU0nKvHSLp0fPniQzTPimywitYsWVcjbLj2SIZloyjM104kJ00VFO8xHMcf0dfjy5YOsGAix45qSOoncrKGNsOlAmn+97R12tUwamkiTNPKZFElnhmP6Nf7iygWs6Gtha7P4kTz4MiQivR13+MubtrPbzROmJGNUUxvBJBCRqHiJpeHVMHydArMcN+bzyQsWsmIoTb1tcvsjb3PL822yfSZLB3N87pJFHFWcVpuo8YbN126Z4pX9Eb7Kn4zJ02AkJfTMhUotkDYD5sI8375rE49uM6klJQXbONyLlP/I5SqZid0tnK48KxLFE4QeXtjASVxGsxGfFq/hEZF6z+U/n9HGuPPFBjc9OktbK9AJhcBrYRgh+bjOqr6Q//H7p5LrbKPkuIoUqJsWvt/BEuhRZGBbshkT/Lp4ecWNKGRlCWnvnodyL4hnO5aYHyyCOEWHHPs6vfzJv7zJNEVavq2m3gNpl0JKPC8JlWZCzXNUzJHQ8ISoahgGpmxy4hZFo8q5R9p8+cPHkmm+Q4/ZJNE9GrpFRRvltsfq3P5kFT8/jzlfIzZk4i5eN9kYCcRLngsCmuqGWv8KRd/F0MjPyesQ9Lz42XSMIKasz3L6CrjmwmX0p2JF6v3GbS/z5HaNnpLOqUcN87FTejiyr0mn02B/M89ffmsP+zs2oVNG10IycZ2lPT5fuuIIVvRLBI7GzorG9+97h+f3CpO4QCQS1d+CAYecVVrUUfmWi4ptrjp7hPVH5ClEAoOrY2QSDnop9rbH+N4v9ivyeMcu4yrKRleqrvLiNF19HtIwJkI6jRr0Jw0+emqJ687opSc5iCYeXd2kHWd5ZSLHN+47yOZZQxFobT3V9UNKHWB2M+kkKzET1Rm1XP7b509kZX7Pr5tGgSHVGOKGp5vc+kKVZljEl/NXWVa6/mBlu0jEXyYTO9nAd0hrAbmwxgnLCxy1fJgNr+1k2+4qbc3GTpUgySpWgufXMWIZeBl4XoNTlsDvX1DgiMEIw28o4qls0j2rwJZqD1/+l2207BxRu836lSk+d34fCwo+VlIjbck9bFBLRnhuG/zwvt0c8ByqonaKDHpkwtOaZO2SFF++tI8FvRJbUlPRJ4ZZYDbJ8fwek6/c/I7MDTl5ZYnrROpXqOJQVUOTtp9iV7Off7p7O68fdOjoeQyvxbxUmz/95FEcN9ygLP7HoIMp7UyS4CUmvj3KvS9V+deHKsqjKpvPbFzj/GMLfOrMIvMz45hGg8hAPaPenBrkK7/YxY5qho7Qrf+npvHwKya6MDwZHMQqns3WMhhCQvfbODlRfwWE7Tr5jAw6WqRM1DP1qCGDD5+R44TFJlYssklf4Rab2jCvj/fw06cO8NKupmIhhLFIRjvKv9qOHUzTQo89SXAlFc/9umlc5uwjlcwiOzqJC5Km8au/bhqzyicpzzcZyErWh8hbNa9NWuswXEyjBwHtIKYhzX6SUjYEK2xw7upRPnveIoadA5jxNKZu4YZ59rRz3PjQHl7a3qHmy3UN6VQOLZJta4UTlsB1F5VYXqySFV5UrNMI07SchTz0Zoeb7tvClFfA10oK8qVi73R57WLPUuE1GJFsyJtctrrENRcfTacltpqY79y9iz0TMRkt4QuXj7F2qVCoLabrGs9s1fj+3buZjjNE+aKC6qSFNzE/4X/95HKKGZe5SOPpdyJuevggOyZTxNagys4WpdX79et3TeNv+mQlFDnxKSQznLHI4o+uOpJe9mDHc0oCFWgp5qRp/OetbG30qJV/IkZglVoaKjIdQr7TNDJRg+G0oP37Of+EfvrtOTJaBWIPL7GZauZ5+IU5nt4YMuuDtH7CXZNDQZ4lnVCEI44qgCTDTnTbkrEhRuJYQgGCgJRM2qMmaSMiG7QV3fTaCxaxSN1kUwRC3NJs2voIm8fT/ODuvbw5niCJeZmsSTaeZfmQwYlHDLBwrB838Nl1cJanX5ti85QQyfpIfI8jezv83oXzOGlhhCMRIYZo02x1KL8xUeA7d+xhx5ypQtNlAiWFS19W4+ylJn9w0QC5ZEYFM0eJT2SlVUbfTQ/s5/ZnfBrmEK0kpZpGkadoKhSviys4/I74/9zjQMlTk0gd+HnqHDeq8ZkLhjh+XpOshDk3xKtj0TKHeGGbzs2P7Gdn1SA0c7huSDr2GMx4XLCmxEfO6aXABKm4qQpqlwLTyQK+/eAe7nu9TV2BYmx1mIrMQ7wJSZhg6T5G0iCvdzhugcN10liVm+SiqvJLtCVQOjXM5n3wo4fGeWU8pk6ZINbpMRqMlALOXtPH/P6c8hPsnWjw4tszvDURMedblOwMw9YMHztzgAvX9JKO9pE16mov78b9jHd6eOD1Gr98fobZQHxmjrrmSk7EJy8Y4dJjC+r3iLdWJLmxXaYRDnDPM9Pc8ESFCmUiO68aFPESR4HMGBMSAYt4LmXdZMCocMWZ/Vxwci+OARs21/n2L/bSyGapVBuctKTAH35kMQtTk6TSOpt2t/j6z+fY1shQ1XqVnjBPhUG9yfUXL1PT8dibwTP6ueHerfzyZY+m3asgOf9zkfKfe738//mn/ToQXhrzSHxVcq9KuLmliCB62GIg5XP9Jcs4a6VDXqupKe5c0s+9L05z88O76OhFtaFMTJEMu+R1lyWlNv/Hly8h6+8hJ2j+OO5KmxwhNrpommQnCjpdaJGiRujmwBqRqzy6AnOSD1/iggLpIfU8nlamreWZ8Iv8wd8/RVsT2BYctSDNCUvzLB4p4oUR23ZVeeGtaXbMmrRFyiZwiUSXthMnmGNh1ucvPnU0R5ZbFGORVteJ0hYzSYFX99l882eTjLd6qEc2seMomJLITUV2Kv4akUgJEVqFWx8KSv83+ZK0DQJwEDBQSOL59GgxC3INrrlwjJOWpbANk4c2TPOdO/cTlbO0Wi0uOWWMa87sYSwzi+nYPPtmlb//SZ1ZXQLAe1Qhl01mVCPzZ9ccx/ELEjqtOWbcAj+8bztPbYOmkm5KkXV4i6lUQR2HZA2PrD/L2Uf18OkLx5hvz5GN5ZniEvfk2F7P8fDrCT+6t6KkeR3NUfYJBSNSEQDdnFAZJsXCCNBDzLhJX9Lko6eWue6sXrLxwa6U2DBoxRlem8zznQfHeWvKpB5kcQwxRktBCqHRJfCKV0q2n4syCX/7hRNY2bNPec8UIVqTPOJhbnyqxm3PV6hGfcp6obyraisiotluhp3gDwzHJNQ90kmDnmCOy08f45KzltBouDz+wptseLNJrSPRP053GGZqOLG49jzKBYOPrB/hwmNscsFBpeqROYWrpWmaQzy1I+avbtwLhTKJ12JVscMn142x9ogsVrCXHqsjE3Ha9LOnnlVKkkdfr1JVuasWeB6jZfjUBfM4UxFLJes3UFJD2ejvdcv85KmDPPBiRalj1h09yKfO62PA2I9JU72nbS/NbneEv/yvUIg1AAAgAElEQVThm+xsZRRoR4jAKW+GD5/RyxVry4xY3eeXwrCJH9PMMx0v5Gu3vMEL+xxm/BSObSjq66lL0ly7ro+VvdMqz9ewDBpJnq1z/Xzznr28fkBorXm1Metqw7vv9f+zqPj3yvv/L+sOeQ2m7dBoNkjbMgiziTwd0zHxxKIjTZrk4zoRiTetSM6r+gyuWDvK2UdlSEcHQLaMYieiwK56kVsem+OBjbM0zRwBGeXP08WvK424KCviWAEOu/LUKityHf7qc6ewyNmralTJUhSirmoa757hgbdCmrHkO0psj3ZIYu/hhHWGMgEnLOvlmGX9DJVSHJypsXF7hRe3VKmGEhYZsXLY5s+vWKl8sCk5R+NQcTRazhBPvF3lF09MM14VGb4orm3lMZ9XCrj49AHWH2sylG8QzDVJZ1K0k6JS+Dz0RsgN926mJqRfrUiSyMBWXrdE4Mj3BkYgFpcmC7Maf/OF08kzRSs2ueXxPdz7SptYyyry/LXnFVXea2tmF0l6Hnc/3+Knjx1kTq6/QOjbOr3RDKsyCV/7gyNwmMJP53h5n8H37tnD7pksrTCrMoQTRVF/f379rmn8DZ+rfqhpzEdTnLXM4Q8+dhS92h6cqKpiSgPTUJvGP/7KdrZ3BpkKxNybxRRNupnghm1s0yQdtxnU63zg1F4uPLHIQLql9OkiIRA/AnaezTs93thu0whsxEIcHJLOiMBJHiaubnGwpfPClgp1mS7qjmoYdZl7SOGVCCcrworr5JMGx45afOKchRw3KpCdCTQpcDQDVx9gx2yB254Y5/ltHab/b/beO9iyu7oSXiff/HK/0OoktVo5SwghFFBCEkYgCQFGBmN7MM5Vrqmpmqmaf/x9M1NT9kzNOEyN/WGMAxhQQMJghJUFSii2slqhc3z53XfTyV+tvX/n3ScZPlvgkdr99XM1cr9+795zz/n99m/vtddeK6oitOmL1sLZUzk+fflGnHpMFXa6hNzNEfsVPPLKHL789zPYt8jiLcCo18Tnrz0WV51KCXCiRZy0syWILGbj+MHLEf7hiYPYtRCLch+7VmcfW8ENHxzBqeMZ7HAWlpOJbHkaDGMeG/EHf/00frQ9QAtjMhMhSmBWbBIsIrCc3ygmgY7MTai+lByeTlGKFrGp2sKvXbcZl5xow29vR0BZaytDz2pgpjeE+5/r4MGtizjUjtEJM6wpWTjvhBquev8gNrOLF88K1Ti3XHQwjP35RvzeXz6J56d9tJ1x5BmVythPobJoGWHM8Z42BuwlnDCS41OXrsd5x0H8vqzOElyqR9qj2L5Qxncem8PdW+cwl9cRogo3beG04RA3X7sR55zYgB1OwxPrsgFs3RHhS3ftwQv7qd7bQDVZxoVbqrj56kkcPzyPUjYLjwqnaUXEKvaGPu59cg4v74zRCzmbW8LZJ1q46vxJDOSLCPJFeHYsUviJP4mXp2v4X7duw3PTNlrOiNAB+cW9QToz/8Q2OQAhhuM2zt9o4Vc+thFrBm0cnI/wlb/fiUffSBGWBmCHSzhvvY8vXrcBm4ebQp3dOZvjj/92Di/PuWi6fH12GltYX2rhc9esx/knuPC9FM10Df70tufwwIspmvaAmBAfqZ3GYq2KiAhpOKJSR9KgHpJcR5yxu+SMSZy2YQClLEQUxQISPfnaAh56aRo90kEz+uXROzERA/PxSg+fvvpcVERavmfcWvkMVTiG/6WRNG0pWOTQX6yS97BlIsVYrYVqJUbSbcP1HMRJGbuWGnhlmmq6JSxmZXzpW0+hWvZw4oiPX7j2OGwei1ByO7QqRGqP44Hnl/Cl72/H3pYLyycFy0HJjtFIFoS6+Asf2oBqdwfqfhdJ1kFYamBnd1wAlLufjBF5k0josRj46PJFxYexiFdE5I29xU8IZYVdE+/XAJZx1Tl13HjpOEaqFnYf7OGPvvk6XpkJkJRK8NMmrjyD1zSKY+oL0ih8ZV+G//zlGcxkVbScARGhqqaLOGGwh9+86UQct6YDz/Wwfa6Kv/i7V/Cj7cAyi3e38q+gaORZmKLutLAxaOFXP7oOF24KUE4Oomy1RbYmrk/isd1V/K/b3sC2/XUgGJT6gNRUmWa0aDnFQp6WUuxERGJUz9GRMSzj4+cP4xcvG0Y13S8Ue8fz0M2reJog690H8dwBR6xfOMdMuDahdYtdgu2WYUVt1LN5rPVC/JffOg/H13ahnMyJ4FLmlNB0J/DVB+Zx6yMLmLUmVOSNwGjmwM65onXv8MwXK5o8Rc1tY8qdxxeu3oRLTi4hsGK0QhvPvLGAra/3MNNMZSQgTW2ZQx8f8nDuKSWcfUIdtWwOXrQktEOyAmJvCHvSSfzFPbtwx5Nd5KUxWHEPw1YLHz5zBDddNob1VbX98tIUKRN5bxhvLlq498lFvLEvQhLmaARlXHyWg4tOG0ctm5fupO3ESDIHSXAMntpXw+//9fM40HExWLLwkXPG8NkrhlGJd8L1E2EvxXkdL81P4N9/6RXMEsB067CyGJV8CeurHfxfX/wANvk7UU4XZG40cXwsWUN4bFcd//tb23CoTbosC8AeSlkPp0/5+JWrJ3DW5DzqaUf2XNtt4I3lAXz9wTnc+8ISmjaHLfjctaMr86zF1Jk2/83XKiVhY0z/bmYcqnWvAUJGAKiia0TVZB1nCTyXIPEi1pcjfOKDY7jy1AaG3SVR0Ld8G93Mx0y8Bnc9tSgU40NJFaFLejEp2kUmxTyTgAXFttQ2g2J1J1VZNH4AU8HrqDqL4lUb5T6a7iT+8M553P9qhsXQQ+4xZrDvRgGvEJNuE9ecPYzrLzsWVWsGJasrHswL0QBufWg/7nluCZ3EQcUK8Ts3bMKVp/ioUnk6bYuQTif3sGQN4InXunh6Wxd7Z6h6nmPI93DOFg8XnuZjTSOGb/VgdbtilxQ7E3h9aQDf+OEs/mHrPJrOIFKLWhquAI4kxyboqQdlHmHKW8ZNF07hoxdOIQ5beGpnjD/79pvY3xtAntIDexE3Xz6Kj31gCF6yG5k7hPu2ZvjLu/biUFpGy6MndoIxNHHeKPB/f34Lym4Lbacsncav3n8Arx+0ETk0oCMIeHjToX+WdX20aPwxd4+bybNCVKJpXHp8Cb/7mZMxau2GH8/LAR05Fg5l6/Dv/3g3XlocxbxrwXFKsOlowXm9rI2qk6KeLuAj5w7hxovHMeHNwc+W4bv0tKF9QganRE/FCrrZIOBXpdBSwRci1DIlJIjp1r0O/vvfPIL5bAAhSlI0ssCQAMidG3cxUUsxUW7ikx86BpeeUkMl3CsHKvPoVlzHfD6JO344je89OSvURs44EAwZyA7h81esxc+duwaNcB8CaxmWZ6HjlkUR8Cv3LuA7Dx8C3EG46TI+fO4QPnP5MNaVD8GLFrQjmtuI8kHMxzW8MZ3hjYMRWp0Uk6M5Tl0X4Jh6hqrVEpn+BLkEojCYxEsHG/iDv3kebyzUkJbGZL4TpA2R4isO76okJ6HuCOaIi56CAUD9kFOHi/jUh9biqjOrmPAPoV6i0EAoRVFkD2AhGsW2/RHeOLBMjUVM1hKcetwAJhsh7GgGDuds6EGHMjruJO5+oY0/+94eHIgb6DgjSOMUJSq1ug6iKBRD6YEgxTHlNm64cBJXnFHDoDOjIIkNtJIKmvY63PXUPL718AEc7BEhrkmXpmEt4nMfHMInLl6HUW9GREk4bJb7A1i01uGvf7iArz+wS+Yv/SzGukaMT1w2iSvPqKDW2ysWNGRyJLmNnhtgMani4KKLbtfGQDXAmgZ9GlkwhkLb4ZxbLy1jIV+D7zw1h1semhW6EhFrRe6ZEpAOqAg+ff6Ggwjj2Sw+e81avO+UIZkNvuvhnbj94UOYwygWujmqdhenrknxuavW4awNiaxXHkLfvPcgvv9UGwd6vuT9A3aMC4738ekrpjA5RF9AD/vDKfyPv30Kj71pI6U9jlGS+1kC8+H6u1I0MrWR+KPpl9ArJeGxRbDLS5dRtZZRodJjJmr9cMs+lnqMZzqrLWbM9AHlJKFN9dMuymjBo5CDmEJrMkcdQMYC0pgDL5MYy2dLKKmRZfilj67FB05yUfc4Y92BH7joJA3c9XSCWx5exGIMNGMg9Epo2BE++6FJXH32GjRwED6WkbLQK49ifzyBP/7ubtz/3IIonzLq+AnpfhY+d+U6nD2VwKfku3jpemh6a3Dviwm+du8h7GkPoxmWUS056HE/uVQSfIdIc8YkMZU5xuMGO/jkVVM44/gBJFmAb971Iv7+qWV0ShNY7EVoOB28f5OHz10+ieNHloUi3cuG8Se37sATryeYS6gGm2HYiUUh+ZOXr0PVmZU9+cKBOv70jhfwwsES4mAICWmS7/Ra3+3FmdM0oYt6OodPXtTAjRdMYF2wKObf1N1q8l9rx+EPb9uBe54L0cK47EGbfocp14+LnAuHqyZVH2L+PbNClKwQY3kT153TwOcub2DQOQSHVgKwpSP+7IEa/vQ7B/DCIRs9bwRJSrEapbyGZF/ARdmiwMYcJuwu/svvnIvjKq+jbtNXzhZfuaY9hq8/tIDbHmnhUD6B0GHRGMOmPRbHUcQrk9YYfG0XYZKgYi3h5KFl/No16wTsqqIlQAnjIyl/zR6wsMR5RQfVsoOJYR9DlS6skPG/C1+YAKSm+mIE/8geC//729vx6oIPtzyOuE1WSQ/HDSe4+cMb8MEtDvzlnRisUpSNxR1HD8qYjyo4tGgh7jkYrgeYrLdRsZfhiDhPiNx2RSdhLh3HLT+YxR2PzCDxKhhy2rj5snF85MwAg94MsriHzKE41CAeeN3Hf/rmPix5w4hYzOUpKhQSyhbxb65eh09dUAMWt6PkuyB5ctGbwpfvmxVD98iaQOaQydRGOethUyPGr350Eh88roVatylMsBZKmMZa3PbwMr716EEs0DPVUo2EH180FmXjqkrxPSkazZnFSCoxkEWjXhsLpSRsCYV4KF/Gz507hBsuHMdafx6E3C07R4ejQuUp3PPsMr5x30HsaVXRtmuIqE1hClERsJETUoaEpeFARhi1E06tR/hPv34hpsrbEOSzIobYy33M5+P4k+8u4oFtKWbaLiyvJiEjyTgbvoz3b7Dw+cs34Kz1FoJ4nwCHzEt63hSe2FfGl+7ahR3TmRSY52908Wsf24LjhkJY3f0IXNqFUPXWF6rydMvCoSV6fubiT7pxxELD4T6PEXe7cAJfJhGi0kY8tj3Dl+96E9sW1HKDOiDUuqYQDo2L+MejXGDcwUVbAnz+2pMwUgrRycv4H994Blv321iyhqnVh1I4h+veN4hPXTaJ8fJeuJ6PV/b4+Mbde/DU9gxt2ue5wKQb4+cvGsHHz6zB91PMJVV8/4UQtz46h11LAVclbObwR6z+xtGZxp9w/HE4uIdGNoOLjwvwW5/YgnFnL8rZEtIsRRoEmLM34Hf/+5t4caGBVk1l/vMeVcIS1Fwu1CVcdsYwbr50ChvqS6hiHnlEyqBx4GBtSLGZxEdCY1KHHoWkvYh8h6iZUUyhZU3g2X0V/LevbcVsMoBOzmH8YhYih29lKMc9jPptXH/pGC47o4Kp8gJK6aIgLp28go6/Hnc/vYBvPzqDbTNAWBoUr7MgT7A2WMAXr92My04KUI/3wM0WZbg+8RqYyY/Bt5+18dffex2LURmVkoXJahu/eO06XLiFsudEldo0YEAaW8jdMqK8ilQ6LTbSqIsAXZ3rpNKXRdcpF6k3gtlkDN+4bz9ueWgBSX2d2jVQzY64MBVURXqcSKymqUcyR1WKRqGo5ihxvqA7jzPXQcRWLjq5Biy8LjLU9MvMcnrLNRBZdfGypDeWHfEZ0NB3Ga6dihcdpccjbwT7O3X81V2v4YFtCdr+GqFcpXGIkscBHyZRIQY4z5ov4ZrzRnDd+0exJphF1aEFRwQENF8fxw+3hbjtoUN46UCOxKcHHadsexiy5/Db1xyDq88aRKm3CzW/B+QxwqyEZW897nrVw599ZxsW2gzoNupuFydP5vjEJetw/rEBSskhlNCW2QoKkJCKTdot7BLyNIZD2WvKxlMFLbGR0jsMY3jwpQXc/ughvDQNdNwxxKhJoq9Fo9oIECn10hgD6Tw+fJqNT//ciSiVc7y6N8LX796FF/en6NhDaPYSjNZ81KIDuOGD47jhojGM2PPEZrF91sVjr7Tx6h6VpV83WJGu7olTGRyrC6u6Bg+9kuMPb38ZO7t1WJVRKXCO+AUrMYiIlQq4pOz+UXCEOzeNYEctdQnz6TfIbl5FAh87NBR7oTl0zgfOVUGqqVDSu6L+x+enHU2+GumFWoBZNJMmEyPLxBev0u3i1z9+HK44w9NkP2/Lz3ftcdz2eBdf/8EhLLGLnTjwyjaG0MF/uHkLzpgg2DEHN1sS5kOUAEvOenztRx3c/tBBUa520hRraxE+c+UUPnx2DY14B0royWxlHIxh23wJX73vIH64LcGyPS4+s6TrSxFKs8V3GLCY6JSSEBPuAj76/gauvmg9fN/CM9ta+Npdb2Jnq4Sm00A3STEYpBh35vFLV6zHladXpOtjuyVs3W3hyW1N7JpuI3AdbByp4sJTqlg/zASqhyhYi2//qCnevAeTIaRBQxD9d3qt73bN6GSkf87j9LU5fuMTx+LUNV2UQjJdEhHbCMtr8fC2Dv70uwfwxlIFkbcGCVk/xPx5hlgUJOJ5ytlGelNSoVvHIPysg9G0iRvOH8AvXTmIQXs/8oietTYidxTP7Cvjz+86iFfnS2hmQ+hSxTUIRJzFcnzxQA5yOl8uYNwN8Z9/+1xsqb8htOw0sUDn22V/HF9/aA7feLCNeXsNQqesCTuVnqmSKt0k1UIgvTAMQwy4y7joeB+fv2wtttTnEcSzKPs5ErekAkv8TJJvU2WVc25dKeQcJ4bt04IDAq5l5Qnx6LzjRwdx1zNNzNuD8EsjyLpdARuqWMLZGzx86tJNOPMYwAn3SKeI1MHMZhZSQuZWdc+mEfx0Gb6t4joRLbJKI1jKRnHvU3O485F57FyksJSNDY0evnDNBC46Dqjn07Bpq2DR8mkItzzRwh/9wyKa/ggyqywUQvSWULObOHPCwu/98haMWDNwsghhXsbLcx7+5Lv7sfUQFW0nRPE4Sduo5B1M+m382scmcOmJbdTa8yg1AnRCG4vOenz3iQh/c+9uzKDBabS3dhpXASU/1qv0PUg55DpWfYmQi8RIGtb3UHW7qCRLuPzUBm66dC02VpdQSafhe+wIeug4Y3h1JpA5vOf3WgiDUTRjjgGwiCEQQoEY9S8kgMLGYyrgXyhenafXeviPnz8X6+vbBahl6hU7FSxYE/jDO2fx/Rd7WIqrsHwCtAQ5CEsv4rITfPzyFRuwLpjDYLAMK15GFpSxFFbwWucYfPmePdj6BoUbEwy5EX7+iilcdd4ohr05uNEsSh6bH1TLZZfdgRXw/Hdk9KFEpWzOYWbMa4DEKwPuGN5YrOHWh/bg+1ubWLTrAmKzQ0I9BYJvkkeyxZK0samRSTPl4jPGJef++0ffwF/fN415p4auXRKxs3K0jDOmbPziNSfg/M09hMv7EOaDeGVXjKe2dbFnvoN6vYItkyVcdeYYxuxZRKmFQ9EovvHILL71o3n0ypNoZyzLVYX7SP062mn8sU82hZN10chnccnmEn7zplMx7hxAhUlJlqCFHK3yZvzOf30R25braAY+otxB3SvLoL7TXcQlpw/iU5dvwvHVeVSTafhWB77nCEdfiKdspEWpKJpyLpBHGgcQuJFlc4M+Yj6a9hSe3VfDH3ztecymA2hnDTn0JDFGjjK9vLIWLj97CJ+47BhMBgdRtaclYetFLpasKbwyU8ZffOc1vHLIQxgMoi0of4ogizBuL+C3rj8RF29x0Ih2oGRTECVHiDp6tZPxl/cv4JaHdmEhGxB1t3K+iHM2urjh4nU4dUMFfrgflWwBJZs2JRBjbNtXA2UxevV8SfmYOMb0m6yNYTas4u4fHcCdD89iZ3sAcTCOVpLCcbjZFQNj4cMig1Th/z8UjdKwEQl+2m70UEoW8MFTA/z81Sdh83CEIDqoyHoew6LCIo15HXPMpKkYiNNfk4IFsTUgidNc0sDf/eA1/N2jc5hJKug6Y2JJYYvaXSQzaQO+Bbc9g6vOqeHGS9ZiQ6OJKmalUGv3cqC+AS/P1fDn33kNT2zP0XOHBeRgguPSR8qexW9cPYWPnz8Be/l1lNCCY2fopgF6teNw92s+/ui2F7AU1gGnIslNNW3ikpOHceNlm7Ch0caIOw9Ec5J0k6Yb0wuY0vouxYFsoVixI5I5w1gKh/DatIvbH9qJJ3a0hXrUdWqyV3hgsFAs9gbvZSXv4hhnCb9z0wacfuIIFsIMt/9gD+56qim+fRQ/aXVCVDwbVSzjxLE2PnPVBrzv2AAOVTzdqswQLTRDUUQdqVS0O4oe3PIgds7b+Mp3d+CBV3voVEYRpgHsQgbxSDw1tJqTPS0qxwSMaPAsNC/1o+XOdYj2ZgSAlEIfpzY8n4kuwQ8GOUfup0JkJP6qUbQYa2ovUxMbNU6BbVMdMkLF8xD2QvhWjEbYxG9+/ARccaqLAXs/nLyFxPIQeevwzUeX8dUH92E+HzDdjC421Tv43eu34Ox1pBlPw00pzpGjF1mIqifibx9bxtfv2YNWVkbVSnDRyYP41JUbsHloDqVoN3wnRy9viBLsXU8u445H9uNA1MBiUoPtN5CGLfHN+2k6dy7nmbMWThvt4Vc+ugFbNg3hwGIPX717Jx5+OcQyhhD5VbR7TB5z1PIlXLAhw2evOhYnromRR3PIvEHMtWOxKPFsByO1Ksp2R+KqUx7GM9sj/OX3duLZ/UA7GBaBFEHFD/MvCnyM5HP47IePw0fe38BgtguldFasdboYxsFwHH/6rVfx2K4ICxhFO62qdQE7ITLFaikdVc4TT50ybM7cp/DSDkayBdz4gQl8+uIaGvkesa2iM30rH8TWfR7+4rt78eqMgyYG0YlzuD69WDlP6Istj8xaZgsYsrr4j796Fk4a3IdBl9ZSpAtaaDojuOUH07j94SbmsEasAeRM4xkndEl6OSeIqE9QrkkhKvH/xBpuvmwdTh3roZHPi2hPlocSX9mZpKMRgSw2tuk7ShCQbX3SN+3yIJYxiD2LZfzD4/tw3/Pz2B/W0bKrcCimR/ojC4mkhXqyjGvOm8INl2zEZHkaDXsBdrQIj405Xl1K2qwF1+UOd3WWmeJsziBm0xG8sB+45Z4deHE/C+2aAO5bRkN84ZopvG89adIzcmYtd/jvk/jLB/bh68/GWLJHEScWSq4PP9eZ+mNKi/it69bivE1leFmIxB/BrQ/uxW0/msZMPoxWNADLKyFNOyilbYxaLfzq9VO48vQIlfa0iKct9VJE5WPx4EsxvvS917E3HEAiRSPVtCWlf8sefUuxVgwyvgdFo64JZcpoW4ACWdJdEB/QIJrDGVMpfuOG07FltAM/2oeS00PYi+A0jsH2pTr+9u7duP/FDhapru4OIrM5OsBRFY79sNBjT0D3ATvXicUcNMGA3cbpjS7+3WfOw9raLhE6pIVGNw+w5K3FH9+xD3e/1EHPHkYndtXqhQKKzjIuPd7FF67ejPXBPHyCwG4kzQGOtGxrT+DL9+zG4y81AVRRcVNMVLu4/rJRfOjsCTTSaTi9ZUITMlspeyEDImM/EgQlpHGClL6OpQEsdB0su5P4h6dmccv9u3Aoq4rIU0hmgaH0uhSilAKZuiRNfOiUIXzy8vUYrWWYbfn4/a88gW3tASzZFYR2KhZj5TSE327iI+eP47NXTWGsuogkDpGjgmbbxnyzK7OUwzVbQBUa4XXsQdz//BJu+eEBvDJbQkrRSmOfpIZfR+bX0aLxJxSN9IihufeFm8v4rU9/QFXa4kVJCuKAPO+1+Le//yjebA2g5TsIE6BiW9LhO/v4Idx01Yk4aSJHpbVb5xiJsNuOeJNRCY5m0iyymDbFcYKIcuK+HmhaOFHO2EfLGcNz+3z8t68+JUUjPRE1nRLiFmpWG+/bUMHN156CTUNNNPJ9cOm7ZDvoZnXsDafwpW+/hGd2JJiNB5D5tGqgWicPzB4a6SxuumQtPnbBBNbXFoDuQbmCyB7BorUe//Vrz+Dh10OEpVHEmYWKHcLrLOLCk6u48oKNOOt4cuoXkS3vF18xUaoSdwwmixZ6qYMkD2CXGjLLtG8ZeOS5g3jgqXm8PgfElbVop4F0K2iCrTQKsZPXZDHnpCcPySN3E2rBqGkyg3rgZLC6MxgIuvjAiRVcfcEmbB7NMVEOkffmBAWmGEhMNcFKIMlTm1x/q4TEaiB01mBP08ODz+7BA0/PYMe8BasyoT53FEd3KX7TVmPfcBFnHuPiF645AWetByrZfrjZAjzbRicpYR6T+Mr3X8PfP9VDWBqSRCFJdCjftXpwu4fwifMC/NJHTseov4i8Ny2Ffh4MCK3lL+7dg1sfmoFbpwovC4VcAnQ9a+O0DRZuvPJ4nDSVo5zMo4oesngZnvh+WOhS/TVy4fgNxE4d7XwIz2/v4c4HduGlA6kkQB2bnnhEZLlW+rQe6TQKNYUJ4Ub88oc3AWkTT7wxLf6SL8+WQNkh3jOHhUbYQ71soZocxHnHObj+4nU4Ya0Hn9S/XhOD9QaSXowkzmXeiWJYu+ZS3Pv4Htz99DJmkzpCoZjTw80kJkfimSFm9HokZlSpE8EBLRo1aWXS48CRTqLsYLi+j26PYlz9qR0Wi+I2J/OKOZKc4iS6x7VkVFp6IUInSQ/XfZaLJVDZzlHqTOOLHzsVl59ewUgwBwdtpFT7S0dwx+Ozcpgv2sOYa4Vo1CsYyQ7hurPruOnSdRh0D8HLSE/N4QRrsL8ziv/5rZfxyCs9OJUa1jZ83HjZSbjghADDzl4MOAvo9nro2GN4Ya+FW+/bhef2xFi2KXxUFuEmRi2KR7zDJpgrPLoAACAASURBVKN8ZimM3CXcfMVmXPe+cURxCw88sxu3/PAgdi7XkVg15A6pldSUoChMjBHM4OKTyrjhQxsxNZTApYVN1EW1XEHU41yQBcejVb2P1w/EuOOB7Xj81USAlp5bFlsSXavvpuTHO98UvDfnbajgC9efiWMbM6hjP/x8Gb3EwTLGZA76zkcP4M1mgNgbk66LzaKRM2HC+ydTlOMeXLvs7HGppjIzZ0cdDGVLuPHizfjkpWMoZ3vg5pySdBA6w3jtkIe/+s4rePlAhrQyiTCxECaZds6YIJJonXdgdecxNZDh9377w9jcmBMBJXb7YsdGxxnCrQ/uxJ0PHxRBqFgsLHSsQ4RwSJ2VmUsPUZyhWq6ilNEKaRpnrnfwkQumcNqGBupuB07Wgmt1UPZTmb3M0p52+jMbPi26Eg/COymN4PWZBPc/eQiPvbiIva0AcXlMNBKshKYJmSirZpwnTGPU0xbO2+Li09eeiHUDHVSSRZlHpvK6WyKLKJM9nCZVuB7pnhUsZg089toS7vjBfrw5b6FjDcusnJcu4ox1Ln7z+s3YWGti0O0h5sdzh7AY1vBHtz+Le3e46AWjiKNYLHkC20a3u4hjGi1cckIVn/voaaKUuW8hxTfu3obH31hC2x1Ds1uGX6pK59yJmxhMW/j0h8dx7fvrGLN6ksy3iDrWNuKxbV38+fdexJtLJdNpZHZRxObV+UTfP3VlK7wXRaO8p5JHZbTCUEnJ0KLtz9paD1+47gxcedoQksWXUHaW4NgUfalh2VqD2x7Yg+88voiZbBALUQmuW9M8TMZ9+IcAPGOqDVdmynPk5GamIdxwAScP9fAffvkqbBiaBXrTtP9E7JTR9qbwJ3e8iru3LgD+OLoZX5N7qSfWRaeMdvGFa47H+zdXhXLqOyF6cQ6rsQn3vNTGX929E7tmKZTWUEC1ewAnTAFXvW8YF5w8jjV+gmrahkclXq8H2yX4bSFK1MfRsnzpOFvlNTjYcXDfU3tx1xPT2L3souMMopv78ju0XeIcqCuACHOBGFvGgM9csRnnbK6g217EHXdvx/efXcK0O46eywGKHuw8QZlhotXGpqEUHz1/CJe9bxLDtQQIuZvUgzKMQvEyLdUGZQ7z6e2LuPORg3h2V47QG0aYcoia1ly0JDn8wbh3Hon1N44WjT+haMyiHgbdEBeePI5fvvEi1DAHN6Xpb4bEtbF/ycL//JuteOUA6aq2HFJOlmDjmjI+e/3F2LSGJsSHsKbqIOq0YLnk4UvfWmTj8zBBYLvwfR+ZTTSPA/bG9VlmGtWbsOsM4MV9Pfzh39yLxYwqWCXYROgZADJ6caX49Zs+iFPXk+p3AA13CWlvAUF5AG00cOsDb+L2e/chDBroZpyRIYUsh0exG4ouuD2sr7Xx8Ys34qIzJ+Amc7KxW1Edj784j28+9Cb2h2V0QAUyH1bcRc3uwk9aaHjARz80ifefMYmhUg91N0SJlhmcaWN3iDMVnMEsD4r5+2v72vjBs/vx6PMLCJ0AC6EnKphE/3iAScKV65yIdi1yWBx+lgJ51fD6T7vaD9vfy6WbxiybZuJpmoqaaWC14YTLOHmdhyvOW4ezj1+D4VIiSY3v0ViXtiy5SFTHsQXXb6AV+Xh5RxM/fH4vHn2piQ5PwWAMND8IIxZt/EN7gi7iOMRoGfh3n78Kp6x14EW7ZV6FimqkPTV7Lh55eQ5f/vYb2E+rgsaoGNqySKX8kksfxe4cThxaxnUXb8J5p67BAE1C0wTLXRtPvbqAr9+3S3y13MowWmEmHoolyxFJ+bQ9g6kh4KKzqrjy/JMwWspR81OkSQtR1oMd0JS7imbXwfRyhu//8GW8tCPE/mUPXWsYS5EFq1QSsIFzMcX8hyTWMvfWw9RQii9efyHOnapieXEet9//DB58dVHEFXK+9kILY8Nr0Ol1Eac6Wzdot3FMLcHF50zhgnM2oRbEqJdytJZbKAUDWIxyvLRjFo+/uB9bX2thKRlA5FTRSWP4fkWSyRWhhcN2zf2UFyZFoxwdYlfBwjFn50NQXpkogWN7CMNIWBVJGqJSIcrPpEX0TkUghNR5Foykpok6Jmd4bM4CmusSawqixfotCsmXSgGymIU7JdQjjHhd3HztuXjfKaOoukuIoiYqlRo6cQX3PjuD2x/chlYWYG45Qn1oDZzl/Th9IsFNl6/HaRt8DNZsxKmF+XYF9z89jVse3I5mUofjufDTFs46fhinra8IeLBpsgLbddHMBnDP43vw3Ye3Yz4soWtVAFIGM6DkBIg4cFNc9Du4xW7exikbfHz+o+djy7CPPfv345b7tuLpPV207RFYSQmtxRaGR0bR6tGnNELD5RxYC5uHgSs+sAHnnLEeZacn+5fdBzdoYKad4IU3p/Ho8/uwdXuM0BpElzwUm5Ypvhb6h3nRSMG1Ub+FS8+awolrcmxZW8booI/MreDgso+v3P40XjuUiGAcggE5OxjnCEqQfisghMw0stPCzp4KizHO0q920EpwzYVb8PFLN2Go0kGeJtJdi6wyXtndwa13PYuXd7XlrLICD0maynnPsSXevTRqwc7bWDdWwhc/cxU21jsIkg4824fl+WhbPu588CXc86PdWIgHkViB3nFZ4ywaGccTlLwKwsgWtWHEHdQ9WlstiQXSqceVcdHZm3DSsaOwKRKTLUtH1KVBOucgI37qCmyvgb0LXTy5bT8eenYa2/amCK0KYn8ECX1ObRbSnBsORWk4iTPU3DL8tIe0ewib19q4+KwGLjrjeIyWbFTcGHGyhIia0EENaVZHqxNg73QX9zz+Kl7Y28X+jic0/8VujnKpjABLOH/LID5/3dkYdZdQsWJ0ogxOMIi5ZRt/fueP8PiuHO2cs7e5GK/TJok3xc3msXHIwq//wiWYGBrFo8+9gW/f9xz2LVIxexBRUuLCFYDEjruoZG185JINuOK8KUxVfaGwE5hPvEG8sjfEbQ++jK27l4wQDu+6gtH65MzoSz/kvGXHvttQCkE24VbIWcbVSgqprDCMlFNcds5G3HjJCRjIDsDPZ3U8giIa3iDuf/xN3HrfPhyISmhiQNaYgKG9SASwhK9FqxmelSIq5iLLlNnFgF6xEhw3nOM3f/4ybFzDwag2mAPTR3MhLuFrd72Mh547hHZMC41AaK30PyQjbwRzuOSUBj584SZsGPckd+mEFnZPJ7jzB7vwyKttxPTmjRlvPYwMlOCF01IIn39SAx88Yy3OPH4UA34HUWcaGb0ey2QPeeiFnD3myMoYnnl1Go88twvPvBFiNnaB0hh6VNwXxJI0W+ojyF0TFgvnzz9wygg+e+0pGK0meHP7bvw/X38eCyjjYNwQcTbmDnFE70uHZh1wokWM2i287+Q6PnDesThlwwgqWQdW0kW5XEE787B/IcMPn9+Fe57ci71tqhMPIHca8hostHtsNx6daXwHp98R8aM8XDK4aRdWewFTwx56zR7qFaUQUtI9c4FOPo5mFiCl2gP/IQwxWMphhU3UvBh0pBAk3bbQIQPF42Lm3JrO6fqWTgXRUJoAmBgYG+GXAmGnfHvXcrFsNwTd4FC/xFeJd7bMUwzZCxirpRgqWxis5JhYMwjHr6KDEu54cAdir4xWXIXj1SWQWDEpjlSn8GDRmqFzUAaOj19Xxqa1Q7Lhduxq4rnXlnAgtJCW2WEqIUtd+KT7JG1UvQSe1RK58QE/x3HrHaybqGCg4qpBvOvA80qYnm/j4FwLu2ci7J4hGkkDdA8JvfhSF+XSALptHrDqVchwRfKk2m1ksCzS2Y78olE8j6Q1wzatFsyelyHtzsk8oxPGGA5ynLipjKk1dVTLLioVdnOZuLtotUMcODCPPQdCka1e5IxppYGQfpduFd0276gv8v0pKU5+JvQUzgx4ywdw7FiOkSpEVGFgoIxqhQqEDdz76HbsafNcOgbNbiqIG+cG2dkjul3jw27twlCQ4/STKtiwdkhosjt3zeDF1zuYSzljNIx2j757XLucU3WQRj1UAm6kBaF7VrIcx47bWL+mjuHhKlg/REmK2dk29hxoYcdBIHRsNKMAeWkEUVaG7ZWQcVaWCZDMMWqCqOqaFGWJkfRmceaxgxjLcwwMDuOJl97AHP0mnTp8t4o8pPWIj3YYigAUk46qTQPxJso29zMwPJRjcrSENIvRjV3sOdDDoaaNnuUgITWWNg22FgzS4TiibWKMdQGPaVGn1Pa4dABZ+DFJz1hQ2ggojR5yzkpRaXrf0WqDwjgWO3xMuuX3KViUyb8XXyImLBQjTfGYGEecqaLnnsM1xHnVJtx4WfD4wTop8Hpt7AYRLGnltJfx4JSqiOlLlrUwiEUMuy2cfWIZ6yZG0UtyvLxrAVvf6KDtUUyhLB6RJZ92HsuoZAkaDtAo51i3sYHEaeClXYs4sGQhtquw3BJSscvhZ2R81nTvndZhVt6Bl8zh1PWDWENF49zCcztIry3JGquSEt7LBMzpZTFiFgxcp1mISryMuhVjqA6MDlkYHGDRBMwvZ9g3k+BQ00Lsu2I8TbEIiq1RiVHAx38Fa5WTgb7Vhh810bByNPwco4MuxqaGMb3MGeU2Fno+co+zUKTdJUIN7RcIfB6x9m5kRoydHF27pPFCTMRD1OxlJD0gYC3Nuo3FhxOgnbBAHUDELiXPc5kDkyl0pIlav5RKNpaXZjE5GMANO6hybWdcizmcioX5Dp8BLWDKcsZJqS5rm1ei9FQqobKrQvZDxm6glyBPmwjsHjjXWbJzjFRybJhwccx4A/WqhzJnhjN2ZYDmfAs7di9g/xIw36N/Mq+7jogxmKqxuYMoj+G7IlMinfMyu3ace0sSlEsxkM6i5uWoOzmOXeNh3fgABgcCwEsRRikOHWhh98EuDszZoHY6859MAGkPXlCVTrefd+HF8xjhr7HFmAJBmR6NFhKuyyiAXTsGPc5kkvKaZ4h7PRm5CFzOsc/CYyEpYm60PmGnkEq1TMBYSHTheolAywFFXNJlBOz3y3iHPvYot8AJaQpvdSyqfVKhsACeCyXjVQI472m52C9fxYDH6DiQs6GcC/ogLmHtgINSsoTRSo41wxZq9RIqdXqtlrH1Zarc55iLA7QyB0GpjDSKUfaqyGPNoApbHw2o3Pn9rmbJsZAuHcLUYI7ecoiKz+JViCOwSw7mQheRMyo+nrnryihBkqRSKAXpArywieM32jj+2GGMjTSwMN/C1hcPYX8zQJvjMpbmdXQZaDWbqPopyjl9V1uoOglGG8CGSWDDRAPDQyPyrDjS1Om0MbO0iFd3htg3D7TJXrNr6IJrmmJXvmqmi9Ks7kvm28xhSXcdKbdwzECI9RNrsGP3HHYc6ojAVWQPocMut8MGiiv2Y/Su5qy8Fy8hsDooWanc63VDwEAVCCPg0BK73zaW2IR0yki8OiIKjzll5DHzI/XllaV2hH4d7TT+xAfLhEW7OpQeYc9Mta14nJCW5SDORgXREW9BCVhEzWJ4lDEmrZLJNXxENL9mh9GmyAOHyXMxfmYAFGoJUVBB69XoWVUgVTlL/KCsAJGtA/CajSgSxZ/l3Jafd8ggl3k3JlPaaeEMIRDZNfl9ElJy+XmiTBosVamVs409+HlLFOoK0We+V4wyenYgvjNMAq3MhcMiRN6dVABqw/XkAOIMpgYhoqeavJn0STzKOLjPsWluNBXN4BU4sFNL6QRqxS4/xyJIkUB9Bkc+PfXtiKfaRcgMAhUo8574hhIdJv1Ctc902suMmJlxCBUOYUFOP8+YYglS5Nny3PjsucZIzeIcmiKOakztS+Gl86TFUcq/EW0PnaqsP/6uK2usOMoUMffyZbhUx6WAQtFjo1ceaVJWQ6icRDlVpMZQsmRts9Bj0kWvvRAlCt/o5ImsD6U8atcwsgLEdgkJQQX6r+WUEFfzdFl77HiJdymvn9Q0LbxtmeCN4JM1yIOIxYftIJHilVdjfNsIWHBujh1UUr0ousL5UU0fYZHeJiitlPPIciZ/FLHiPeZ6ZgHP9zTP54gdhJe+oDyj4nMrzY5dgv6a5P0VBVuCU3zGRM8lHuqc4tvP1B+H6qtysv4L/3/9UpEc7g3GPq5fjQ9cS4UNiI3IqqqfmHSWGH9U2TXImwiyNvyMcy9a+EZ2jp4TIOSsGT1MKRAl1h4x/DSBT9oTepLlRzYTX6pAVs0606lMXbU/A2CQc/6uBzejfRLTH8rK61qV+Tna5EghlCGxczGVZ0zm+q8kMbwsVlobaY6WrlUpcBCIn29KgSmLYmssevpnjI45HN5fnJsVtVE5O1OZf+PpJBNQ3M8UkgMFbgp7JsYOMlf0HNE9rEAw+49KgKbCsiwk6XQxrjHOOvKqhsLKBFBk3nj28qxmTDbrjK8pC1ETe0VxuR55/vM5FgUqcwWe4SWJYbTM0i/Orym8xBgv88Gs9GUv8bPo3tGYQ/XYWM/6jKb3LPg1qZfEXneIgI7cJjRfj6wSYlt6JxqRM852mujKAtruajymgqv0WHjPEul6kqFBpWvea9VE1ngsb8F4zIl4q6x5hU3lZD35VYiMDA/6XOt94P3QCMvv2qBlH0Vp8owUXd5PBmb9BPrFe8EzRqnt8ntiQ6bsI4kJMsbCIRsd8bGsLhx5L74//85nyCfJjhgB6iKfKDqMb1/xbxWgeS9YIgJiyIJQ5Wj9Yo6o+hUux0E4uSe5AM8ls/yMHRFHmZivyTORytnkYCysMgpz8YxiQUWxRf67rmVGGp315dnO19d8l2eqaAMQHIYvavucC+V95TKV+y/zocwp6UzchmXxj2pb8C00h6Rfrgojat5MPYDCUoT7jsV/R/Y2Cy7JoykyxblLs094vbHtiKcs9xHXNfNExna+l1qTFNk582zuG95H5sZt8fzkXWQOnKIi64L7WWKE7LEi4+HnYreSn4F5F2NyV3Me07qQ1yCoI7PSzDM05xKkQuIN83nxMDu8g+rPcHVHi8afePN0G+uBUyT1msVyYUmSkHNGjEaeJOxzwevSYrhyiZyLca8vPH9u5NwOZTM6nDVJGQTNUL4TmkKQIdqY2gtFoVjQHvKci1STBv3D/SyT6nKYFGLNcgDJ72nhKJtDfGP0J7TY1KNKvc90FkxVC5UKKhg/1Ux5PFFPQBI/dhFcCUBF0qY0Ch06luRwZRpJA1+BpKr9gUx/SBCXoGUChJdy62mHSMpxFtcrBxB/zNz7Ahz8GRb74f2r/cJR78ZK+STqkjyt++g0BUb4zIsCT5MNDVo8xPmHh60m1+r5xGetq5cFYyoR2ZZkngUSA7mM4K/4yWnQ4/pOiN7T/4jdnYzJixZXhVy/AioMlLFJzoiB8DmygGUCRFl/Gdw0xCAejxS3If1GP4XYhPC1zX6T8lUXq1k7nHvlStPOlHiuydpVJFaKCVnzppymCpvZj4qz8j35Kd8+w8WDg7+rIjz8vJx74trmvdGkkNmZcMaM1QQ79Ez+dG6Bfm9yKMr3yCbQrueR+aXJMVcGC2XeL645IS6YNSo/YWu3sZgW8hgPzaSOrm8ZfDa3yCQ5K3CF3EVjeq6JqCYGOu3Yjx9aoK/QzSQG6z7hmqUojiIP5h0FoIhEkp2AgcRn0rs5F+Rk6l0GT2KzqgsyqVZbEK5PFi5CyeUqNUmLmMabzqIUFSa2vuNCTOZxdb3r59T9I19cS2Y5aZzlHCkTebUQoIqo5ImmIGJiJjNykrn5WhSQ9i/ACFU6+cx8Nbw3ceRwXqv8aKncA41hFLrg82CRo8q9ZpxB9rs5hyQW8BkroCGnnTwbrjs9bXg/ihRdRTQIOvC+86w11Gs5nXiGFvGoKBqLok+Lev1i0aaxxiaAIqAUCxh+X60OWLTrBZlnKj7L/Hf+0ULUlrlLBVZ1rXO98vUkGkv6y+vXM7aAD/k39TcmSEBASws5rnmqqyqoJfkAFbZZHDJ3kKJR0ngDRCgwJrNh3CcmB9IcgCFc1yUBZ64/0n21IDchXq9KATvjM1jcHcmcbCn14CV6T3ktuqb7gKUWiXpd/Kw8W6R8FaCvyFx4X01EKQpP4+lcPGuehyrQJZto5U8BRPXh0VWxemUfvfusbZVIVNixWFJF5qRxRkGxfm7Vv+c6Lc7ny1SAe0M/k4CrAvQX65NrR/MLAXJZRErc4L1lsVTsE+Z1BU2Wjp99MF9jLF+Hr8oYpWqlGnN0TESZcIQ3WLgTXOb/8d9IE+e/ce1wnMHk0wQs5DWUsQGCZAJAEMjQwpbxXGMvr11jPXMR7jOdLtZZSz3LdU0xNjJeiHCTNEkCKUj5/8l9oC+4Af2KNSIjF6b5ofuN+U2R2euZr4A19wn3mKr9r37/I5idenSm8ccflkUC3z9U9NBQ5Mc0+xXFLtAK09cosHQGXIqwSYDlAU/0Q9AbnasQKpNBNGXGTAKCBkvJcwR905SLxRr9nPq9O6NW+I8MozUBltcyB5DOcGgQ0sNL+y+aeLMzKlirKUqkHWNKZB5cRUJdKG8xOeTckaq3CSVAK8hVRaqGZA1sivaQkitYvByGWhboxmMCsBLOzKGlwU6loVkUKN6kh+fhnNr8bNfWP7ZIySWcq4FQSmlZO3KUG4qNqqVq98Uk1xK8NGktkNJidkel5zXES8pJtFeCMwOzdob5e/JsBE0v1rixPpDf5Hur4bAWjQpKmOaluT59Vv2OPN9tNRCiBxcPgqJbz2Au3QAZYFeEuRAAkGF7KZj5a1Qs5Iubwk0SG+2iFp0DTbzMcyAKKT5oNnLODDsdKSgd6ZZrl1KQ1yJZWynCVbVOD0E+ByYvvA5N1qUglEOtKBr5LHr6phmRWPVcO3LXqqTwJkEWMpUmHCIKovMkUjRKR6tYrxZccUHhHKMm0VxnJv3R+2VSwAKg01JM5+1kZcr8jRYCpP+sJNJFk0eSb64Hfa3UdJNFYMtQvookVq+SRRN/h7GUnblYOvDSzWChZexAJDZKPOK+JChCtJzXr6wQBS2UqkhalCYb/Y7XPzsqyEbimZAgJ4goCT0VARXkiOk5KHFAC4ciUVHgQpNJKd4L0GJl/ZKWSKCP1EfuHb42n8uqjtdhHldXIAXuaXNWEZhV8JYJIW8R0U19njxv+CSFpmbmBjVWmpgqhxafe9EN0ECmDBk+OxYbjA0iGacxzIBbClAZ/zwJSKryrSCyFqIs6PV9Na7p2taiU/g0RdEohzI7FPoAUklg2bEveiymw1doCJuzVqKodFK1G6P7iIkyba34DT5vFr5cKwTiCJRQLIxJd0kKN6rH6r4ySsimm6jr2oiKSfKva5o5jBa6BZCt18wYy7O6YA5ooWu6rxoUV4p26YKKAKCFIFFAJHEKwJnnCu8OzybtkPK92V2zEUqRSnCAn0Ph7gJYYZzR19BnpOMTcjYU56eAOiYrWcVe6DcD+rtU85mie/zP3r0/+w/K+xYsMRZo+pIaBQuGS7HyFAiRs1gjjrEoM1rUBQBqANTCukxfK5UpGBbges+0+BZ2m8QRPmYOUGkxZ6KvRDjtUKoNGgFCBVkVBNE9qjYekiObok7Bj35XsMj29DkpO69oNiSMcUWDwuQlBSCn61C75roNtGGh+0xBI7kbcp4TPFGgRT+PLeuXbD/m3ZIDyL5kQcqYrj+jAAjZSJHSS+V7CjUXTBfpIkruxfclU041QnjdjENcg0bi7WdfE4fpKxztNP7YB1OUNfwvE3FTaJlySMOo6UAaJKsYWpZGeU7KHtHQYmMV4Jtuz6KbqDQ6bh9F7otwqJuQWZYpGkWaW2mhmiwUQbK4eHOdsnz79BlBViUx0o0mqY0kPEWiThRFiwcNUAadMoeSnkBKIdSboF2FVbC3AUy1aCy6m0VA6Ae8/sFZkLn0Z5QWIQkiEX8GGgkGSlHgkagC1CYzPMyTm59lj68k0FKYaNFYHHqKmvXXjT4PRQQ1unFoTA87WU9yMJrerUHcFA/XQ5ldICLeBAz0/htSqRwy+k6K2GtxIAmBKVCL4lGTLu1AaxebSUmfDqbAiiZl+grFTImudxaDBclWEloeROYQKNBE2Uvi30dqtKFFmy6KLoXi2s2xY4qPleXCopgqcXaMyGvLQexkPlwG+owFMrtM/GhaJDMRpQ+m0E/NWhNSlZnX42Ehh6wg9gRxFGWFRXoNuwua7CiV6+0EzJ9ldRxOv9s/5BWIMomaUFML6MPQi826Unq0IrLa3ZEq3CQapsAWUGOlPDB5tK5C+b5J5hJazRjatlC1DY1N94tZ91I0MFFQ1Fl6R2R3sPstcUa7JZpMcQlrjNOiUdeqglYF6q/Jv5a57DYaaqMUGPoaWggrmPdTya2b0QSyUTKqbROFTzXB4TVFTi4JtsCQPFtE4EVVpqVo4lXL/TBJjtD8crEuYoEspwupYRTPkISHBYSxNDncYfGiiyXdUsYRFgWFYEhiCpqie9EHGaWTIkdHUUAUtH/ttawGZhXr0e6zFmJ8xtzvGhs1Odaku1j1fXaHAUrNec/1VTQU9dwsgFRd/7Ja5L9F0ajnb2oobZRIKNaUxtg+DiXJ8QrgoutScgq5VibLWkQoEKckTSk6GOdN3GJh2C9sNdZrXsHOiybLUgiaMQTt5hqq+aq8hD/jpIyxBe2VZ4s5EzSxMbmC0hH5pWMBLBq1wOAIjdbT2jmSn+GcKWPGCgOKnUYWH/S11IJJn1GR0+h+1IJFi1LzsnriSeVQFI16bvSLlyKXM9834MKq+vzdCb5G+EvWAS21TKaoDYA+mC+dakNblbGegvIvAJ2hEpviTZ+Z2njIfmGmYHxZNVczOewKQFaIMaoljIBM8m9cc1osyauYuKn5ab9jr4WbAmYK3nDdcadp0bgKWtDXl+tScIW/FwuYzWelgEZxghb5gXaZdaUqqFssr0I40XxeAfcUsC6KPcZ2/bSk6ypJXe8tPyNfqk8vFUVwOac0tmuXnz/DDn2oquEcxs99YRxpYUvBHuMPLbnKUfXU+I3SVwAAIABJREFUd2fjHDbvYg6VAiE0QapI3Pt0FE3wNexo8i70NpmL0mAt5qmyuLXrwQ1SUE+Kw54bp0iYNBdenfBrIBTKnBxeijavBOSVRFnRIk30TZEmkU99qkxao69dDIQX1CTTpVrZg28rGgsTb73KVZLVJrGS70sxqodh0RTUA1sDi87naSCQo8HcDw0vis7y94tAwoNTyAkS+MxHOGzWx7/8heid4Qc13Sw5iM3zNEWjomz8OUq0s2hUSqpYlBRdP6PAprfMJOgr5ZmuVT1MdJZH3lEOqSI10qSm/2UQO3ktlnWKYBcHhq7V4roMSm0OBE1GihJ0tTeWUW3rl6QrVBP+vFBoZU6Qia7K5ou3lEE1iykepaIWSIJBwlfofbpvWKwQTYxclaZnEemmmrjorK3eC0PElfuZU5FNuvH830i6XJ4AJkp70d8rABT+btegngYJNYnmv/wqOTxeUVeHiRYFo2H191bWnSntxRusn1gWsasPUenn6idy/c+pyb2uSImoorCqs86kE64AGhLDTJwzCLiyExS48Lh+MqVsFx1p6bJIEsoEVlFuTTwVTRcIziTMzIVdeQ8mFEwatBjQArMgOxVdpGJNvoPnJduOdL1Yxhj4RXCD16a0Pv0jO22FOs0ZHY4RaFSVroywR5gUsSOqfnpC51pRo+4aVVqlS8qIw8oeegfX+27+qJnd41vyHnAxuAQBzLwXiy05S6WDqsrOCpAyKSyEmxTCVCaAiYxyJhkWh4SAorjjutJxCTFYX6Ht6yjGyuo3CXVRFBYdIVmVhlYqP2wQ1ZVItdJp1AKtSKiTFUpd0UHUYpCXrMk+9wC7oJryavFUjBEovTUTYEFD+D8S8TUFkYLGekJosaaATTHWwl8v5iXlPWUP9HHDQm9BijMZWSnmhvlRCibI6jNEu3/8UlCdlg+6FwnarfRmCIQQ8KEonil09KMUjK/iuk05UVy3oWL2l6QCVBrVzZ5+GyvrLfmWOac00GhR9l4Ujdr94tnSz9kUlFSquZ7d+imVGrmqSCyEAw29WmBQmdHXmVEFiHWOX7aK6UYWn7dghek/Gh/RVUUju9gy8ypFo45KrVDBJUbrHS/OhqKxooCfAaVX4rPmhAIUm7NB+qk2/xSNA/13Zd4ZjQ85CnQtsSBdASDNWI5mljpDr9mP0sz1OvX1CkC6OL/0nssdLfr5/ZhgtEWE/yf5KNkekYA7QqEWtgb/0POVbBWll2uj5mjR+G4eEe/5e2mC0i+Ais2pg9nE7pQUQJSi4H2vbBaiDOxwGEPV2FE+dr8tztdg0kGEVOcHmcia1bYyE7Pyd4OyF4hJ0XXS/NmEegaHFeqO2SRMgExSoze0mIMjbVbLN6X1FIGySB3M5l9F9dDvMPyaAFwkGYYSVhw5Ir1v+OxaMGoAXjnhViacGHgMldIM+xfD2UzstCvAF8gQ0sDeoPc/RSr2nq+lf+4F9BNx02FmYDbCKisdZ/NiuSkaFXEk3VKLRirTaZBkUab/p2WbOWBWKKpaKJGrz/eNrUApqUzEhZKiXU2lCPF/lcIhxDihDhFF1I4wn7EWWLprlM7BNWVoS/LBKLxTUK00QBfnfEEn1QNEr7ZI1AtUVWgmxUySAThkzRXzKgZs6OPPq8te7ZjKDKfMROmcDPetdqMK+raKWIgIRUaLCO4HTeA1/yNlpxBu4IHFA0IRTu0yGQqaKaGP/LXKG6pU+P6h26eeF5RTTXBUqECTa1NsFiT14q8GdFuJF+ZV+x1vnaEkwKFdP6X664ovgKw+PKbXpYmxpBoFzU5qBk1KWXgoys2Os9JOSX+U2W1GaSuV7p6ADSnBBp2FIeqeOjpPx3XOf9OSVbuNP1UNZnLsFVGGFTa+rjWdlzQIuSDx7IqXZK5eEiL5HmnSvP6SmddkzKdIFBVtfcMwMV0urY4VlPmpLvifG9n+BX5O7o1SyUXkg7TF1IOXMjXjswtlTpurglQ1znAVlLHV67BfxhTrwszpmaSxWE0aH/TZKuWuIF3rnFfxVXR6dX3xfymiofFNAIiVsQItlArKcwEKFxQ6BZKNKqskqMVMo65NKRpNcrtCARSxGfWlK2K1AARSKarGgn4GdpRVoIs5gBa2ykDSArqg5Opn7Hv5Kf1fOE8EHyi+JEGNlGkpbVYKEeYeBPCEXmtogwXVV0uLVTnAynUREOb1KmOGYyoCkLADZnNMQUcqOBPHPS+MD/msvE8FzsGZY35O7RAXoUSL6pU+ZD8MrOQt/fKmoIRqvH5vi0a9Fl7JKhqm6Yjzfq8u6lePovQLYI5OaDdNiiCJRUbMTdbfqpxCgKmCYq/UVILRGtOKojEyDQYymUJh/eQ8/+V1tIDXjrgCcSpqVAg68nkwfyhO5SI2KttJLLGEgq/dRtk90gHXck/zCG3G6Bmtj1RmCKVoLJon/Bdl7GmBrcwS7XpqriIUbcYKAYo5qqLjBSsMGIIiMtKgEUIARtmTyviTMRnpRCoMsbKvpaNdgPgsqI0gzioo+18g+h12L3GUnvpjHokm0roRWLzI0WHEP0RkpED6qBQlibI5SAy/ml1BHiBMOmK2zBjUqF4pw71MiultFmvRKDSMAoVXVEaRaz0odRP2j7uVmS1J2DUYy6yLJOmraaZa4Kl9hRYSPDBUcbBAtIygg0m9NJEv9NIUylRQVAMzZzKVslM0GvqIZSEsYLAg83srWKahhxS9BYM8SeXN1zOKXoJAOpKc8X7z4OX9k6Lxp5kTOuy22z91QQx3RkSFh72sIyOsYn5VAqIgj1wXJpE0ZrtE6QpkrcCR5cBeZXxfBGLJF4qiURT9+IxVoU9XXqEIpt9XUgjnSnxD+dMZXAVStMCXA6roCtBgW7rJGsxlmL2YOVyVQOl6LjrMmrYVM2NaNDJRNvMV8vHYfdF5WznzTNdd30eLUT3EdOZS5zIKikxBW+Lsj6KmnLfQpIYFM5MtUk7KptwOJYGRAzjjQapCV/I5hXpjqKySyKiIEGOB0Gzf0q39p577v65/112sRaPeD4aooiOjKH3RvdVi38BskmxqV24FFV55LQp1KBWqSDME2pJuuBFDkOfN5894YBgVIvyhVgh9qMAAJwb1lblLw4LQxFfpWp7EGYJnTCQSJE4iBaOfcj8wUeb3DOWU3WlRINbkiOuCCQ7pzBLbDZ1uhbKtd8F0cwp0o9jE+m9vL2KK32Dhs4LkW/TwI7ijxayuYIpOJcjyqnTFdY1TgbtrOuX8viMCWiwkbaG789xSRkFBYFXgx6zV/sWYovftK7jf038vViv3OZ9TapYP2QLCGBBaJ89S7mdl86i4SwEgFDT6/upYiRUGBJU4UPSm2JWhsNyKqJjOSSs1jveAiXMBqum91HkwLjH+nqTSptAv6K1KHSwKG41bGhe1+NIiITU0RBaNkizL/K4enSp2p8CdFsKqlC6z6izahFKvlPvCk5LHQbZqvpFxS5TgZaitAMu0aOQ+iFUWU0G1Fdqg6WDKvBmvm/O+fQ9VHVkxdg4CGmtOpLTvPi1Y47XGAgUzFehkkatdfGVTaUeTIwmMx6ocH9OGRFgFBryUm613QwWHzPx6wdcyAkIFFfgfsa9XqPAmxzK7VNMgvu570GmUfal5WV/cqBDEKeZoC22DIv4WHTzh5mjuIF9Fp1KBAtW3MDoaYgtEL7iemdkrqKOM45FGpaJo5GyfGX+h9ZmAERRSKkQZjZiY3jY9/4XZYeYIKSomuYfhiRS5YzH3ynXEolFB4X43u+gmFuNafcE8drYLkqs2KAo6tkYr7pG+eA+Vo/lZuXcE8GN3207FrogFonS8U94P5gqpAIe8Dn6PrBLeT35f1qTcU94rnZmWz2To36r4yzvH+Lq6u/leRMr/8+95tGj8MfeYj7+TRPA9H07MrmEOx7UQUgpdhEJCMTbNQxtZksMvqQy0bHtadnHfCDChCTsLRU+SlQxhQtNlGpLmcG0LYa+HICgjikM4Lo2vHfGe6bQ74sOTZxGiOILrech4uNgu0ixBEPiIupEYtDqODh7nqY3Ar4gPGhObOKX3nCdeUZxhCWxStIgwdWFLoclFTvsCS/wkHdtGmnmIYqpqZXA8C2G4jGqpjpyKglkXOXrK53Y8hBEPyRylko8sUzUt+kzRpy1NYyCLxBcwoYgFjbx9HymNf+Sr6MX0qcD9DlQxk2di+Kqf/j+/JQ6fdyjStH9cgBSUihXI9ceWKKvTaJMr9z/cqn/sizwUaWvxfPrPqEiANUl6a7pbQAFasBZfhSiPJunmJFn17Ps/qYf16vuuwgWrqaf9e2BQ61Xr560fqv+34rpWUOSVNyrun35OfZ8CfS7mRE1CsdISNTQ+M5MkRY9BT/T+Ffes6O0ePuvoJ12Jfm5Nvgp0t9/p0/usRfnqdVEkVgV12lhgFHdRxD6omueIVyZNu30mEkkLcZzA92uI4wyBTyXlEN2oB8cOxFdLPG1TFo8lOMIOpvId46SD0EmR0mOO1NOE6s4ebNdGksbI4gy++BCSgmzDcUpAHMHLiHzTg8tHlHQQ00LAr2qxx7Q1suDFNhzaJ3kJOkFLYmEpq2pC5eTi3cVrDeMYfrmMTntZylr6k9FXrpslsIJATLQbXkWCP5ONhOcBhReSHGWatndC8VR1fe1xCwTj0TM1l05lmuTIAoU36GHJhhD7nQ4LWSsRFJ4+fr5bkVibJCEceoNRAl6SF0rXt+V5inImhUOyDK7DGdxEzgTHCbSTmughFbFj62nn1iP6niRI+LgdT/zZQONwswqM+cEqynuxD9+Nda4gg8wbi31CKh6sLKLZSZNuKc9jlkQ0WqR1CZ87ASCqJmYx4FrIuV5CgqbKOJCRCvrTGYq6Fnw6v8TzzrZ8pF4PSd5DhWsiyhCjCwQeYq4/xygrRjoiYLm5nMVJzPOO+WUOz6+jF2ZwfHaGO0LHU8EjpbVJZ4Q0ZMrV5DGqZR/hUgteyUNI0NYLEHdDlBxNaElHJmAg4k2SujIxN3NXcSIepszpoziG43hwCIoVoLOIjenaZ7eF8BZ9m92wK56IC6mFSqUCu9OE7djIeXYTG0u4jmI4vo2IzyDL4IvlGG8YCzaOEOTImYfQfDWxxPM2ymhhol1E/qiwWzxuTWVpOHRC50LnnslsJLGNShAgpa0I5+5jJvdKy45E0AcomzEO7j0+qJz5T67+0d12iGqthqXWEoJ6GV0CeJLz/H8BHkV3723n0buxrP/J91h9/v6kH159yveplm89BRW86v8pQDv+VAH8r/5eAeytztUM9VNep98sePtpW3Ru9ftFDlC8zls7+8WJ+dbfMd+VNWvOoLc9mp/8pFaf6wrsrOQkpuOplPP+zxUlqF6hfr9oxpi/mNSkn2sVWcNK+3OFHv3Wn/knH++/0h84WjT+mAfHAz3OY5SCMuzUQ9Il2pvB9svGn3EZDn3CUJWAxSIyTSOkWQrX8UUEg4USg6RnB0qrSCMReEvES8lBkmQIPFcOatdzkMQ0BmfRZsH3yuj1ulKoCuWFxZwIl9FU1UVMiwSKxWVAJSghibtwfX3NmONupOjYPMDUv0wmyIxipPSFOHdAzyc7QMp8TuKmnJTC0XZcfp+FKg/qECnNYRMfngu4foZeGMJ2PThegCTmqcIqWWfK1AnLhuvYquWX8ZpC+eyWw3mxQrr8X+mOOXrZR+/AEXIH9KDsF416CBbodfEhi/nVVVW9UZp7q82OqiQL+muzI+0hId0sJo0uRcAwaVuIUwJrpEAwwWQyrYlvHEVwhXrIpNSTn3VdVaCOwxQWk+iki5J0XjwkbDnZNLvPaLSIIKBnHItQdoIC+A7rhEwSePlUUnwRuy4hyknESlGyXPgsQOMMmZshrKhlgR2qSrZDcEzidIB22IXlssOdouR6yJn4Og5C2l2UXST0c0xtKR49KYgTLWRiltCeMKcIrsVJLOAgC5leHGoPPA/gOh66WShFJcE9K3WQStOfSn5aYEZsJtLkXMSvWbBYiAkIugGyNIGbdaR4ZvecYTkRMLzoQFjwHJ2LZ1HKn7d9Tz9Dr4PAsyXBjpMUlueDdaXcOYM2KSW4b3vSF7V4NzaDJqyFVUgx5yUCbqQHs0vM8zf14XgOLCdCxvWVePBocG9EbXhu8lmX/BI820ecJVq+S65XWGgofkWo2LYdRKS+ZjEqSQlBTlGtBBG9PWUtRfBYrBP0yF1EaSjXwd/j+adroQ7b8dGLm8gQoeQUghvsSGjRaKek0fFwZRGUwIoTlCoBmmFHCuVqqYY8aRtAgtZDRdFIOJvPigC3jSBXoIBFlhzHskJ0rq0QiXGF+pojEto15z8deFEbge9gjgCK46NKT0DXwnLck88W0O8xj/Tz2QqysBBLWIx5PkoEx+OI5EY4/HyZjZDPw01QsqkwqTOJBNGTlGtIMgTwR6VrT0uEhPujhizNEIctlAJfCkvprTlAmGZwbBdlFr0pO/2WFKlxEklx7sBDJaihF0ZwHAvdpAfbN50hMwv3bqzUo+9x9A4c6XfgaNH4E4pGi8h2SsGFisFV2Jp30EtS2J7YCsNBRYJuknSlVLIc36B6OTxRAMsRJZxp5BSyLcWfML3dAEmaIktjpEkkxSNRaCKCLAo910MU9mBxjoAm4+x42oEUhUTj6RnHgy2KU3lN5jZiy8BsInMREI3u8rVZTLJYpdAMEUlSCxyklLamSTITJP6e40hnMUliJMw0KG0tCRwTOSBN2IWsIXcshEkHvnRETX+CIgtkOzDJk2ZMKoVwHgOO7SEn6mjlcJk3ZWz39z2IjvTNdfTzHb0Dh/Md+Mcd4qJ7VPy3QJ/1vysIL7s04oG2GllVyi7pZ+x8CQnN8WCL2iXBIyONb2cCVtmJTKMJZS2KlMnBDhGTTjImkjxStgMTVv5unIggreMYASIixwTrshAeakhZiNIL1yI5WAWUoqQrxQELJ9uJpGhE6CK3XbCqzFIaWWfwbFfi2TILtIysEAcOZ3BZcLHI8NRKxXKY9JICRboy4HkeoiSUDmiGBBWPc68qhpakodBCpVAl9S+KhMnBzyewGhNoEJhzEYYZ4oTdUluuSSh8doCc54nQutlNUalJdqjYaSRbxHMgCXyY2nJuuKTMkvHBcQLbl/MoEXHAgq5LANKSn00yG1lGAQcVK5P/stObEzBVcSubAX2l2aEzu0V99e72ZZT2qCIcahVS+AnrjGFL1kpu1ZBkooEs4IdjzOBlvo/gAqn3LPKdAClpyTIbVYAmxUQjZ/OIffB8T2H77HzZsFoxAlLjXQ8hPSI9nnnsCqdyH7Ujz3NTlS/ZAXddVdeVjlmWoFKrIQ6NQqVRbhSF0oxetp4UWXx+IhrF9yc1OvcQJyxC9ezXKU7S/aP/l733jrLzrO99P2/dfc+eXjWaoi6rWb03y5Is2Rjjii03IBwCgQTOSXLPOdxzybkBAiRUm7iDbWzjJldkWe5Ws6pVrC6NpBmNNH1m9/3Ws55nS4SsRe4f1ysOkNlr6Z/R2u233/d5nu/v9y2/lScIGpPtWXgFwToy8DVDNnMleV5MWAWtV/5gCoYrnB2LykZPisnExD2Lqvjk1ZBkKpHLFUPgTdGxEYREYT5VdFyVk3zxbW2rWAux99uikaJKvanrOAT1ILac4noSAGuisWGIRnSRlyvOTEVKq40qPB+EAYqr4AqXatmvEUHvRdq3+O0E0NT0sGxkaOJ+N4paM1swmGSTxKNg2YQCEZLJLBXllRSyKfSLZxpVvxRX9oe8Gg9/tuEK/HFUYBg0/t7fqcgRF6BM06Oy4+wJYChonNLyPS+nfboeQ9cNbFvww8UGK/jRxefqAuAJ/aKYLupFB7uiVlj8sagDUsToTtBKxc4u2EDi8CKYSZ4naadm0JAdUwG+XNtHk2YbQldYpF1Jsa9wfJP6P0e8vdgTMcTmZikETEETy+CIQ40qgGEAVx7WPAn8FCtHkU1StLnxRfdOvJcnuvwqrlMgaPh4liOf54oDmy46uz626LxrOqYRpJAX9BIPU1Nk19fzHWxbQzcismMuo09V62KXXUxi/zhujuFPOVyBP+0K/AvttAggfxc0Xvq/S2DxkhNuEYT8CzXuIgVIupSK6VdR6yGA2iVKsSf0SkoIVdfl4VaacDgC6Iipmy/X2VAoiOfmcWy/aEQjBomyOVZc30RIs6DEW75gWogGnIKq51AEOCOCXVAxDE0e2m3LxRfBkFoRbAmqvGqKppaOnxU6L7WojdME0LVRxfRD6oJNOSUt5soWDWjkudq9ZCslAGmR8CT7c5J2L4CHeE1xwBdna0GvFaBTAGgxexEAVkwexZp+UX8lZARSZpCT4dJC9mAGg9hiSiJWdVUYhBjS1sYWjqiqQ0CAZJFPIKawAoxInqNXZHII4wYxBRVNOaeAqSoYekDWSWjdxDQRP4cvayVO7UE8xcQTEgwBSMW00S4yY4QMQrBaRIOvmE16adh4iZb2LyS3T+7eEPOmSzRooam7BF7FZxJ611Sx6ekK0KhjiGaFmPKKqd8lfZqgJl9k1QlapfgdJQiTesWir6pobkharwD6ntD+2Siq0DJraE6aoGAEESBj51BModMtZr4WnSUF5VcAWkPmwhYcG0M0g+28/D0EDVQCI6kfL+q/hDOz9ErwQhejU2wczyESiOEVBgnpFo4rrvcAnqRyXtIIFo30LukObfE76QqGZCNdUsapxQmfzI0smoyI6zbgXsyuFcBRgGjNJSiZ5o5kBhiCKeVC3svhGC6GoK96go4r6LziXhRaSlvu9cKgRtBV5bnId2QTRDKcxJRasKM0VQLKkGjC6CbpXF6yqKRK3RV3mCUbPahiqqjgOHkMswji5QRdCWGIe8EVFOuLzWZpyCK090V6rSPOQeJe8PPSTdkX39kPXzRguei6KhaTP/RYmU/uZhp+p+EKfKwKDIPG31c+sfsL+o4h7MwFpchC8y3pxSQOL4L+IlYlxwtI7Y5EXmKSJzrMvtiYLcIC7HkegoCU0zQczZCLelgcpgSlQlHIi+eILphrEZATO9EpFl1BoQkQhiMqBavY6VYsF1O3UDyRNydAojjghLEcReprbE/QpxyCmoJiCW6S0BQJfYPQIYhOnTjIaDgFW3azQ6aPVshi6GLhFVQdBU835aZWkJoEAViFLihHWJd7CwXPk7QcX9BmL0Z3CP2myLcyUYS6RgadqwGFjK1jEy5OJDyHYEDFcYoUseHHcAWGK/AfXYFLuo6ipqeoVS26OBYVMGJKJhDSv0wYL3o1/zaawheaMWmKUIwukCc1T5hTuII0hy4PeEXg57tCe3fRXdUIS4BWcNOYUn4o1g1hxiGWXRXDD2DqYiokKHni4O8REPpvEfOtRPCMGI4npjmDGILS55roimCEeLhCTyYaabqgmgptWxG8yrmRr0ntk3DCE7pGoU8T65UMrRC5cW5IerK6Uh8nPpOYoIjluSBpehJUisO/mNAJ0wSxPor10xXrb9GORjQRfdcjqFuobrZ4sFVNXF3FEvp3xUTwY4O+Rsiwsb00eUUcwHUUJYgiXf4EaFTIi0O9miVoOgQEGBTxMXbRddLWpW2VbPJJR8li25GACkHfwndcWSNbMFTEBEx10EQthB5SGq3oIuYd1ctd/F3E4Tskm4uCYSN1ghdr99sr9ZIBhkSS/1o/9O95NReneMX5YdEkozi9LTqA+vh6TjYj8CKYWhBN6OmdNJomdJ+Csin0cuKaCIBhkhfTQdEQUC8ZuggwLyidRSMmMfUr3hFC5ykAt9Dm92MYLjYRETUvaaq6Z8rJnadl5RWmOGIqaRSzX8V7yT2xIOssgJhla9hm/CLzqFAMZxfXvPAVkHRY0UCxCBompt1HddTF9XT6sxp5MT2UCkEBagUoK5rg6EJLKPGkQ9AtnlOKBmBiki6uETHBNLFEQ1qQswVOlEzc4oROfCNFNAhcm7AAX+LcowSxxGeR/V0Dzypea4auEvKzKE5W3vOWFiIvcm9VoZ0UutkMQVNwvwV91MBSA2i2g+HaaKIhEQyQs4uGIfJ1VUGhFo0PVTpnB9QcrpPF1YQhThC0CIrUSwpGgGAeiAaBANpFYxOHsDhpSQBtKhkiSpraqkpOnsugGCXkBQ9dFZKe35mY/3teqMOvPVyB/wQVGAaNvxc0ij1R6EhC5ETXGo+QCZqVJuTlMP0cwYBOytYYcnT0aBzHV+TE0TBdAuIgkrMwXI+CrlIwI1haEMPOUuLn5N8F0Ox3gzhGGM/KERMiereAGQyQsj1sNYwjAJwAjVoA3cphKkl0Aco0hYyl4ZoJXEWYL4gN0MW1hohpNqrlEooYDGU9LKNU0rHkluPmJAgMSnDpURkXQ0+FrKWRyiskCyqWYqIE46RdBSMQxE5foNQQG5InKauWqpAWdJpATOpmRNc3qOuo2RRBOysF80bUoNdWSftR9GAUO29LnY4AxMML+H+CVWX4K/4RVODSFKloY38ptkK6510U9hflbJdMJH538licKApnRkEXvGQHL92WBWD0xNE6g+bm5UE4KKYHPrIZJQ6fKWEqEkmQtvMogj5nCbqmoKNBQDcwhLmF20dESxELiqaZ0DVC3oekEySrlpL3wxS8HKou3tPA1ELYhYyMExKHbt8R9LQUumcRDPgk7QBZRycUjstJozicBwxxpM6i2fbFOMcgjhbF1sVq6eHbacJaHtVxpKYwndPRAhGpMzTVHKorAKlKzg5CsIyMoOUX24yE/TQBofLSdJKOihcI4qohFEfHFA6f2QwxI4PrFtBLQvQXhDNoAqcgTD3EAV3AowyqN0hIsyk1PUqDRXfgZAH685AULI5AXE4qxRovDuO6nSHsZQkKwKeq5JQAWU9o8QxJpxVUFNd2CGgKYT8n9wRFN0k5GjnR5DMu0gCFq+UlZ9WLXhtyankpf+y3+cD//pd60Wf2UjNDuDZfsvovOpkL99Ti3EnBcHIE3CRR3aJtkK20AAAgAElEQVQ05ksmTt5WSOdVkpaBE0zgCg3oxQiHi8mNxSmjdF8uTg8FF1owjDSngOoOEA2kJE2y4BioIU0CT9NRCQoAZtoIOYviaNiuRt4Qv7xomAYIKln87BDxSJhsXiVrxGXAvQB50pnd17BFI1ZIOASQFUDOytAUK7Bq1kgC4XLe2HGC4305RHtDgC1XaFZV4TTuEXCFSY6FX0gRxaY64UsDu5zlM5RVSLsmeS2KpYRlxq4pmjoSNArwKc42DgHdRCmkKdEGUC1HymHSik5KvI+IbyEkTYR0P0ep1YspmETCcTgYZcgOo6pCQyzMEfoJKpa8UdWITsoJYvguMayiAVFAvK747zCKGpfA2nYcORGNaw4hpxfRGnIMU96vlhaTZG/TyxAR316xCYY8YqaCUvAZyAbod8LSdKqmXGPFjBE01Fbw5Cs7ON6t4IVKQBN07n/lsvbvf8EOv8NwBf6EKzAMGv8N0CijLxSdvC2MagRdJUfEH2LOhHrmTRxBSIet+9vY/FEHab1EbgSaWNi0LBObElwxbRJhPcD7ew6z43gHSVulscxkycQ6JjXXkym4PPvuMQ6191FaEmLRtFamjK6WRhFvbtvP3lO9eEYCy9FRbIu6mMG8adVMGV9FOuvwxuaDHDydJqdE0Y0Aum9Raha4ck4zY0YkyLk+61/fwcku4R4YRC8kiSo5LmuOcPmkOkbUxAkHbNn9tr0wPQM2ew6e4cCJXgYtg7QexYyUkE+eY/n0FhZNGoHm59m29xjbjvSS9EvJWTqqoWOqNiVeliumtDJ5fAM5v8CmfafZcawH14zgFHwCfgBBU/ttXMef8E01/NWGK/CHX4EiCLzo13kRNF5EB78blv3bvMCLEReC8OgX5GTA9QWtTuj4BLWxmC+qOwXq4yZLL29gTEMYTcniidgH0QDzIxzvyPLyuwfpdyM4gaCkpnl5jYARxHfyxcmMN0Rzlc28qVWMb6kmINFriIGMw7Z9J9l2qJc+uwRHuE4LgImOrmhYVlaCziIlLsXsSTXMmlxPQPd5f08HH3x0joIakcBVAF2xHk5uSbBoxgRM1WDLnpPsPtolG4GCmVFTZnDFrCZGNZbS2ZPm1Tf30DvoUh5TmTu1nomjR5DOuWx6/wxHOvMkhf4xqFIecVk8uZ6po2sZyrls2LxfrvN5JYKhRjBdm3LTZdXcUbQ2lpH2fH79+hbODogpXwjDdTGcNIlAnkmjYsy8bCTV8QAxIc3yfdIFn7M9aXYd6+Dg6SyDlg7BEul6XRpwWTSpnmnj66Ue/o2tBzh8ZoCkHYZAAl86aBaojHgsnlTH5NH1svm5afthdh7tQgmV4cgcNiGHuEgxlvRbcaUUJRHyuvlEQePvUGP9YtZgMR+2GDMhqL/CJVYt9FGu5Zg9oYTZUxooi8k8KnIFjQPHenl37xnOZUzcgPiOYoTsSQ2dmMzJ6Z24ksQ0WqYGCCDnEPH6GFUNS+Y0U1tVSjprcL7f4qWNmwn5PqPqy5g8Yxy1TbVkhlIcPdnOO7uPMZQX+12EgJ9lXFMVCxcsYMObWzjSlZMREuIhMoklaJSxLsW4o4C4l+wBlk4sYd3KiShGGQ8+t4MPzvSTUaKovmA3iWmmVmzOOGkiJLl8TJTF00bLa1MYJ4np8qnOQd7d2c7xLousksBWIrLZIxM3BAX3os5T3LpRJcvVs6uYPr6e811DvL37GEe7CuSUUjw1guOmSBhp1l5WzazLWugaSvHGnjYOdIjJpgCHBcbUB1i7ZAoRHQ6d7eKND44RMw1WzrmMuvIg2UKWx17dTldOw/JKccw4lu8TxWdExOG6JU3UlAc41Z1nw9YjnOkVjR2VkJNh0giDhdNaGNXUiJtN4+cs2odU3j54juNnOimL+XztloW0NFTw2Csf8JudXSS1Mtko0n7rAvyHvyoPf8LhCvyhV2AYNP5bv5AAjcJNzrJQRTfcEZ24DLdcMY6rZ9WiWylODWh886ebsUpL6UsXKA17xPw0d187ndmtFQTMCO992MmDL+ykoOs0xB3uWDmBywU49EJ855EtHOxIUxJTuXbJWJbPGCGN0x99cRfvHugk5cfx1CCGa9FU4nPdFS3MmlIhn/vA4++x62SKIRI4mknQzdMU81i3ejTTxsXIa2F+/Mgb7DlmEQ9FKVdTrJxTy/ypYjMVuhmHnJ3DCIVxXV1o3+XEcf/xTja830Fb2sM2ovh2huuXtvKZ+fWYborzA3me2HiWbScyeGYdKctDN3LUGkmunz+KVfPHYnk2D7+2n9f3dckup2OJDqfYGoSm4/9n+PUf+p00/PmGK/BHV4GLHfh/lU120fzmojGKcIAUToa+jCBSsITTolaQuqaCH6Pgh1CFK6fq4bpZuf7NHBnjpqWttNYI7XQBxVTJ2wZ5tYqdJwrc89S7pPwYWddEVYWZWBTfdQmYGQynh6Yyh+uXtzJzQiW64xYphx4UbIehvMtvtp7h5e3nyQTLSFki/sLA0FRybk7qv1XLpkzJcOvK8ayYXQ5OipPdAf73PZuxS6L0Zl3iYY0yN8nnPjWV2eMrJO307b09PPbqHpJ+RBrDtFbr3H3NREY3hBi0Q/zDvS9xYUClPgY3rmhm2mX1WF6IH/xyJx+2izAiQdPL0VjqcNOyscwdX0OeKD/71RvsaUuS8WNFZ1c/T1OJx7pVlzF1VKk0IPneIy+zv8uWYCbswsgoXLdsJJOa48RDrqT3hQMGuXRaOnMWXJ/+vMr2Q928vLWXcyldOl9WRR3WzG9g+exWdHK0daR4/MXDHO+2yQdqGcwV5PR2RCzLZ5c1MXdiLVni/Pypt9h+PE2OMhw1JEGipKjKLLSLIKqouLyY9Fj8v0/mIaJYFOkubltpgkHhOm5L+YWgHwqNfIgsarqfu68ZydxJ5ZRHhEuqYLUKB12FgbTC4U6b+9fvp98OY2vl+F5Amra5hnAcFZRT4XauoYipmND/KVkqtCHWrW5i9vgSymMB0lmNQ2c87n9sKxNGVbJmxRRCpQn6sgVpnFRWWcX23cd44ZUP5CQ+EoC1Vy0mES/lvsdfpMeN4AeixVgOGauiY4kMPF00Y4SINUllJM81syq5YdEojrQN8cTrJznQ55FRS/DyCsFIjHQ+Q1ixiNspVs6IsmpWNfXlMXndCudSMyRouHDyvMOTvznO4QvQb4UIRBJFh2FpoCecz4UERSFq9/H/fnkWE+phIOny5s4LPPf2WVJKgqxnUpKwCGb7+dmXF1EZ9ugvwHPvn+U3uy6Q9w2Cfp7pzUG+um4FQbJ8eKqPh1/YJWv22dWXM65eGFI5vP/RAL988RApShjS4mR8l4TpMaY0z1/eMJ7G8gBHzsP9T2/m7KAwf7KZMTbBjVc2M6JUuDCHEf48jlUgrVdwsEfh2Q17GOzu4QtrRjNvyij2HO/hgef30paKk5XT86KRz/BjuALDFfj4FRgGjb+3hjJKWDrcCdc+cSDBzVAdTnH7yiZWTTSI+nku2CX85Ol9bDujYatRAm6emU15blvRyPiaElBibD9V4EdP7KLXVWgp97lrVRMzWkrwiPJ3D+7iwDmLeEzh+qUNrLq8CkcJ8dALR3nzYDcDfgJXCxJ0c7TGCtywop7ZU+K4fgn3PrqHbW1pBinHVg1CXpbR0QJ3rmpkxtgQBSPODx7ZzqHTFqql8NkV5Vw5r5kS0yWbtci5grpkSscyQSmrKBHZZI7Ut2w/eJbHNnbSXfCldf3aedXcsbSGqJIka6sc7gnwwPrTHD7nUgiUkfOGGBnNcOOcOlbOqpdW8w++cozX9g3JKWxexHV4EUn/EV3QYSOcj3/jDr/CcAU+bgV+m8Il9WHi1YrUVEkHFM6QosnjCvqaip0dwtAcasujTB5dianZ7DrUzYVcAE8Nk8lmiYYg5gwxtzXKF65upbnM42zneTLicG6Wk1LK2Xs6y4tv7aMnK0y6hGmNgqmXSo20Y3dSGUizfEodd6xtIWAN0t6RZefOU5RFfFYsm4IZNNlxMstjm05zsNvH1hOo0iQMMsKIQ2TTuQVGmCm+sKqJRZdpmEqO3lyCnz6zl21ndQp6HMPNMXukzV0rm2it0vG1CFuOqfz4yZ0M+CEJiEZXw59fPYrRdSoDlPF3P32bzgGVkaI5t6KGyyeUUlBj/N0vDrKrI0BBRhhkaEkUWLd8BPPGVpJXS/nhL7ex+0yGQb8UVwsQ8NO0JLJ8ftUoLm+OYmslfPvh99h7wZYGLTVBndtXNTJndCkxwxZ5IfTmFFJZh5ChUBJUiRouuXxGfpfXdw/y9MYz5BSNRMDm+sVVXDm7FsPrRzXK2H+ywM+fPsHJtIoXqyI11M2oCofPX1nPwgkJspTzoye2sf2kRQoxkYpLB1rpyv07MRti/S6aJRUVsJ/kMVw4h4dCxSgoEYEhnXQFjVi46ubyJLQka2bG+PSSZupLFQaTaS50ZcimUkwc34yhiXl3hOfePcUL73fTZ5fhUlLM49R9Cn4eW/WLjqeCuuwVKDXTLL3M5NPzqxlTE8Qe6iUcr2DzQYuHnzvB2tUTmTG5hudf2c3uA0NUVavcdPMa0uksz720mRNn88yePZ7Fi2fyysbNfHjsPH1+jLwIsfdcgqqJqejSKVgViNF1CCtZRiY87r56DJPqA7y5/TTPvN9Fpysm66XYKQvXdwmGFMJkGBkr8IW1o5jeGsayVDrODzKUTlJZrlNdHsD2I7y+/RzPbennTLYUP5ggK840ptDQeigixsZ1aAgn+fsvTqAu2AVGjINt8PALJ2hLlZBTTZxCPysvh7+5agJxLc+gE+C57YM8tfmcvL8Nt8C8Zp+v37qIoDrE3rY8960/QkUJ3LZ6DJfVCUJsnqzSyGvbunjy9VP0B+IMifgOK8XkWo//futYqiMeZ/tL+Mlj2znWBfUVBndcPZEpzRAP5jnTkae3L41mmiSaJ/GbD9p57b3DqAWf1VNNbr5qNkNZi0fW72bnGYOUWiJlPjIze/gxXIHhCnzsCgyDxt9bQuElKjQhQr7iE9BE1lCaURVJ7lhZzaJmh4ifYcArY8OHDg++0gVmmICT55ZlZayaplIbNcg6JocHSvjuY7s5PQija+COlY3MahG0rgjfemA/B845xOMKNyypZM3lZThKjAdfaOP1A/30US6niCEvw6hojptXVDFnSgTXL+Nnjx5ka1uGfsqkXiXkpRkTzXH3ynpmjQmRM8r5p0d2cPi0xdRxMe5cM5KycIGC5XOozeatHZ18dFoYLfg0VGksnF7DzAk1xIMeGUvlsdfaeH//gKzBmlml3LGsnLDfJ23g02qED9sK/OKFLo73K9iRACV+is9dWceK6VXSluGBF8+wYV+OpJEg42kyKPmSO+Mnedj42HfI8AsMV+BPtAL/GjQKdZ6gyYmGmZguCUdkEY4tXBltDC+N7uUkhX7dVTOoLTH451/vYPuJAZJOmKytEQmrRLx+1s6u5aalTdhD53j6pTN8dM4i6UJSmMWYIZKWMHoJYQYFpdRB0WMyjDxgJKnSBGOhhRsWjcDPZ3j4iWPsPyI0anD3umpGNpZzPl/CwxtPsuVoGluvwBD5cgI0iuxCw0Dz0lyWGOTPVtQys8UjqGZI2jF+szfHAxsGcAMRCRpvW1bGp2aYJMy0BEoHe6r4zi920JErmpiMqXb5i7VNjK1V6Fcq+ObPtnFuUKcpanPXFVVMnxAjq0X5f35xjA86gyIwRGokWxN57lhWzYKx5eTVcn7wyz3sPl2QwNPWggQYojWR5IurRjCzKYyllfPdB7azp9PG0BSWT63mhuUjqY24JFM2W/Zf4I19XbT3KxiKz5hagyVTapgxoYJwSOFCxuQXL+7jvYM5qkrghsXlrJ5VRsi/gOcHSHnlbD5S4KFXztDlCIsileqIzZeuamDRuBBppYwf/moXW0/apEUTUhFmLcJ3tJiPeMlmp3gbXFq9P8m8XRE9JQx8XHTTkDEZ4toVEVEaNgnVJ5Lv52/XjWZas8hF9tm8t4tX3+8ml4eFM8pZMbuMquo4B9sL3PPcIT7qiWJRKZ16RZyF6+WxhaedrkmPgbifZEK1y62rmri8NUSu6xyJCISjQbafUPn5c2dZtnQ0syeV8dz6gxw8JExgVG777HwikTDrX91Cf9bnyjXzSeYdfvnUVmkcM6jE8I2gzCgVEz7fsuT3MAPFzOaElmZijcnXbp8JuT6e2XiKTQdS9OulFJSQVDUKKq6i5lDyg6yaM4obFtZSG/H56OQAj/56L8k0LJga5LZrKomGYhxud/jx+tMcGoiSUUK4ioapi+xm0bbxJP1zap3D/7i1kQr9DLpZQlemjKc39vLa7kEsUyek5vjru8cxvyJLiAxZPc7LH9o8uLGdpNAoFgosaXH5+mdnElYH2d1mc+/601QmYN3qkUyqKxD0U9heBd2ZUl7ecoGX9l6gTzNwLY9JdfB/3TaGMj1Lx0A59zyxh7MDMHZkkFtXTmBcncj+srnn8X3sa/OF5xF6WZSUb9LbYyF+6HEJh2/cPZ9EwuC5Nw6xfusAaTWBpYRkNvbwY7gCwxX4+BUYBo3/H6BR5Gp5tk9AUTHdQaaOzLBuRSWzGjx0awjbrOTDc0EeWn+a9vM2jdUh7lhdz8wWiyA5kgWNC9Tzvcd3c+AcNFfCHasamdkaxCPMtx44yMFOh3hU4Yal5ayZJkBjnAdfOM3rB4bopQJH1wi6WQkIb1lRzpwpYVy/nJ8++hFb2/L0KaXSnCDspWmNpfn8ynpmj4lQ0Kr4p0c+4GyPw9Urmlg+LSiIMOw41Mdzbw5wtCuAGwySzuSoikFlyOHTS+uYNS5CNBRmX7vOfU/uJVNwuHZhOZ9dmCDgDkhalCXCqc0K3tuV5vEN7fR5CmUhn5sWNnDl7Aoprn/gxQ5e+9Bm0EiQFvwmkQUpDQw+2Vjoj3+LDL/CcAX+NCtQNBgRw0WhrSrqGX8XNIoAVkNo13JDVAYLGJbH9HFl3L5mDFUxlQeeP8Z7R/pJi8gAM0Ymm6bESHPLilaumVuHm+zinQ/6Od2v0pXMcra/QHdexdZKcRQxNRKREyIbMFzMf1NSVNDHp6fXcv2iRsJagV+uP8WxswPEghqrlpUzflwDR7vgFxtPsldSQsW6JDIKVREuJKUEujfE/PoUn7+ikskNYnI0hGtG2Xs2wH0vdXK226GpxuTuq+qY2WwT9AZJWgHO2U18//HdfNQlHDFVRlW6fG1tM+NrFPqUCv7nPVtpH9RpjNl8brkAjXFyWuS3oFGk9epkGZXIc6cEjQlyahU/eHQPu9ssBqnE1gKYDNJaOsgXV9YzpymEpVXy7Qc+YO9Zm6pSk89/qpFJjQZBVeGN7d1s2NnLkaRG3gzjWjYJxaU54nLr6nqmjY5gBEJsP9zHdx87Kw/pNy4s5aqZ5RI0pvIObrAGO9DAU5sOs3FHH/05hYq4xudWNrB4Qpi0UsEPn/iArSdFQFNVETSKdVrSU2WiX5GKetEU6VJQ+yc2avQ9DOECLlxsBUVVxFkJ4x9FUJdtAnaaxmCe7//FLMoDWc5fSPPkG+28f1i4mOqUBQt88/MTaKqy6UprPPrGWTYc8MkrlTJKKiCdYexibIm0OR2gKZZj7exqFs8YgWYP8eG2E6y5ohk7P8SBCzF+8OQJFi1oYuXCRvbsPsOxw0MkIiqrV83jXFeK9a+9z5hJE2hsbeCljTs40ZEk7UVlk8ERsVYiO9T1MBRVRsGISbvq5UkofcwfFecLN8+m81wHj284wd5zAbJmDMtX0W0R5eFTsJIEVJsFU0cza0w5mp3n6JkB3tlylGhQY1qTzu2ryygJB+nJx/je0yc4NBBi0BURLDJ5UUZghXWFiD3IorEmf3FtBXWhXmn2k/Eq2X6gwOMb2qRJ0/SJAe68egzNgSSam8LWI7x9XOXeV9rpKQTxrQJLW12+fst0guoAu9tc7l1/RprtrbuqkUn1OQJ+inTGxIw00TFg8qu3j7DleJqCBaMr4W9uGyMdY9t6SvnJY7vozMKYESFJ9Z5UW6zPExvPseNEnh7PoTcvHN0FjTqO4TuUeRn++vMzGNMU561dHdz/ahtDfgm2Ityah0Hjn+YuNvytPukKDIPGf6PiRct5VUYqCul5yB5g4XiFW6+oZEylS7avi3h1A52pEK+/38ub755n1vRaPrWkihElKax0H54RYcio5ucvHmDzIYeGUrh9VTMzRgvQGOBbDx0sThqjCjcuqWD1tApcBGg8xRsHkvSJzrSuE3KzjI4VJGicO0Uctir5yaMH2HKmICeNoicc9FK0xNN8btUI5o6KYqtV/OjhrXQOwZfunklr+QDpjMMzb1zgpR1psuEacp7IRnOJmRbe4AWWTwlzx1X11JQY9Nk1fPuezfSl8qxdUMKN88sI6y5HTyUxoypllWV4SiXPv3GYN/cMElRh7Zx6ls6txDccHnyxg417HZJ6GSlx5BBugNIiXHza4cdwBYYr8B9bAQEZLzqoyqy1Iu1Q/lVwVdVi5ILh5inRCiybUk/EzdJQYrN4Wox4SOXN/Wn2nVcZsoJ09KU4ffYCI6s1blwxinlj4oSdFAU/DMEEPb1dHDyT5vUd/ew/a0ngKOIdpKNixicQiuDYg1QwyMxqlc8sqmRMo0ZPzuV4R4p4OEjTiEp5uH55czsbP0xx3opSoETa7wspQV5YmaguAbufK8e73LG0jJZyneRgF+XVlbQPhXl5c4p3NnewYGY11y6uoDo8CFaSghJgSKvj/pdO8NYBEd6u0lLl8bWrRjGhRqdPSfA/732PM4MqI+Ied15Rw4zxCSw1zN89coSdnSYZVUf3xaTR4s5lNSwcFyejVvP9R3ext81myK+QoNFgiJayJF+6spY5TUHyWg3ffWArH56xGd8S5CvXN1Bf6jKQcvnZUz3sPW/Rb5SSFKZDCgSdHKX2IFdPN7lxWTUVYYWuTJi/vu8jkd7E7csqWD2jEsPt4YBYr8sqqaiqoT/js2nLCd7akSQY0Vm3ooH542OklEp+9MQWtp4UFN9yHBFrIjOJi5nDci8UF6sEjcWMTpFl+EmCRtW10VUXXRGxU+JTiMgGF88XpNMc0xoN/ubmiZQYBc50uvzk+cPsHywBswQ12cW37mxkaqO47mI8t62Xx94dJKOXYYuGg1Bq+iJhUUNx0kTVfhZOCHHzlWOIhCJs33qE9rY+7rplCgEnzf7OAN/51UfU10dZvbiFEfVVmIoqp9e5nMK7209zYSjJgqXTOHm2l9fePiKn0BlHk27pMmtU5IJ6YJqm1KI6VhZDzVOpdPOpGWVcc+XlHD7ZweOvHed4f4yscBY2dcgVMEyNTCGHGQihiKgKbKy8QzAcJZfJUB33WTguzLpVI4kGAxzpdPnek4c5lRdeBwYFW8RbiCgRXxrYlDiDXD+/mhsXRSnV+xhKOYRK6jjb5fDrje0cactxyzWNzBofoizokk/1EIxE2XM+ys9fPcfJPuGcarFolACNswgq/expc/j5c6cvgsYmJjTYsqGy/cMko8c0EzETHOlO8YIwkTqeZ0S5wl/eMpraMp2TPXF++Oh2Tg1CXbnJulWTWDBKJej20lswOHShwN6zDodPp7jQmyWV12QzOuTm+bMbxzB3UhU7jw3y4xeO0WfHZTRH0R16+DFcgeEKfNwKDIPG31dBkX8sXb5F4iKElBwxa4DVl8e4eXk1ZabN0UOnqBuZIBSv4tipHG++dZLLZ4xgxmU15AfPMtTTR8uYVgYVgxe3drL+7X7qy+C2laO4fLSgiOh86+EDHBCTxojK9UsqWTW9Eo8YD68/wZv7B+inVE4aA26O0VG7CBonh3C9an7y2H42n8nQr5SBFKKnaY6LSeMI5o2K4aoV/OThrQxa8JU/m0uJ0sX5bosnNnaz5XSBfq2Egm0Si0RxCoMklEEmVlvcvKSaaa3l5Ix6vnff+5zry7FsdpwbFtRKh8PX3++mu7+fefNaqauM0p/KsWFzG4f3p7lqQQNz55RjmwUeerGdjXtssmolGWH5rhc3KWGlMAwaP+5tO/z84Qp83AoUA9PFwV+4OKrCVKRIUJX5bRI0ClsuK8nkkQn+67orKPXPY+baKA/k0TSPLkoYMOrIuJU8/5vdbNl9nPraBGuWjKMmmEHN9BKJxCktjVJTYpPKuextc3ji9VMc749iiRw2I0AmUyAUCeI4SWLuEPV+jtXTgqxdVEUoHpbmYIor4npUjp7q5Nm3+9jbqZM0omSIyvmeAI2272GqDmFrgGtnhvns4lJKTDj8URsjm0ow4zUcOOHw7ntHmDujlpkTK0n1dJBKpmhsHcEgGi9sHeSpN4fwTZWWSo+vXjVegsYBJcQ3791MWwrq43DbilpmjSuVB9LvPHyIXR0qKeHcSo6WhMOdS2tYOD5KRq3h+4/u5sO2nASNQm5gkKS5NM2XrqxjdnOIvFbLdx4Qpmg2U1rD/Ld1IwipGY50FPjlayl2nFEpBOPkVA1f5PAWclRpGeY25KW2clS5SYoyvvHwhySHBGgsZ/WMKnCyPL2pl4zisnLRBMoiOp3ne9m45RzHOwrcsKyOeRNLSCpV/OiJ7XLSmBZyByUitZWKelHfKifSl1SMFyfS4sL5hHQGMkzezUijOT+flBFPrqPIvdESuce2zbzxEb766fFEFYvj7fC9p/dz3CmRMSclXi9fWRFm5dQEnprgxZ39PLCpiwFdUBdFZqAmjZZM1yXiDjChzuZTC+uYOaGaoyczvPzaKcLhHHffeBm1hseu0z7feeYolq9QUxagtqGaaDQiI0y62nvp68szZ/4EyipCbNi0j/M9WdJCdxtUyXsqlhvAl9N2U16zgnsj2DmaYlGvd7NuQTlLF0xm5+F2frXxGO2DBrrpyrxkgR6DIZ2s61MgQtoSOaAGjmuTCOqomUEmNMD1S5uYMTpKwVZ4c3cPj711gfNeGV0UMCsAACAASURBVEpYsIvyUk8pchf9wgDVyhBf/NQ4Fk/UUfPdnGgbpLm1XuZabtp2gcMnBrn5qrE01xic7mzHzmYZ21LJiYEKHnyti12n+qSpzpxm+MZtswn6Pext87jv2dNUxeHWNS2Ma/DwVI9v33+WmVNLWTKlGUf1+LCthzfe7pLZjl+7fTQlEY8TfSX87Nk9HO1T0BWFBRPqWDurnnF1CkEtS8qyKJglnOrMsW3PBXYeGaQ3LeJzfG66spar5zRz4HSSH794nM60iBuJDE8aP+52Mfz84QpcrMAwaPw3QKMq8oxUTQYvh9UsCauP6+ZWc+PyOoQ677XX91NS7jDz8rFYmQynTnVQ01BHRWUduz44TF/XIGuums6gk+SDYzYPPnuaxkq4ZcVoLh8dxFEV/tfDH3HgnEuJBI3VrJxRKW26H3ledLv7GKAE21BkFtOoqMtnV1ReBI2V/PTRA7x/NkWfUoaPMFfI0BTP8PkrG5k/OoKvlvHTh7bTb8FX/2w25XqSM+fy/GpDJzvOF+hVQqhqiELBJqQLx74hxldY3L26jssaYwxRKcXoJy8UWDGvhBuXtKAQ4ZW3O3ljyykmTS7jhlXjCGppevoz7N3ZSXU8wZz5ZWQMm4de6mDj7hx5pYasG5R5ZTLHTXauhx/DFRiuwH9sBf4FNIrJTXHSeFHFJnSNgpoqMhALQ4yvCfOFa2YSs89QH05SHXPwFY/2fJDT2QheoJHnXt3D0fYkmmlQWxFDKwygZnOUhEM01wW4bmmc8pjB+QGNx97o5PXD0O9GJWgUjSTXz4GSpVTLMaM2KptU42s8CZLOX+glFg4QL4mQzLu8fyDLi9t6OZMTuW8RUAw0VZNZuUHVImoPcsuCcm5aXI6m6Pxmw0GqqzymTh1PJl3gzOlTjBxRTmlpLTt3neBCZ4prrp3OYKGP9z5yuP+lLlxdpakSvnbVeCZWGwwqQb557/u0paG2BG5dUcOscWWSWvvdhw+xp8NlSAsg5p0tCZc7ltWwYHzs4qRxD/vaUiT9MmmEo5OiuTTDf7mynlnN4SJofHArh87ZTGiM8s27G1CdtHSRfGRDL/vPR8iKeZ+pU3AdQppOMJtkQXOOO1fXMKoiTNao4q5/3Cay6/nM7DirZ9TJ737/C+3sODzE8lmlXLv0MkJekpPn+tl5cIDLGk2mTxCgsY4fPrGLLacs0pTK7F8BGgVOlF66UkMoEMsl4CjW8eKU+pN4iKinqNfPzWtmURX1ZU6g55kMORrv7T5Ex9kuZo0N8Fc3TZVT2GPt8KP1BzmUE0YwKpV6ni8t0fnMvJH0JVXe+Mjmnze206fGsUQcgwin9xUMK0ed0c/VsxKsmdeIbw3x0uu9fHgsRUWlz9e/MIXSwiAfduh8+5lTDNgqtmtCwJCO4SFPeB3YXNZSyaorZrJv32E++ugMY8a1UlnfiK+6nDt/jgMfnaOzX0g8SrBVXVZSNHCEId0Is4fb55eydOFkNu9v45k3TtKdhmWLxjKqLk7ALc59026AHQfPs/toHyk1iqL5RAoXaAo5fGpJA0tmjERTMhw/k+JXG9o53B+g14uih4Pk8xYiuVnsxardR0sow1/eOJnJzQqFTIrX3mhjwvgSxo+u4GR7P6msz5j6cqIhk2c2HaKh0mDx9HouZMp4dFMvb+4/i2B/zmyEb6ybSUjpY2+by/3PnrkIGlsZWw8FLciX//EjQrrGrUtruXxSDRkrx5FjGT7ad56b1lQQjWq0DZXz/Sf3cmxIOK4alKguY2siTBkZYlqrR+uImDRD9dUY3UmTxzYdZevhPnl1Xj2/jNuuGM/+k4P85KWTnBkKYanCtXh40vhJ3KvD7/GnX4Fh0Ph7QaMng3Zd18cmREBJURfs4+ZFdVw1uwbPDfHEs7vo6M3y1c/PpcbooZDpwzfiDNgVvLDhGLnBIb74ufl4Wj/7OxT+4aFD1CeQ7qtzxhlyM/vbh0+wv8OjNqFx3YIarpxeDmqMh549xqZ9vWSCFfRaSeIajI4orFtVw/TRoGhV/OiRw+zsztFpRVAUHcPP0VpaPKwsm1hK3olw72M7ON0HX/vCFFriOZIplac2nePVAwMMBOLkHKFb0QmrCuFCLwvGmNy1sp76UpPzVjXfe2Qb7QMF1i4s46ZFLSh+hBfePscL751ACSisnFvFqtkj5eQh2XUOzfdI1JYwqMZ48KVTvHMoT1+hDN8ok3b5wmRAaEeGH8MVGK7Af3QFfjcuQVjvCyBQBAVi8iJCt0PhAJ6dl3E+oyoUSkhyWWOYa5bUEDJ8nn+3i20nc9IU40K/RTZXIBjQpQuzI6KKXI+Y7lNuwB2rgyye1kA2Z/DcjhS/2DJEZ1YnGAnLCY/n5VA0ixElLrcvr2VhaykhX2X9O+3sPtZHaVjnysXVjG0tpT8f4vEN59i0r4esUYKv6NLt05NH4RTV5hB3LKlj7cwKcm6Ux57ZxeBgga/cNZ1yfZBCugstGKXHqeSZDSfJDqX4yufmgzPA3jMq337sEHlNZWx9kP+yfCRT6wN05UP83YNbOD4EzVVw67IaZo4ulQ7Z335EuKc6DGKiqxatCYdbl1Yze5xo+tXyj7/Yxf72PEm/hLwvzHKStJYXuGt5NQvHlZG1y/inR7az+7TN+OYwf3VzDSVBm6FCjPvWt7P1VF6+tpA72JZHwtQIZHv49Nwo1y4upTJm0jkU5L/de0BO/25eWsbqWU1StvDQy6d4dWs/ceFiuWYcC8eWYnqD9PRcIG4WKC8vpV9p4h9/tYv3TrgkvQSqKZyuPdSLeZ2CHyJq+1vPVKl1LEKdT+IhQuVjVg/f/eubqY0OEVAsHD9AvxvjsfUfcODASSa3KPzfd8/GTV+go1fh5y+3sas7hKOolCo5/sdnKpk3OkTGjfPc9gEef6+XtBHH8jzMUJBsapCE4TO9zuOr102gJpQhNdjHBwcGGCyoVJX5LJxWQbluczYZ5KltSXa1w+l+A0s18T0b08lTH7FkxITquWzd/iHTLmth6mXjyHsigRFCZoH9Rzt54e2jnOn3KehRENevL7SjLg1GD3ctrGTp/Els3neMZ984S38WPnfbbCa1holrBrajS/fS5zce4c0POshoMUnbrfH7WDsjztI5LZRWJDjc3s2GLW3sOpYlqcZJuxGMcBQrK6aaKq5wTlWGGBfJ8De3z6AmkSfnGNzz4F7Gt5ZwzYo6AtoQtpMnGKzhbJfLzx87yszJQT69pIm8X8LTb3WzfkcbOQ/mNsHXb51GTBtgb5vPPb8+Q1UprFvTyvh6VcZf/Pk9+zjXBfNaQnxmeRNjR4Sx82m6z5+npVZHD8c4OVDGd365l0P9OnowIQ24TCtLRJj21amMqoqwckaCUfWl5DyFV/b08dLWTgZ7PG5eUcfaRfUcPJ3in39zhlP9Qexh0PhJ3KbD7/GfpALDoPH3/tACNLoi+xeIEFZTNMR6uGVJDYsvqyBnl/DPj+7iQirDDavHM3dkjpiZw9UTvL0vw3MbL0idwX/98nyCZjdHuxXu/fUxSkNw6xUjmd7sYSsG33jwDIfPq1QGHa5bUMFaoQf0Q/zy+TY27uonJXK5TI+4oTMiADcsrWL+pCBmoJKfPnyQ7e1Juh0Ny/ExVYXmUpO7VzWycEyEjBvkhw/v4lzK5bpVLSwYF0LzFA6cyvLwxrMcG7CxNUVSTt1UTtp837y8kmWX1+PZLtvaFB56+RAZy2Xt/HI+M7sOVYnw6rZunt9ykguy465wx+rRrJxSjpltw7N68YNxBvQGHnz1FO8dydNlVeKJjm7BQtMuBgr/J7m5hr/mcAX+oCsgp4siAseW9DhF0EClUZWK43oowknSVTAVhaCfJGD3MveyKu789GRKgnDfrw/w1r4B8oEEeduhxLCkOYfjiAgBDUPXsQYK1EV8vnx9BdNaS1G1KI+/288vNveS1zVcO0/C0LALBXK+z7TWIH92dSNjoyr9FzL8bH0Xx/sKBHxYOS/MtSubJS1vwweDvLy9i/Z0EE8VEQaKzEAM6IOMiPZJ0Lh4XCVJt4yf/WIHQ9ksN65qZvZIh6hZoKCXsGl/hmc2dRNRbP77n88n4vVyqEvhR+uP0ZVRGFmh8pVVjUwdEWKAKr5131vs74TGMrjrykpmj06gaFH+4dEj7DmbI6lo6KpPXdjjtlXVzJ8k4ojK+PHD+9h5Ik1WNxAznqBu0VThcpcwRRtdQiFfwvfv/4CDvTalUZXPr63k8nEV0ul659Ecv9rYwfmcQ8FXpWYxqsKYSoUbrqhh0ugQimay9aN+Hn7xPCVRWDMnweLJNRiqyUOvdLD1ZJrutEVLRYC7ljcxZ0wYzTmL6aVQjBgD+mh+9NRe3j+lMOCW4qpBqXfVfssKEdMw8U9wRAQttcgY+SRBY9Qb4O5rZzOyNE9Qy2H7OhfyMV7bfIzTpy9QZsA/fX06laE03f1ZHnm1g/ePKviqT0ulz19e18rYGp3zmSCPbmpj0/4sniHyRRV5redyFjUVUa6ZN5LrZ1cQtHpRFYXBPCAkIgxRamYgO0BWr+Sk1ciT73WzcVcPnhrFd3LEtTRLZzSyas5Y3nlnK7arsXbZRDK9nWz5oIvefp9r1zZQPnIcv37jMG/vPceQGwY9KFJV8Nw8tVovX1hcx8K5Y9h1+BRPbThD5wB85prxTGqNoOQtcjkXW4+y49AAb249jW+GUXIZVk2Ez18zlYqEyaEzXTz3bju7TxYY8CCrhsh6YSzXxDSCBMVe7BfQ7F7m1eX5xs1Ticc9OvoV/veP9zGiJsy6a6ppqUwTNguknBo2buti47YhxjZE+Mot43BclVe3nmf9zg5SLswaAV+5fop0Tz14VuG+509TkYCbV7UwtkrF1uPc/aO9JL0IRirN7DFRblhWz6gaFTd7ntKIylDO4Fy+jh88sZ/TmQiprE0irBAzNHq706ghn1IVrp8T56rFI8BQeHFnNy+910umx+OW1SO5Yn4tRy/k+cenP6IjLYyHhieNf9D70PCH+6OqwDBo/L0/l4/vF93i/IJDXE0zrqrA51fXcXlrKRdSBv9w337ah3JMbA7yP+4aj+H2S2OZJzd1sWnHIHETvvm15TSUpjl+Ls0Dzx3HSlncubaJGWM1CMX40k8OcmpApSrgcfOyOq6cEsWzbF5/9wKb92fpLqhYQYV0yqUqrHDDyjoWz4jLTuGTz56VhhJp0fPVwLZcwqrO3WtbmNqsoEQr+eEvtrPruDBXCPPF68dTE7PwXIdDp/p5f1cfx88WSUdNNRqzppUytqWUYECloCS4/9XjvL2nh5AG1y8p56ZFDTJ4+qk3u3l+21myegjPLtBaivzsyyaXUKb3k88XyBh1/GT9GX6zL0W/X4WrRjHxpVW6K+o6zE/9o1okhj/sn2AFxJBIBLgLYxPVlnRTfOFwXDSqEmo21/fwfY2AGUQtpNCtHqaOivPplVOpLAnxzIaDbD00iOWH5IFXZNktmTkGgzRvvbOPbN4jZoioIZV1a0dRVRaifcDi1d39PPvOeSqqDGZOrqGhvIwP957kWGdeUllvWdHElBoDa2iA9e908f7ePDETrl4ZZu70BlJeKa/tTPH4pmMMKuWoelBGd9gFl5iRZUKDwxdW1TO1McL5dJhv37uH7v48U0dF+OvPTUb3B0jaBo9tbOed3YOUmvD3X19CfXSQQx15fra+jRNdBUaNNPjyNaNoiBUYoor/dc92OgtQF4N1y+qYP75MxiQ88PQZPjztkHUhGIZEzGHN3FIWTomSd4I8/XI7e45b2KZK1gHH9ogYLrdfM5LxjUHMcB0/eHAz287axEKwaFyCG68YRVnAIu+4nO3K8pt3ztHW7pEIQ+sIhRmXlTFxVAU2Hn1uBY+8uJNNW/K01sPNKxKsml2Pa2v85OmzvHM0S9KPomQHmdMY4LNXNXPZSJeI34vqwqA6gu89foi3jjtkTRHmHkATgei/M0mUU8aL14b4u7hyPrGHL0JC8kSNLDHRlMgVXXItPUjaMVE8j7if4ivXtjJ3fAxTtThwYpD1mzoppGDeZJUrFjRSXVvDzrYsjzz3Ief6FaZMqGbUiDJOnLnA3kP9Mj/x1k8vZPpInZhuo2m6dPX1nBx6vpNRVRpuboCcWc2hwUqe397Dq1vbCAai0i29tdLn6ivn0tM7xEuvfsDsOeO47ooJHNy+hU1vdlEowOzpMZZfs4r1W07z8uZjZLSESBelkM8RNj3KvG5uX1DOikXjOXK2g8dfOc2JbvF7uGiej5r3iSUUUrZP3lbQjQB+wWLxpAi3Lx9NS8Kjq/M87+3o5sPTCj0FlaSm05kHJ1xD0lYJBoPkkn2EAhB2BrlmnMdnF9cRL1E40Onzw8fbZITNmgWNfGpxBeVhm7O9Jt+/fz9HumwmtET427snovs+Ww528fDGdnpSPvNa4G/unkvAH2DnsQL3PNVGbRXcce0YxlULE6ASbv/2B/S5IbyCT4w8y6fFuWFpAw2RDCE/Tc41OZ2r5NsP7eNEH9RVB/j0isshn+GjA8c4dc6ShoJr5kSYNmkkfjjBE2+d5pV3OwgW4I5PTWLO5FIOnbf4+8f20O+L3NHgMD31E7tZh9/oT70Cw6Dx9/zC4jwlwncN3UBzsiTUNNNHBrhz1UiqIy6ne+D+Zw/T61gENZ2/uGk0jVUhOrrSPPZqO8c6s0RN+Ku75jKuyqF7oMCrm8/T3dnDdVe0MLHJRAmX8PV/3sOZQZ+w43Dz0or/w957Bmty3eedT3e/4ca5kzEzwAAzACYgEYEAQYIRDKJIUxIlrugVJa699q7lsMG1W/IX7Vatt1T+ZHu1cipJS69LVtkrW6ZIUSIlMWeAAIkcZwaDMHkw+aY3dPfW75x+7jSGgDUkKBjUnLfq1nvf7tMnPOd//vmc1k/duV5TxVinz1RaGK3WYrFWi90p3XPfHj36vaf1wfds1h03TWgqL7Q4n2ucr9G58YROjzJ9495n9eTjz+uXfupa3bSzr6o/p//jN+7R/lMdjReX9LPvWqsPvPUqreosatUEx+NXGpRdjQZjzfUzdSY4lq/Q4bNDfeHeF/SZe17U6WFPqzvL+uk3r9PPvnWLxkVff3jvMf3B117QyfFaDTmcYnBad+0o9PH3XKEbNgzCKWrlzFb9y8/s1ecePqdzvW1aGmTqVmOVZamcTTevob7xl30Bp/ElBH4oBDggFb8YpkE+jiemYjSKCASHzpTxLNW8q7rM1SlJ1F/Squ681s3yHvKBTixP6tyY9FBe0H1G16wt9Mu/8E5duSHT8vKLOnbsoPp5rm2XbdDG6VrHTi3q0ePS7/7Rwzp8QnrvO6/Rh+7eJc6SPnIy1//565/VzFRHP/8TW/Wum9aJY24OnRro8b3HtGF1X9fv2ipe0X50YU6f+vqL+ux9B7SQz4V4GFG1ekhWxpJu29HTf/P+rbpscll7X8z0m7/3pBYHI63q9vW3PnaDNm+c0POHz+h3PrNfzx5e0upupX/wy2/SNRuXdeBEpT/46jHd9+gxbVyT6Zd/bpeu2pgpm71av/pP/ji8b3f9pPTffmCr3rJrNhh/x87mqvubdWZJOrtcae++p3Xl6oXw+qIsn9SR07WW6hkV01t0/Iz0rXv2aN/T+/SxD+/SjqtXqe6v0f/+T7+sh0+Ow/7Myycq/czbNusn77xSvepUOOSn0pwWlkp1VarfGanTGYWDSniFxO9//Vl9+cHjWi572jg11E/ftUbvf8vlGo86+q1PP6c/e2heS72N6ufSzMJh3bmrpw+/9yrt2jBWd7Skwcx2/frv3a8vPTnWcHKjTixUyrvxpNb4uo3GfmxelxTZt/c3/lDU9wM9FKKe3UyLC2c00+VQpFFwQC7z/t/uZIiIzuis3nj5WP/TL75d6ybmNRgs6cWT59Qrh7p8w1pl/QntPznUH37rgL56z3HddvMmffg9N+mqjbM69OJAn/iPX9G9jy9p85ZpzRXnwmmqVSVhO+M43XWZ9AsfukHEivccrfSv/2Sf9pzq6vR4tfJyLC3M6+fee5Xe/Y636V/8v5/Wc4fO6I5br9JP371bSy/u01e+9IKGg0p3v3OtrrzuTv3+l/fpc/fs16nxrMqip14vV1cjrRod1AdumtPHfuZmHXnxqP7tHz+nB1+Y1KDLYTdj5aMinBBcdwbhJOFuOdQbt3X11//Kdbp2bqjJ8Rll5VhnlnKNupu0mG3UiWqt/tnvfVmPH13S6fGkJjmpeOlsoKPu8hn9jbs36Ofesk4zqwp97v5D+lefPh7iyG/auUEfefcV2rqu0PceO6Hf+fRzejHLdc1lPf2DX7hOq6c64cyD3/mTvXrhxXndern0t//q28J2nicPDvWvP/WEZqekv/qBa7XzsgmV3VX62//423p2fkLd/lzQrdYU5/TB2+b0YYz6yZHqTk8PHq71m598WPtPSu+442r97Ltu0qYZabR4QkdPHdVsP9PG6XgA0MGFjv7dF/br3odPakNH+p8//mZt39zVNx4/oX/xR8/E9zTWvHc1Hb/3Ay26VDgh8AoIJKPxlYxGslI6mcrFU5rrzOvtN2zWX/8rt2hNv9J9TxzTJz71iI4PSAsd6yfeuEE/9f536GvffkSf+fqTYd9KNh7pv/uvbtH7br5c8/ND/eGX9mrvnuf0U+/bqVuv2xSOXv/ffvsreurwQOt6hf7ru6/QT9y6WpP1QthnmBVrtVBN6XRZ6Kvf3qv77ntOP/2hq/TGG2eVDRZVjLvqFbMaF9M6viz9ybee0QOPvqAPf+Bq3bBzRnV/Tv/yd7+lrzxQa/WqGa3unNE7bl2r23es1vb1c1rd76osRuEF3hN5Jxwwsf/Uor6775S+dP8JvYAiVPS1SvP6ubdv1s+/h30ZHf3eF/bqs986rFPjNeHdbHl1VtOjo3rbjq4+9p5rdO3l63Vm1NNvf+YR/ckDJ3W2s0XDstB0jz0URDRew6Pa07JPCCQEXh4BjMbmVe2lxipDeLETIkjxdUPjeDhH0ddwWGsi49TPkTQ6qzwbSr2OFqsJDeteODlxuj6n3RsK/cIHb9POLblmJpZUVec00ekqG1cazp/TwbN9/advndQ3vndU3aLWh969XT/x1u2a6XX0/PFK//i3v6TFQaU37JjVh962Rbu2TKrTY79Xph7GbJ7p1PxAX3vguD799WM6MpzUsDel0WikfqevamGs6WJRd71hvX7pQ7u1dmqkbz12RP/mk09qaVipm9d65+2X6Sff9zZ9/VsP63Nf26thNaXOaEG//Iu36a23rtPJc6U++af79a179mnrxin9jY++Sds3Ter0YEL/8P/6lI4vSZtWZ/roe7frbTeuUWd0SqOqo6y3SkujSsv1tB547Dmt7pzVnTesU1Z3VOfTqrp9LeHgW+zpy199Wk888ax+6oPXa8c161RPzur//rd/pm8/39HSeFLTGmnL5KLec9s6vfn6Ndq8uq9aE5qbWa3h0rzyotTicKiDpyp985ET+sJDx3TgzFgzk2u1tn9GH37nFr37zh2q6q7+9ace1NefXAj7R3udvuaqpRBduvv2Dfrw26/RptU9naln9S9+76v6yqOLyucu09lBrqwzobrGdIj7FzEUc5wJYRsjqcDx4KTX5lNpFAxF3uXJODqqy7FGJZHwWkVWa7oYqLdwQj/7ro1603WrtXv7ehXVSPloEA5TObzU1dcfP6rPfeeQjhxd0ltv3qyPvO8mbZ7r6cxgQv/yd7+gx45I88NK072xVLHHMCNnVN2y1K3bCv3tX3qPVk3kenDfaf36v/u2TtWzWs5mwomud95wuT76/tv00MNP6LNfflJ13tf6uVzvfcsW3XXrZi2dW9Z4PNbGdVP67hNH9OmvPa9nXsy1XKwP8pE02a4GmqlO6LatE/off+mNqpZP69//6X594dGhznRnND8utaq/SoPBOWW9ZfU01E1bV+uv/cRO3XTZUBPj41rVJ9V2Xlkxqbq7TmeHk1roXaFf+1ef1yOHFjSa2KyqRD8ZqNcZa6qY1197z1V6363rlU9U+g9ffkL//qsnwj7hy2ZqffR9N+rW3Vfo//v9r+mbj57WcHpGl8+U+l8+cp2u2rQ27GX+xH96WI8/c1p37uzpf/hr71e/WNT9TxzTv/30Y1q1KtPHP3yTdm2d08Kwp//117+sg8O1OrVExDNXd3hGW/sL+vl3XaO7brw87HF+7NiS/s0ffkvPHh/rhqs36r23bdUbthL9XVC321evm2k0HOjF5UKfv/+w/uz+Izp1Tto2J/3Kf3+XZicy/ccvPxX2Ti9qtep64jWk1ddmRaRWEgL/pRBIRuMrRhpr5bx3o5zXZGdRu7es0l3XX62JqtK+w2f03X3HdfBMrYmetG21dOtNu8N7lfYcPKNxzt6gRd1x/UbddsU65VWmR585osNHjum6ay/XVZvXaLmq9bkHn9WBF4eazaU7dq7XTdum1a2WGs9yT8Oq0HJR6Jnnz+jpvcd1/XVrtW3rlPr1WMWwVjZmT8aUFspMDz5zTPuPntGtN2/U5RsnNSozfenbe/X86dWYv8qGZ4PBu2tLVzu3rNHVW2aVd5fVJc1nsdahkyM9fuCEnnhhUaeWOyq7qzUqc83k53Tztmm9cedGlVlXD+x7UQ/tOasFxbSPoijVG5/SWp3Rm3au0nXbt2ikQt949LAePzTUUmedlsYKChupsSh+KdD4X2q5p3YTAg0CjdHIr5JjT4L+zyE28QzVTCONy6HyTl/jcaEJ0tGHA/W6lcY4f/Ii7M9Tt6N+t1Y5f0xzWtbWNdJtuzfoik3Tmpog5ZW139PxI6d0/1PH9NDBXGU+pawaavfWbnhF0ZZNG3Xvw8/ri985oN7UtPLRvG64ckK37tyg1au6mp7uinfMzy+VeuHosu577EUdPNvTuayvIQd6cJhJ0VVn1FE/W9KOrX296cZN6uWlH1pEOwAAIABJREFUnjp0Sg/tPa5TZyr1u5k2r+nq5ht2au++F7T/wILGmlBRndEdb7hMu7et0ajO9Mje43pq7zHNTk7ozbds06Y101oupT/+4v06O+xqbirTG3et1a7NsyFaUoTMTUzqQgtVT3ufO6hV3Uq7tq7ReJip6PVV1ZWWxrVG5YQef/qIDh09q9tuvlIbN85qqar1+Xsf14Gz01quJsMpmjP1gtZ2F3TdFT3tuGKVNq6f08zUtEaDRdV1poPH5/Xk8+f0+HPLmi+6mh/n6tQzmusNdPt1s7p2K4eqFfrWI/v12AvzOlf21elNB/nVG53T+slSd+zcpO2Xr9GCcn3le/v09OFl1RPrtDwqQsQzI2U5xJzKcFplTnpkSGhuzMhgOL5Gn7JW3u1oOMKhwbbKSp2cqDhZQfxfajI7pdXFom6+elY37dgUosCzU12dOD3SUwcXdd/e43r+hDQ12dPG2Vzvuv1qXbZ6UkfPjPSZLz2qs1qncyNperKr0WgY9jRyqFO/XtLWNZXefef1mux29Nyxef3Jd57SfD2rKp9WXwPdumuLbr9+s/74s1/Ui/NTyotJ5eMz2sqpvbs36bING9Qpch0/elAPPX1Y+44VGhSrMRM1GkObubJySZO8w5MI90du0LUb+/rc11/Qf/j6YR2pp7RYTGm2P6OFxXPK+5Ums6Hu2HmlbrpiUlPVCU11xsEx2+liKHPWQU+lJjSeWKNPf/VR7T8l1f0NWl4aaaqow+ssJouR3rZ7ta7nQJqi0refPKjvPDNQUUyrX57TzTvWatPaWX33of06MeDU1lqbVuV65/WXacu6GS0sV/rWI4f0/NF5bd8wqXfcvlPdfKznj8/rO48fUrcz1ptuukKbV09pOMr0ya/s0dHl6TDuTr9Qp5zXbDWvy6dLvev2Xer1ezo5HuuL9z2lE/OShsOw5/HO67Zo28aupjqTKsuR5hcX9MSBeT30zLKOnRsHR9Y7bpjSx3/mdg2Wx/rEp+7TN57lBTirlWUp0vgardLUzCWAQDIaX26SQ85WrRJPZY+j6QfqVEOtQogsj8VrasvJVZofd4Ix1B2cUbdbaCCOfZ/QsMrUm6pVjM9perCsXl5okPFCX4Rurck8C6eJjmdXa3FYqFvWQTB1syWpLpUHJ25HZVZrmdNGs56qakp5Pgh7O/qZ1K0yVUMUha6qqtaoN6FzNS8AXlYxHoWX3Y5K3gG2KrQ70SVFtFY+HocTBldNLmt2Nlc5KoNic2a5p3NlobozGTyzdT6lwXCs6YlMxfisuuU5ZfSpmAx7P0gNoqYOB15kY3XH8+qVi0JMkda2VBXhRcplb1aDigSjWnnG4QrJaLwE+Eoa4usdgebgSxw4vJcxvKy9SU2NRiOvNRgrL3oh0jg5MaflpUX1ulhI5O5JVZ6HtNa6HqtblOpWQ+XDeU0VpaYnck1PYoRmWh6Mw+EdS3VXy/lkeDF7kY2DscbBL51uTy+eG+och3T0+1I4sbXSql6tyf5IExO1RsOxBmWuk2dzjbJVqrozGmS54MY1uv1I6mkypA92dFb9YqzRaKwBDrz+tBYHY/XyXDknQfKev5FUZn2Na2myX6kezSurOcCno1FjENdZraIaKC9L9To9LY06qospFVmpfHxW/bLWZNEN0ahBOVI+2dP8qJQ6uXp1hbqu4bCjbg8jZElFL9dgjPXV13BcaLJbqapG4XVEQ/h4PaFxVSjr8ML5oXr1knoYEvmyVs1QbaZOXoStBYujjuYHXZXdCVXdQsujUt1sTnk1UEdnOP82vGexKnipPK/ynVCGwr3MKyt4kf1QvXJZ/bzUuKi1WHVC1kqVTags2deK4YjRyEFJ8PSYosr1lTNTX0PvH+8RHY1L5T3exjcO57nWZRkiubwyYzgea6JfKhuf0hRj01CrZzrqFbXOLdUhejrMJoO8nexPqh6e05qZQpDb/KDU2cU8OErLvBdlf12pYA9+WWqCJoYnNV2MglE2znsadSY11KTGZaHJHq/EPKmNqyd09tyyymJWdZWHaN5EZ0lZtajJ3mQ8YGo80LI6Wta0huLVJhi+I/VyZGOM5F82U+rn3nq5fvquq/XQU6f07/7saT16YqRqcoOqgTQYVepM9aTBomaLWvVooG6vo+GQE4h76nRHcStI1lWN7M0yLeZ9LWpCWRfnz1CTOU5nDFVpJptXV0taUqlxd0rz5Ww4LKcYc30hZCON6r6y3rTG9ZI64F8NQ5+rWhoWc1oeddTTIOztzDNpXExooZ4I+0EnimX1qrGKnLU7o8VxV3kHg7tWWQ7UV6XueFmT9bJUjcSpVwtjXmUyq6os1akX1RsPtWaq1tqp1RosLWpcjXRyqatBzavDyIQ4rb/1828I79Z8/oUz+q3fv1d7zs5qUMzFU3/R3dInIZAQeNUIJKPxFYxGXvZbsw+vh0IV9aRehXFXaVRlKouu2J7fyaVOOQiCdJxxeEAevMpsIKnKgSZHZRA+46BgFeIW+yXKcal6ohvq6lU9FfVYWTZUFV64TfoPwrHSWIu0IlV95eGF28NwWEVGiokKdfPoaR/kvAcpnniHNzkb9djpo2FWquhl4cCGmgMO8p6y4pyks+pmhcpBHRSRcaenYd0JfWVPE6frDMdS0ZtkZMqreWUoSzkt5BpXKD+xD1VZccBcEOQhrYc0piwPe53AiD1HHNaDVxhjNrHvV71uUwUJgVePQKP9cwgOPC4YjU5DhA+FddzRuKzVKaKHP0Z5YqpiXmBAVGH/dwZTC++aq5TV8DxSGVn58SXwJdolzq+gyGbCRuXwnKKTh71jGE44yeBTPVIQq64y9kxni6qLQTA+a95pRwptMaPlUS0Vzd5LsgjhVXVPRV4pr5fjAT9ZHhx4dVGoqsfqZHnsNzwosNks8OpOl9NiOUGWOuHTwVQKJ28G7lVXym1IwYuzaOxxMEm36IZXM/GevmJKGlcY0UV4QUVRjoMhmOU9jcsFFR3QQtHuqqw76mbEJmuNa+QG782jBxn7IsIrTzhtOhh/5ZJ62ThgC3CjUaG8Mxl4L+XHnSpEqzLhWGQe2O/GAGOkN555FN7Kp4pU2rqOzk7U6boMfa84vjNHPvFapEJFcG+CYRWM8vhWRqiDFOaVWOOrp8GLqiELdDjEaOSF9CpxzwqLhRN/q6wXTjqvkXX5KBiMwoHR9Nm9LYpeOIQo5519gAJWeaUxjtoCx2yg/iDPwDlHZuMDKNhHifMg4loXRMu7QUZjyHahmfGyevQNWU9Kcsm7TwnEY8AtK9d0lJVaCliT1o20LgoFh3RNmSxTD1IYHte7bpjTX//QzRrXs/qdP7xf9+w5rWWtkkaF6nxSw24hYZBprHpcKytwSg9V9DpN2i5tozeUqlmT3cmwFir2pdalejh7mvHm9Sg4iYYZ0VwM4V54ZQiOC9LUOQxorMngnO4VS9GwC7J/HAz3qphVxdrLhsFpAY8YVmx/waAbqaiXVJTQI/X0A27snQ4ZDihEdREc651qEMrW2UgVfEf9MO9oQXFNj9XHqTEcSsU44FBV3ZCdddUG6Zd/4XZdvWWV/vQLD+mTX9yrk5oL+yg5WTkZjRe10FKhhMCfi0AyGl/BaOyyySerNCxKlXkWFAGUjQ6COwhTPHjx6HFOEasQNlkRFAlELBk+8KpuyUtlSf+qgsePfUN5hc+Ra+ybkPKy38TfKMNzKAOca4oQxANeK0OJCuKa1qNgjzKRGB7t4TGu1KlqdcqOOmPqpPJFKR8FpauqJ8VRCnWxIBG1LCeVVx3lGqnMGRMKIWYeih8CjpSrqdAn4qhZhvAjXYm2+QMX+oQgP7/HBVkMg49KUKyXPzqP4Exm45+7LlOBhMBfPAJhUbI2MRqDFt3auwZHi7wmGDLhF8p0NER4NYevBnMRQyqHF/ErvHm74Qrx1QzwqHjQTuRd8Ivw0vhgkPDNFZRDontEM9Gei6BACmea99DRbnPqqzIOjqF++A8nv4a4aeDJkX9Gx1sVDCgMpIYHBcU5Orl4IuzcC06u5tzYlfcTgk7c09ep1PD22NcyRC7Ov+yeaO24oKas4am0VwdlOqT9EkVinyjHlTbI5fDaIDuIbkU+7BNLUdlLjOTQ70qdlbLxRE/w7VbReBoVvE+YuYvlY4Qwvh4D5ydtBBx4LLzkPBr4bJtAea8DjswyFib4NkZVuNc4TZnSQAvIwfjmxiiNXptPlLSOGOEYiHKKMSKnMMDCma4hGlo28tl0Gly64Xo8/Al66YboesQL50YZZLtn1TMf5GyN7I0thWRuDK7m7SNxAUW0A6U0NISM79TUj9GFVySmSFZFdDBH+ox97eJwqMvgiC16hbJsSVfNzesDb9qq3sRqffHbe7Tn6FjDalpFhbO6q+UOxvtIPbKhmikIJx7n9DKuhzD/OEkaOkdWB7kdrtEH1kYzlrCG4/3YdxwaGG84w2OaK3d5x2jEhvYjpnXN2ejQOUYmPIA+sHbpQ8QW3SmucLzH9CvqLSEtHnzDyc3QM3rGsNEtqDfSdImuRKYSTo+QXYCTp1BWdTSlZa2ZWNT733qlrrriMv3xnz2gJ15Y0qC7RoOqqzwH6+Sqfm1WamrlLzsCyWh8WaMRwd+w1WIQGOeKIkSULyRb4oGNgjOahYXqOlevrIOHcVhk4cXCRTDuKBsZcFAOgvKEAIrMUXjfguKCgHGNKE28hBejEaYbvdG0E5UkPigiUU0j1SOcMofgof6qF6KjdUF0YBiEJcIVo7HKh4EB50QvUYY0bBQhPPtRxbNULEWkEdUCpj2MxmBQ+iLzb0qfR7GRplGmNlpa46eO6mQUZumTEEgI/BdGoFmrMZoUY0lRAT4fkYumRDSU7KAaB0UzD0ZH0RgZwTGUw+OiIp+VHRU1ymc0ukJEMvAoPihxRBBwvI0bPopRhuIYDZLAzYJRiZIeFf2YPus9l5H3BtM1OLiiA81GnlBkSbNHuQyGZXS6NSZiK+shGn702wYvYwq9CMZh7D88PRpgXM8DbyeqFA2wJhoXmWfEr4lQRiXdBjfGDIa35QkKNTo8vJ3ejYMDEgWbkYwbxyO8uBMsvqZtUgsxNctRwHdYkPYX5VKcIzDKg6MxR14hCAL+ZuvNATcBN2QRexbpSxOWDH02B69C9yN1NI7BMEfRlfDafBgTjoAm0tnIYGRSMHoaUy+ON5pvVV4GJ0YeaIrIIHXgpI37MpkXDPNI13HfJg5X5jk4H3CChMkBNAyVaOSFusN6iY7jMJNhznGgRucpFNNtMopG+UhlQaZORKsqhs0aaOYGA62KToxRiLjn6k72lC8f0tbVYVOHDp8caFDMBD2BsiO2txT0B2cGDgWejwZapFlos3mlTjAQHXVmhomB8yzzHnWDKMNZa3Hew7pGzgfDLJjTItk6UvagkeyNfhL0gejgqYKRCaXEqHlYmhGh5vU+ka7tfrDRGjKnwqzEeQ7z0fAVrlOnaS3oHhmY4giHtnGQD9QZn9P6uUpzs6t06ESpM8OOxpwAHGqO85M+CYGEwKtHIBmNL4Oho2dBwGQwyci0/K6qYA4F4R+FbDAvA5PDSCRNCvFfBOYdUogymDPKS3OsfWCSPBr342R1PwoojMZG5Ie9GkF1WYjKEcySciE9CoaMAIxCMHjcrFDhwQuGZ/R6WiiSYhXZtSOCMRqAJxLvHmPCz1dmKCYx+hC880RFA3PGRozKH8+hNAZUUDZg6o1yGCGJqalWK/CUB4+ko6Rpf8GrX7mphoTAjwiBuF/NYbhGzQr8zMoWBpwNklojjIg8OtY6nPxYYZzxeo5BMBwDTwwKPIajjUYFoxHlPWZb4HRCWUfRRPHsKMOJFTgREbl4PfIZ85IYOYmqaHRBBSdUFRX6GDGLEQnap84qiw4x+QRFIpfUH5R9lN2YbolB4YhIQXphY0iOMTaaKGU0klGgI2+PmITk+8gTgyMtOhuj0RizLSLfta/MDj+PId5oTPawdQGDI6SxYvg0hgupt2S7YEiPiFayj5zITE0kKAvpxfF4mkYm2TkZDFauUp8NHcowLsaSN/y7iTQ6buUgYsDugohiaKsdavsREeIrVgOdNMYW6b4hKssHGsEQjw/mFWmVJNZiILNXdKyixKDqaARGK9k0zbmvTcQ6RBsDPTC/yGaQxOiMUeFAm8316MywQdRE6YIOwHqI2UXQRpe01rrWiL21RalOSIcma4nIXNwbGh0KZCchX0kdHquYmNbC8kiTRalsdEZZkWuIE5hTiEOErgxZAUPyWps2o+Mm9jo4b0K9AZFmlqJRHHQFdINA3zGTKQ/roQmVBpKMmUDRkRAdKY7MRmd14xRq/g9xTTAPhvlyY8T3Yxo4Rn2IDkdjNOo80TkRxhv0DBziMauBD3RccqgDuglOGidGB8PYz2C40+8Y+6yHw/A6mWq0ENJde5MbtFhFJwmHD3GwVDIa/6LXaKr/UkEgGY0vZzQ2ySy8B6lTs4cQBhpTUGNc0dGy8zs9otfL3t4YeVwR4znKQzTwghEZBDkMvElPRXlxylXDVKM3nvqiJ9BpMlExcdQv+pQRAgg7lJqQTpRzhL499KSNhJ0vjYJDqivX6B/KGqZi9KiSYjIOaVEohfSN9BdSgTAcETQrLDwIn5Co2xiNThdCngacGoUkiC4OFVgxGtMrNy4V5pLG+XpHoDEGzls0scMh/dFRtBilsmK58is4u1DsiOT04t63lVR4p9PHFDaePR+Zi7wGRRelMhy4Y2dSNRXT44LCjlIYX9ETeWlML43phXVIayONHwM0pKxhBPG+yRzjgghM5IllMCp4yCcoRj4YnXNReQ7p/yH5MR4gFoyEoIDDR4ncRPU0q2LmSOR70WEWeStOsyZNPxiNMdoVeWKMJgZVeSXF9jxdRIPHUa1oDMUtDjECFk1jfpKqh/Eco581FordcjgEgyGDMh4V8siz4xaGaOg0ZULUJ7QSFPwmABb6T3Qyfl6aIRJtpIYGmu0GK1HH14TEaZuoF11jHqOTFFSRPzG1GqMtplaGnbYhFXjYZN5kGmXsmY1Gd5TORI+jARPlFWcRtI3Dkn0jzeguNJDtCIjp1dHgxFkMzZQah3MOMP5zDYpMI6KHY4wezjaIKyjOJHQcjfwQ2yYlNO9psJyF16OESjuFynKsOjhfomODNjkjIW6ZwRiNNB2d2nE9su0kpBk3EbwQVQw6AOsK+mW8kQ5CJL7BENo5HxmPTpFIgegHfvlKTKt1VgHbYYKjvFiOc1H3A7Ydtr2ESCHOmegMCg74sMa6gSdgmBdh/2TUpXCADDl3gSyFcHBgdNpwKEI0gel7dPLESGYRzmEIe6HzTAX7mIdDdfodjZkL9sHmMZKfPgmBhMCrRyAZjS+DIWx9xDkvIS0IoyqmpCBwSt6h2HgdgzduxRMWBbVTVzI86bDWkMZy/lACRFqMW0ZVIpxFF3O7oiAMKaD4mWMKSfTsRaESU1vxDDf7Y5pdQ9FzGdNKgkAJSkU0GmHO3luIsRn6HPbZRKMxqDMrqSAxXSl4S3PGNg6MO6aFWVmK8cOwF6Y5eTHuF4qe6ihOY5rOedEaow0WPol9v/qFm2pICLx6BBre0mw6bkydVloZSzYaRiufJgMi8JKw5jHcyIBAa15sUsv46oYDvFBWQ8pcUE6bRLFm31lQQ5uMSBT6lRTU0F6TLtkoq+ZTYZ9Yk7oZ0vDC3r6YCYGRENMQ65DGRxTu/J4tp45GLhWzJFbMrhCJiDwsRl3j3m0iQzZaI8dzqmdMTYyccGWPZeCHjUEZIiNNxDHErdpGYzvuEccabXSySOhTIyGa7JUwL7FjTfvNzk2OqQwnvMa03JIBB8MaWXTeCESaOC02dDs4AOHzjVwKY2jkT5jo8wZio6WvqNxx3I1MePUEeJE1OHU4ypboYI3zGfeXxpTfYCwHozFiGNOSLYk4RCluqYj48uoOZF+MpCFvoxMinjcQ9+82BncUwBFby+KVCJxledx7GqKJWR22qbAPlldmDTuFePUjEcVo7MXkWPAPRmMEOby6Zbw80ExvSsvLlfJ+X6Oag2zGK68Xif2PEWOoNfYHJwg0FB3IrElnCIXZCrSD47uR/3ZFrOwtdnp6NGzj9pPohDi/Pzb20jlX6AbhgEB11MVorKRx57zRGKPg7EUmKh9TWWP6qfeZslWmiCnEzZ7dEIfMCo2yeH4EEfcw1ubA5ma1NTwjpsx7fYfDjTgQiJOOu2DEHlEyCni/a9oSc5ELLRVLCPy5CCSj8RWMRptqKB9BzIQDATAao8crplREJmzBGve7RM9YOEgH3/VKSlD0sLeNxhjli8pR9CLj8SSdCmYXveDRMxpPuYse5Lj3Bc4ZDwDIpXy5KROObGhSQqICgZIVFTOkKule9Jej8OMeiLAHJkQW8JRGb37c0B9TVuytDKoN3v9sFIxTFJMg6oJAarzsPhCn8Z5HbM6nD9kDnozGP3ddpgIJgdcAgbZx0oomeF9zMBDgEbYbvb8LrkPkoslmqOOebLFXuknV5MCOmGIf9xTibGtcW1GBDEannVFxz1mMLhKJiIZP3P8cFccYySGyGU9Z5fCXoLRmmboo5CElkXaigYX9FA/kikYCfCvsl1zJmCDKEffEhX6FA8HguZSNjrvINznlsnl/ZTgsZnDekA7ji7zU+7HCQWb4/ogChehINFzCESrhXUrNoZ2t1N/ovMNW7YQIIpki0QDqhn4FozEH72HcTlDFg9KGOXVW6gb9nr2NNm6899PmSAyFxTHFrJVoNDbZJytZMu2DgJqUxZXIZDSlkG2B29vAfg2oNNKAQ3qczo2hEfeXhhgxsjBA20Sjw4/o/HRaNQZc2O8Ytlb4uveUxgyilUNsmuhwTI6M0VjkcKDLZuzxcKEY6Qoyunl3ZECpxmiM+2AHHU41l/olRiOpxTGrKDiim0hjdGDEaGc2GmoiGIExmjgO0epa3YzDkhpaDAZddPiGHjS5zegndaCxGDmPzufYd5/LECLKjT0YnAtN5JqIeuAAjbPFsj1iYnOx8fA05yiMwwGBXXXKbuhD2VlqIo0T6tSluvVA4xDdxWiEfmP6bNyvGNO8SXMPpxM7jT1kMOGsrwNds55pJzg4Qipss10m6EbRmR92XhaFck6ULyt14QN1k1ocDMb0SQgkBH5UCCSj8RWQtP8vGk1RPMSj2L1PIO7T8xEBYQN5PBM1CJB4Ml1k1jas4j9mwsjxKMhj/U5v8uE2TbSuMRpjWXvpmvdmYTSGizGFNR6g4FMAo6MwCspGeWpSlEJNQSlrPJb2ojZGYxARKw7U5pTUIOCsZESPpD/Rl8vv1ju8gic3vLeklcIT94sko/FHtXxTPQmBV4NA5HIxszEu+BiZaA6+WUlTdBvx0JnIZWLaaVRGve6jAy2s8WDsxBTCaJhF/hC/z/ORqDxmIU2N9NIYTYtRo/h88/HreoJjjr2R5099JFMzprE1MbLmtSDnY0AxtY9PTNk0n2xSVwM/jBGaaDTG1wZF9bs59CtkeFAPhq2jrzEbJKbz8WmM6NB+jNicP/rD0cJoxsYAk61xR3wxZKMiHA1qpxgyJ3FffFT4o7HNKx+JVNkIWDnoJkQOzx9UE/9zcmE0kuPoLL+oz2hFgmjFllcyRM5Hmc7nyrwa6vtBno395eMUx+hYCHPZOAocBwspls52aZy48VTeSJvR+G0If4W8ovyNdRi7uB7C7NhmbVJJG59qc/Jvk78caKZx1pJayeu5imj4hAN24tE1KxHLlShaMzs8jduiHi+r0+V1XE0EtdkDyCmjcS+ijcbmtNfGKRz62RjPK3sYm/Uc12mc59j3xgjm9N7mtSoepoOfkRecNxojrzi/7sJBVU32U3A2B6c0pciICi/mavSReBhgPNW44RDN/tx4LJHp6Tzd5SE1NWKPYRkPyIE3NFHxYPw3+0vzTOMKY7EXIrLD5UXlBa9MYSvQSyn5B6G5VDYhkBD4fgSS0fgDUMWF7MeHHIQq2krAimfekuYVGnk5ftZsyo9VvtS8aptpscaXHLNwPiDQei48s2IBf38/2l1oNe3qVx6I5c6XvrBnr8yaX9JCMhh/AHpLRRMCrwkC38/Y/vPNhvKORL0Sb7vANfR9niKf1Blv+CRK1xavth66oI8tn1Us2dilL+U2ri06/VaYmnn1S4wjH9Rxns+59fMmhO+1GepLB/by7bc55/ex1nihebCNQ0zBPN+LOMi2rIm3Vy6/AuTne3uhIHil3r78nP5gpf+iKLfVixWZa5heOlMvlVjncbqQtNpUcgHVtadmZUAXytTvw6VZH1YDwhy1n34ZIL9/ji7Ab2WsLev1wgGudP6li+Wlv1ora+XGf24tt+jv5brUjOxCGmxW9fk1931IvkR7+n694AKM2m6M6OCI7OHl9I7vYzV/UaSY6k0IXIIIJKPxEpz0NOSEQEIgIZAQSAgkBBICCYGEQEIgIXCxCCSj8WKRSuUSAgmBhEBCICGQEEgIJAQSAgmBhMAliEAyGi/BSU9DTggkBBICCYGEQEIgIZAQSAgkBBICF4tAMhovFqlULiGQEEgIJAQSAgmBhEBCICGQEEgIXIIIJKPxEpz0NOSEQEIgIZAQSAgkBBICCYGEQEIgIXCxCCSj8WKRSuUSAgmBhEBCICGQEEgIJAQSAgmBhMAliEAyGi/BSU9DTggkBBICCYGEQEIgIZAQSAgkBBICF4tAMhovFqlULiGQEEgIJAQSAgmBhEBCICGQEEgIXIIIJKPxEpz0NOSEQEIgIZAQSAgkBBICCYGEQEIgIXCxCCSj8WKRSuUSAgmBhEBCICGQEEgIJAQSAgmBhMAliEAyGi/BSU9DTggkBBICCYGEQEIgIZAQSAgkBBICF4tAMhovFqlULiGQEEgIJAQSAgmBhEBCICGQEEgIXIIIJKPxEpz0NOSEQEIgIZAQSAgkBBICCYGEQEIgIXCxCCSj8WJdLr4eAAAgAElEQVSRSuUSAgmBhEBCICGQEEgIJAQSAgmBhMAliEAyGi/BSU9DTggkBBICCYGEQEIgIZAQSAgkBBICF4tAMhovFqlULiGQEEgIJAQSAgmBhEBCICGQEEgIXIIIJKPxEpz0NOSEQEIgIZAQSAgkBBICCYGEQEIgIXCxCCSj8WKRSuUSAgmBhEBCICGQEEgIJAQSAgmBhMAliEAyGi/BSU9DTggkBBICCYGEQEIgIZAQSAgkBBICF4tAMhovFqlULiGQEEgIJAQSAgmBhEBCICGQEEgIXIIIJKPxEpz0NOSEQEIgIZAQSAgkBBICCYGEQEIgIXCxCCSj8WKRSuUSAgmBhEBCICGQEEgIJAQSAgmBhMAliEAyGi/BSU9DTggkBBICCYGEQEIgIZAQSAgkBBICF4tAMhovFqlULiGQEEgIJAQSAgmBhEBCICGQEEgIXIIIJKPxEpz0NOSEQEIgIZAQSAgkBBICCYGEQEIgIXCxCCSj8WKRSuUSAgmBhEBCICGQEEgIJAQSAgmBhMAliMCPidFYS3UtKZeyl58l7rY/r1DsL26K2x14zRv/ixtWqjkhkBBICCQEEgIJgYRAQiAhkBC4tBF4/RuNda2srlSoVqWOygzDsZJUx+9grHE3U5Xxo8S0VE4RLMwMCy5adFmdhXIr16li5a5L2S6Nd+qsbNryF7X7ExqJXakz5cpVhWdiE+mTEEgIJAQSAgmBhEBCICGQEEgIJAR+3BH4MTAaMcrqxmgsVGVFYzSOg4EY7ER1FMxIbESuqVbBjzpTlUfrLZiAtuaCIcl9hwdjmWhQVo29Ry1UUWIRNsZhpkxFM+e02BiNPFlLeY3RSNWhI+mTEEgIJAQSAgmBhEBCICGQEEgIJAR+7BF4/RuN0ZoLqal1iCFikBH9G6uoYlQxGIfcJ7yYRQMu2nm5SgcWMSVXjMYVM7KZwLxpg4caQzCLUclgONoCDNFEW4MxClnnTSQyRETpHUYlxmWyGn/sV0caQEIgIZAQSAgkBBICCYGEQEIgIaAfI6MxxA9XjMasHquoMRXPG41lMBobg7HGvMOKK5vk1CIYl8EAPG9VxvAktdSYeZQnghlTTFdSWevGWG2ZgiTL1hnlmohjsFIxHHNldScZjWlxJQQSAgmBhEBCICGQEEgIJAQSAn8pEPgxMRqjQRaMRvY0NmmpWU3sEVOPtNAsGnArqaSFcozKbNhECztSjdEZDcNg8AWDkxqKYOwRyySCWWForgQKsR4pQ7uxH979WBONDMZlparZZ0mKajIa/1KsjTSIhEBCICGQEEgIJAQSAgmBhEBCgLDd9u3bLzx49HUGTEwZxUCMUUIMP46byaQKQy+mrYZBhP2HzR7EqmiOvBkFY7NWJ0YUQ/rpKOyLrNh7WGNcEoX0MTalKlJOG+MzRg5jjmswM0NqLJ9w3E6TNls3h/DEyCflU3rq64yMUncSAgmBhEBCICGQEEgIJAQSAgmBHwqBHx+jsdlr6H2NMUqIAek/ooyklo6jwYfhVudNRBGjsdvsOcQgHEajMRyG01FeY1DG01K5GvYpNnsjQ+Sw2Z8YI4oYjVzBmCStlbqDpdhEIONBOmlH4w9Fj+mhhEBCICGQEEgIJAQSAgmBhEBC4HWGwI+N0RgjhDbHmqgjaaUq1C36Wl5ekLKRet1c5Xiofm9Sg/FYdV2rNzGtc/ND9bod9YtaWTbUcLgkdfoajWtV40xTE5OqKlJTCTpmWhosadXUtAYLA2VZpjzPQ2CxIjU2x2QsNFgaarI3pU7R0agcBYMzzzOVValutxvaHgwG6nQ6oQ7+qqoK16lvOByGcvxfluVKO/zPM3xzbzweqyjiqa08275HffyF/jX33V+e516/39doNAr1Uxff3KNO7k9PT4e+tJ/nf+qkPT7tfvPbfXNf3H/qnpiY0OLiYnie8fOb67RBm1ynPp6lftflMmBCOe5Rz6pVq7S8vBzK81yw0cMJuOf7Qd3uC88zTp7nf+qnD9RBvdyjLB/6Nzk5GfChbs+H2+GbZ42P26Qeys7Pz4dvyvV6vdAmf5TnN/2kDf53H5kPrlGOdqempsL/1OFxuX3XR3vGmOc9j4yJ3206MK7tOtxH2uNDfe4HbV7YZ2NMO55Pvo2racN06b5Rj+krrL1e7yW04/vUQx1tWmzTH1gxL0tLSytzyH2ueS7a68T4mm4vpF/Ket15rXANDJjD2dnZFfrwPLTngrKeT+PqdQG2586dC30zXbfpx+N0+TYvoP1Tp06F9pkb02V7TZuWfI2+eA75n/szMzOBpqiPa6Zxl6Vv3KcsZdo8h7q4dvbs2fBtWvQ6ZY49z/TRfINv99l02KYlnvf8Uy9zaV7k5xiv14Xb8/zyrPkf9dIeY+AatOg16/nyvFrGMo72ejcP4b55ifkb5dwPryXK8EebzPHCwkKYJ7D1XPibMvApxug16/54vs3rzJO473Xt+aQP7XXhOqjfNGI6ao+3PVbzXc8lOHntui9cM0+4kA+3acvl6Cf48YznjnZ8n3umMY+rzSvBjPn0s2250ubP0DFlPO+mY2N3oSxtzwNjcxumE67RL/Np0675A/V7PsyLzZvpg+fCa9D98Lx5vdMubYC5sTLtcY37yDLTsfkJ9OJ+m59Z1rqP5iVtGgMHy3T/b/7Gt/mA+S3Pzs3N6cyZM+FeW6fweoCHoQsY/7aMRUYxPq8J+uo/8PP6oG7rGYy5LRcs070+zO8Zn3mJ+QPttGUEv+FPa9asCeuRj2mvLW/Mp8yHrOeYJ6TvhEBC4NUh8Lo3GjEPY1qq35PoV2IQTYzvZ6xLDBwpz8YqK9JRK3V7U1pcGqrfzZQVMK+4+7EczEvVUFOTfZ1dHmnd+o1anF9QPS41OdnXueVl5d2uOr2uytFY2ahWFwMjy7Q8XJaKaPAUeaaZ/qQW5hc1HAw1PTNFBzQKRlw0AMyMLZxhdlbWLTwtYMxArdxaoYfxtgVUW0mhjAW+hYCFsRkpQs9CxQZbWxiY+dI3BAbtIchs1Pp56nUbbSWoPQ4rolzjb+PGjUHRsPFqQ5p7bePCgsgCmHZszHHNiq+VGY/N5blu4W/BZIFjBcvPto0mKyY2NtsGMM+jwKAsMAYbjmDOHwLWCgDKHAqllXXGaYzpjw0fGzbco+82MngOhYL2X84wsRFsfKmP/rSVPRto1GXFlX7ZULfzwnTlebdS36ZLK8WmSfrJ+Dwu49RWbhiTlVjTqAW3y7Ux8f82Qk3jNvT5ph2wt1HD2NqKgufPGIOJ15xp2MoIZb0OTXvU1V5nVjTdthUOlzEdWimyse55tfFCO67LiqcND4+J6yhhKHI8D75W9IyflStftzJnRdYKrNuwEmlab9O8lVQbRBcaS21F0sonZa0M881coDyafm3Ecc/rjz7QFuWgPc+ZHTP8hs+AkZVoO0CsJNt4bCvYxt5rgd/87/mmDiuo5r1WQL2mwBvDjrkwH7CS33YKmZZNt+Dh9W9DyQ4it8/8MWbozjybOk1r7pOV2rbjwWvBdXmstOXnKUO/23zDxj19swLPHMG3zK9tZJlWTFt2Thgz8PAc2gA1nbeNX881z5kfWcFvG3Ret+Zp4OKPjQmvL/NzaOTYsWOh/+bbXLvQaUp55tK0aP7PdWiKZ9rOJa6BEWvt9OnToW4bl8a+zdMudCjYCG7zFNOIDXSvVdqhHDRuucc9+gA/bjt+bCR6Ldh4Nd9tz715vZ1cpiOvQZ5hzPSH9u2opJ/tettGsueVazzLnLWdfF7/HncbB7dF/Xbe0F/mhLZNH+aJbZnttcQ16qGs5ZPnwcZ924Hj/rXlXxtj98/8pL1+Xp2anJ5OCCQEjMCPgdFI0mjctxhfaYHRGN/FGI/B4XAcojBj9SeInI00GA01rrrqdXrqkoZas/2xUD0aarJbqFD0kg1rIoS1Jnrx2nC0rDGBtc5EiDgWmdTJpMHSkjqdrlQQGZOKbkfj0SDcq0bDICCWRgNVHNJTSd0ORur5iKIFsxUOGCHMHyZoZd8TYgbfFvowZZi5FX3K8DwfPIcwardhZu227O3k2wLSCouNLivJVnIsTKjfCrANO3vCreRz3YLK5a2Q+no7QmXFyAqJ+2UBivBwP/m2km1c3J6VpAsFvCMD7osVTwttC0ALMd+3kdmOQlrAWvlmXFYu2wKUMfDX9o7yjMfiiJmfsbHjPlgB9XXPtw0e123j0/3BcAVbG0MWsC7fjlqYnhx1cF89fsoaA9dnpdvODkcSbFRAdyjLfFgDYGynR3ue7Kxo050VvTY9MH732euhbchbKeWe6cdrgr5Z+bLhaTy8djwOO1HaTgrTixVhK+TuE79pwx+vM0ev3E8byjzXxhjc25FTyl1oCDgqb6O93U87Q4yr++f+mI+0MwasPKGs2uBoK7uOrDnjwYqalXlHe9trByxN154DGxIXKnzuk/vh+zaw3I7p3eXahqEVP/MkOw0oQ/+MIcbghYaPo1uO5ti4bs+7eRV1YVS4D23Hlh1XPG+Dx4aM15qjvNRjZbsdCTLt2yDjt8dtRx14tCOo5rEeu/mHlXQbi3aysR7ND9tr321Z0TdOdiTYiLKx7jVlGjWtgbnp3WVt2JhP2/lgnMxvqMv0xjXzBMut9royn3FU04aJI4Y29D0u4+Noe9vYt5ylPeiYMubxnsO2Q8fGKP2xwcP/dhTaccY9Rx/NQz2WtqPQvKrtvDKtUIdxoC98vOYsC8zDjIWdtHbAGre2TLEzpe1UYn4Ym2nGfKrtrLOjlG+3Yxowv/Z6tCykrbYMd3m+jR/PWNYZD77NW220Wqab11kPMP3x7bl3Hy2r2vXaGWg6cD0rzDv9kxBICPzQCPz4GI1hbyEZohiNHITDKy9IySyUZ7ziYqRytKSqHmlisq+y6mu4PNBkjwjhUFmnL1Vj9YtcKlH+S2UTMzGOWQ9U1INwvzc1rYVhpTLDEJCKcqR+N9d4NA4GZt7BeMs0GC5rdhLjcCROUV0cjlX0p0Pd3ZwUnph+1xYWZpRtpcievbbH1wqnhYqFrBm9hYsZppUhM9c2s7URhcDlvuuibhgvyr6VQCuPbt8GlhUrK1sWDPbuW5BYqW/32wq8jUIzcivnVtbbEScr2/QLRajdZwsfj/1ChbStaPE/Y0JQXhjJoR4L4guVs5cTeFbCLKyt2NtgbBts9n6ioNCu67MydKEQMybtKIQjAVZwrIAaazsD2so0tOQx2aix4uxvt+1ImDHiuiNnVmDsPade2nFakCNv7oMNPyuhnhMrn1a0bJR6HbSVCjssbBRZUbThZGXURoKdCHxTxkavy7XnyQqF6dppyrTPNSvqwZHUpDm308naioqf8ZownqZ5Y+ZvK5yOqhkLK5ymG9Oj15QNLObdKWOmUxsgxt3Gmx08HrujE450QI/U4SiQ12bbQLaiaVp03W3joG38e76Mm50G5kmOmtFXG4m+52iIlUUbn1Ya7ZxoY0s97qN5h/mRo3zus6+bL7UNqbaxYkPLvNKGcdv50OZjXoPmRV7vXrNt2jBuNrK8jqApK81eD17LHqPH7/agIfrmyKmjpe3nnVrptQx2bT53Yd/oczuSZAPK9Og1zHOsExxV7Uim6Rw+zT07MG3c27igPs+DDec2bqYpywn6RF1tx53XsflQW3a0jSbPA/e9vlhDbQerNSbLGvrU/r8tEyz3oB9wNa17ntrt2Jlr2m4bfS9nrNrg8nd7TRgnt+N14XVubMxXzY9Nq+bDNmrdf6+TtoPZY2jTfFsmm1ebJts6xoXjd9k2n2jzj7beYLljB5D5pTOUzLM9dvre5mvuR1s3ol1HPM0DfmgNOT2YEEgIvASB173RGBlmPKWUE1SDwZhhNEpV5vTUsXrZSB0tq9+pVA0HKnIicUT+llSG824mVdWVNBqGV2IUnSmN8p5G5VCFFjWRl+pmtUYUyboaKQ9pqePl05osqvCWjaLT07gmmonnrFQ5rtTpVqryroZZX0vjjoqsF4xGG2A2zpxiZvQtHM1w2944KwltRb/tNbOib+WwbSDQDgwaYwVBaQZur2rbeGsze0cj2oLGjPhCr3KbUVsZdP9tIHkMHn9bYbDi3fZyWrDZg8jzTvOycmEhaoXESpsVIwtPKxBWhtsGhxUPK1pOeWkLQWPmyJWNJivAbs/Kq42ldpTNRgH1g62NhrbC6TmxYHQEwQa158rz7H7RVyvATrOycWXlx0LafWtHKS80Wk0/YNJWQDxPVvataLtuK6NW3ui/6aBNr21a8BhslLjOtsLs9lyHI9U2HihrxccYWiHj2ban3TRCnx3ts+LcVtqtGJo+/JyNV3vUbby3DTTTrBVm6nKfrdi3U/JsaNnx4LJtQ+ZCY4N+2ZD0enSkyvNkurBiaxq3QmpnAOWMt2nBkQXX1Vbi29GVNt9ySpnXPO14jtp8xwaSsWv3w2vJ7Xls7rvXsOfDkRnPoWnOkcd2H8ybbBS2JZ8x8Jq1oWmD1rzPdGHjqB2B8Zy4745wUGfbWcOzdg66D67P9GbcLqSB9jwZe+8tbBsVNk48VuNmI6BtSFsBNx81v7Qy7vG05Yy3C7SVdq9r+uV00AujTh6nDfL22rQBYr7TnjvPD3zOc+40U/M0O5qox/tJLVPM00ybNlrNN+l72/HWTv31urIzw0ab+97Gx/zHeBsTywb3vc27zSO9Dly/1zy0YiOqLSspZ3o3dm3e3NYhPA8ev9s3/bVxMc+nXfQGp/m3aZMyTr9uO1lebvxt/m1e2OYVxsrOPtNdW557voyN15Ox9/jbuFr2ee+0HSBJ508IJAR+dAi8/o3G5lBSXogRX7WBsRhfl1Fm8YUbRTXWRL2oqfqcbtl9pa7cuFZ1Wer+ex/QFVdMa+s12zTIujpy9Jie2XNUq6ZntGP3dfrGdx5WdyLTG2/eruPP79HGtXNau26DTpwd6rE9z+vUyZFu3Dmna6/cqPFwSS+eOKPu5Kzm5jaoqgZ68MEndM3O7ZpcfZmefPa4HttzRKNsWqNglHa1du3awPwt1KzQOroHc1u3bl1QgNnLgeD1ATKkSvEHEz948GBg5Js2bQrRnqNHj4ZyXOM39WGYnDhxIjB2fh8/fnwl0nnZZZdp//79oT4EHxvKET78ZmM5//MsgoY+88GbjGf2wIEDoV0bf+xTZBwvvPDCygEiMHjKI7jtaaUM7Rw5ciTco17qsrFAv1evXq0NGzaEa2Dw4osvhrL80R7jZPxXX321Dh06FPpJf6nbONE32nDkDAwZl5Uc6mAOaMt7/NavX78ScXHUl/LUT5/pDzgyJ5SlPfbCbN68eeUwCsrR56uuuirML/fbdXCNfh8+fDhcZ/z0q63YW2l5/vnnwzgRnszdli1bwjyhHCIsaYs/6uB5rtMXlATqx8PPb8aO4OdglZMnTwZsGTMY0B+wsuLBXEAX4AodXXHFFaE+MKBO+kO/oU+eY16pk3E6xQsaow76xDPQhmmW59t71hgPWDIPjgpSP3XQZ/oPnVsppyxjp17ucd0HkTg6Qts2XKFHj5G5g575UDdj3bp1a8CPFC3a5Bsaox3qoU+Mjw/zwjhpk2fAgGvgDC1Ag1ZwwM7zA/3ymzpZC5RlLhjDtm3bwvxQD32jfu/toy9gxzdzZQPVbYGZ9xzRB/pKvfThmmuuCc/YYGUMzGMbG8YPhqYfytBXf6yEQy/mA5dffvkKXYPXjh07Qjt25PAs/MHrjj56HdBXfnsd8jz1ggljZqxgb9oFG9YA4wFb1hW0YwWRZ8AUWqbvrEtoA6wZJ9fBw8o+NE1dtEOfvMeNdcMfbTB+79FkXDwLXVMfbTAH1Ak2YMc1cGed+DAc0wM4+CAY5sPKP3TBcx4L/aVP9A8aph+0Qb27d+9eSWulXhsx5jPgDw+HFs1HwJTn6TfzBf3QF2iMMrRnfkB9tEPfvY/MhiRjN39lnXPdTkSe2759e5grO8+YT8qAi51W4MWct9e99/VxjT5SFtzBxDyRa4zRBhQ88+mnnw74m9fzDV70jbmyYQ1O4Ald8T/3oBl+M1bw4HPllVeGe/AxsLFcsiHPOKAv0x1zaacv2FAPcwoPoR7zMe5Bi8wD/QMn6mR8rEf6y3xQjn6yLsGC+qjf7VCv8WEc8AbqsEMHeWD6BmPzFc8B5WmL9cv4zf/t8AA/aNAZBtA4faY/5lX0C1yYH2Sa03Ht/DS/4z799aFM/IYeGD/PQVv8Bmfas2yiT46CUw6eZExpC94PdvQNvHgObK33GEvqtjznGuNgDJYXXgPQHs/b8P3RqcyppoTApY3Aj4XRyF7GeDYoBqONxvD2xrDPsSgHmta8dmzq6WfuvlWrsiUNz57RIw89pXe9+2Yt1pWWlWtialIPfOfJ8NbGd9z9bv36b35SvYkZ/c2Pv0X7H7tH2zatVqc7KfXW6N4HntORowt6/903SeWiFufPaLC0oM1bNml5qdTJUyd16PBxveWd79beZ4/o6efP6mvf3a+l7pwWyq7KrKtrd+zW5NS0xmz0Xl7W4sJ8YIoLC4s6/uKLwTiwt80GY3u/D4wTAWiFEUbMfRg1DN4RAIQeAuvxxx8PzBoFA0PqueeeC2XuuOMOffvb3w5GDMrEE088EQTXtddeu3KgCoIHpg2z5WOlFOYOk3eUA+GBcL1QGaJuhJRTJO3Bf+SRR4KySv8eeOCBlT1vCD+EOXX5gAqEBUKCeriGQECZePvb367vfe974RpKGWNEgeL7rW99qx577LEVgxS8wJW6UKRQQMAC3BHczz77bMDBkQoEDwYHbdJPG9sIIfC8/vrrVw4W4L4VSitXCHsULj60wQd86Td9u//++0M/UYytXDBG5pT5RamwcEOI0wa4cJ37KIn0de/evUHpQQGgPGOjz9xDoWPMVgSYY2MJrTBnPMMcgDsCmvrf8IY3BFqCTnie/lOO8XgfG89AG8wnY2UOHMEGy5tvvjkoH8wtY6S/0A59oW5HSlBorPzQH9MZ40LBuv3228M80jbPMM+U4/4b3/jGMNaHH344jIH/wc+GLXMBLpSFVq1sOY3sySef1K5du8Ja8OmBtMMaos+ed/oMrvxm7vnw284AflMn43AbrAv6QZ9oB6MC/KmLtUC/TH/gSDlwZG75H5q0F/6ZffvigUjNQTqUYzzct3OIuuuq0uNPPBGuveMd79A999wT8EKRg97B/w03vUG9Xl+Liws6fOiwrtx2ZehTRbZGnunI4cPhAC9o02vlhhtuEOsV2gVnG0IPPvig3ve+9+krX/lK6I/nlHFZYcToARsbqMyPT2NlrlmvzDM0Bg52FIED6/upp54KdMzapP/QIbTNs4yNdQcNMn7oCpy8BnxQFbRHmWeeeSa0BR7UwTOscT7r12+IJ3NyGJfqoGg/s3+/Dh06qFWrVmvnjh06ePBAuA6WYAz/3P/sfh0/dlzX77ouKu1nTjUG8AYdPnI03F+9eo1uufnmMN+sM9qkr3aSQDfGmDpsQDKWd7/73aE9xmQnGGOHTqHZd73rXWFc1GvDkDFixMDzGDtr044oOwUZM3PCc9CqnSxgxjPURftWxikPf2L+mQPm6s1vfrMeffTRoJjDm+BpzNtNN90UytIufJx79J174GfnBrTAb/rKmKALxsU15hu6ZGys47vuukuf//znQz/BijVEWeq2YQgfNAbc57rXGjwAowZs4MOszXe+850BA9aiebUdC16DyExojL6AC30EV/BkXqAj6mEt0D40BD6UAz/mEl7CnIMJa7cd4YZfULcdD+C8b9++0Pc3velN4R5rA3qhb+DO87QP/+M3/La9zpmz2267LeBKe4yZtUO/+aYe+s3z/LZhdssttwReZQcz9+gzz9En8LMh7gwOR51Zx2DF/HiuwRjaoG+Mn3opzxzRR+iEsvzBW+H1Dz30UMACzBx5ZK3Rrp2WzAdzQRnqgo7oD/MBn+U6dMkHOmJNgRF0hNxGXtiAvbTV/DT6hMCPDoEf2mh0iou7Yq8wzNGKO8YMAtvpSSx4GwMwBv5gHHysiNjD5xSHIi804pUFRUccNI/RGN7HGN7FiPlXqByP1K9O6dbtU/rY+2/R+uKc9j76kGZnVmnD5Tv1O39wr0Zd6a137taaiSWdOXpYb7jtTv2TT3xFnd6U/uYv3KmjT92j7Rt7GpZjdVZt0aN7F7Rmw3ZNT3b1J3/6TS0sjrX98p7uvmubBkvzOnV6XoeOnNN73vsT2rP3SX3zwSM6uDCrN7z5Dt3zvSf19HPHtX33zbp8+w7tf/Y5HXj+WU33+7r22h1hP+W5xYXweo6ZVbMaLg8Do3W0CZwQfsYCJu8IDB55GCEfY3TjjTcGjGH+CG8YKkwdYwCB8ra3vU3f+c53AmNFkeI6AgWma6MHJsvcUD+KIYIQQYZgREjQJ+qkHZ71fj1HEqnb0RtHI/iGwVOWMaAY2hhCyeQ+SqpPwaNulCaEJczfJ4p+4AMfCAoAgv+6664LQobfCCAUAfqF0eLIEP0HS+5Dp7RLGZQ2ytFXPoyJ/xHUPpId4WzjDUXGNEx5sIRmHbngHkKNa/QJwctv6tuzZ4/uvvtuffGLXwz4UT/lqJs+owTxAQ8bdnxzb+fOnWEszDPzxTxTH8IcpYtyPO90OHv3Ha1BqUEhA1cEL9fBEqWE+sGWMtSFcvgHf/AH4R7XoCE+PMc9xkXb3tfn9D1ojH4wNq6hhPi0XBsE0K8NWeYE2mQOGQ/9h09QNwadD2hgfowRtEB5lB7GihIABj5ACgXFkS7oC7zoJ/XyQSHz/NOGvdfQPZhBx8whyg507GgyffE8Uz94wdf85+gW9YEDH9qGPqjr4KEjOnXyZDDQWFerV8/p4MFDYR4w+HhmenpK1bjUVduuCjiy3qvxWOvXr9Ops6cDXYDR5OR0UMSWFpe1ds1aXX3N1Zqeit78Z/bvC8bEV7/ytcBX5uZWB2z27tmjq6/arl3P17YAACAASURBVF6/2YM2O6MDhw/o2PGjqvNa/YkJTc9M68zJ0xoORuT/Cx7iY/WtwFppxYDGOEWZZ714Tx00Db2gOEOzjoBAe+DpCA336Bf0Bl1xz04o5pg1w5zdd999ARuecyQC+qI98AF/t01drG8wpTxrEqyhHfpE/SGyUkubNm3WYnBOndPUxIwmeAXRcKBxNQyOxP7UlPbvf05nzpzT7bfdpgMHntfuXTv13fu/F51wu3fq+Ilj2vPYE9q9fZfWrF2ro6eOq65KrV0zp6rb0cGjR3Tk4BG9/S1v1UMPPRj4GAo4dEYdyEccLGDMWmR8rBdoBvzgFd/85jdDxBH+zLqDlhiDo33QG7QIT2acznKA/sDcjkTWCvXCO2gbjKjLa9eGG3yZOaOfPAu9MT/0lXlgPUALb3nLW4JjgjXkaD18HVpwCj9tMM+sKcbMOLjniDb/8wxjxsDAaGAd0Sb9oQ/QNA6EL33pS4EeWKcYu8gI+o/BQt08YyMGLHjOfJP+O4OGe/DwO++8MxgX0Dj9Y20zXqdCQ1PQjqPYjJOxUyc8EYcl80YZOyQcwYWW7WBDNnn8jowzF2DMOJg/yoKFT3K148148hvMnVHCHDuaihwDF3gWddlJRr+hd+aGvoIV7cFLaQujFL547733Bv4JXzdPo788z3jAB1zgf84S8DYA+g3m8CLwp37m1llPxoff8C7mDnx5HgyZQ+YJR6VlJXNuGnYUlrFRjj7RN9qBFs0PWEPUBSaMlz4wFhzgyBvkCfNNG/xm3q2btvVMX7Pe+aNTqV9/NUF/0DR6IJh94hOfCHMEf8BJw7pFfn/ta19bcbJ97GMfC2W++tWvBv4B7sgA6x3g+vWvfz1g748d8Xaovv6QSD36USDwQxmNMG6EFIzExx871eDWW28NTMKpijAaiMgExTd/CEMYLkwYZmgvmKNq3nNQlZUKFLaqVsl7BrM6vFoj7G9kf6E6yopc3eqk5nRKt1/Z1/veuEm7t23U0WMntVyv1f/zH+7VmaH0vnfu0vVX9HTm6HO6/pY36h/+s69r/WWT+sWfvkMv7vmetqzKtHHLBi3W0/qPf/S0rt69Sxs3b9BvfuJPdfqsdPv1hT7y/mvUzUvtfeaAvvqNgd7y5jltu2KdTo4m9PnvHdLMuiv0yBOH9eyxc9p23e26/rY79MSTT+npJx/ThjVrdc22a/T8wcM6szivdRvXBSb+7N79xExX0o7AFwFpTyUCGEXIwhylAuaNQGARw4hhsmCNQLQ3GQaB0LLXGwaNoQQzgLnymzr5395IR/BQCBDqRChR3KjHXlyYuA1AiBCB4+gYwoPfKHK0i6LPN0znu9/9bmgfZk6dfKgHpoWShcCCeUED3Meri0KBZ9KpcCg6YIFwQshxHaUTJQQMnE7IuJxiioDxHg7K2SsJ06SvtOm0OSu0CC9HjnwQCW2iwIGbU3ycZkc9tG0PNYwa4f3lL385zA90juCjHwhtxovhy2/qpDzYUK8jmqwt1hlrAZxoF2HOHKOgMM9EfzCYuGbPMvMD5jB0xs56BHv6iHBFCIAvbdIWAgDhS5021pkjflOGflIeRQCBDr1Ak1Y+mUewtFFIe9THPDlyboXNqW0Y8PAIMMFbbk8ybYEzNGBj0WlN3hvq1Gz64TRPokEoieDHsxg6zD/0Qjnmgv7QHhEM+A9jhW7ByOnbzAt403/mljXliAD/gwd9p17aoQ3qsiIMLR44cFCnT59R0emEuUFhg67AvcjzMKe0ubSwoGuvvSZghMDuFIV6E/1wyBefK0n3mprSQw89LDxmU1PTuurKK1XXRFr7GpdDrV27Tvfee5+uv+7GoEh2OrlmZmY1NTmtweJyjCYSDR0u6KGHH1TRzdXt0QbvmpWWFhbD+mGNWcF1Ch5rGJpizj74wQ8Gw4Gxmzc7zZfnoE0+dkbBo5x6zNz4QCgrhGALLsgLMIWWmA/qpl3wB29HlsGOueU388998GddUZ7nUIpohzViBxjrYNNlm/ToE4+rk3d07TW7tH7NWr3w/HM6ffaUVq2e0ckzZ7Rx42YVeVerVs3qwIHntGXTJp0+dSZG1VXq2KljevHwMe2+YocWB8s6fPKYpiZ6WrtmtU4uLWjNxvUazC9rLevuGaKOMaIP7cITWBPg4HFB76xf6J219tGPflSf/exnA09jTHxYq9A388oaoT5nApgPOboK/tA3uJtfObJo+nfaprcjgBll4HWsF6ci8jzrwpFSDDmii6x/2jW9wzvAm3UPf6KPyAj4GDyIe/SJtUGdGDR8o9TjxKQ/GGY2BOHflMXRhoHG2MAIIwpaYexO5XY2BWuT8dAHjCNnNzhNFV2DNU17vkabzgbhPnRGNIz2GTN8j/pY48yjI16M3VFNp87z23tM6a/Th7lvWUv9YMU8WE/y3krGB12DLzzWBrydtPBZ6Bxc6DNjYOysAb7B0Om8/P7GN76xIl+YU+qHpuD94Afvob/UA27wPcZleuN/+CyGo1NSmUOn0sMD7KSGlzrKTDuMkfrdPzuRbKTCV9773veGflAfa5q5AWf0BK7xLPWarqiPP2QxNAAtIsvgq04nRn6BndcKcgN8aR8MWH9tg8a6QNuI/FEo06/XOsABfH71V381rOF//s//uT75yU8GQ/Lv/J2/E+QhtPmP/tE/CjzmF3/xF/Xxj3880NVv/MZvBHr6yEc+EnQ4b0+BppmH3/7t3w7r2vtSwSAZja9XSvjR9OuHMhrtXYRwHJVBYKP8O6pI96yEWMnwYuWbOvh4Px8ECuNwmiSL3F6ubh49tRiNRBoxGguMxqoIr9NYHi5ppres23eu063bJrQ6P6dbduGZ3KdtO7bp/kf3aJzNaOe2a/XCnqe178n9+tDP3q19x46pzMe6bNUqPXLP/Xr77VdLdV+9mY36068+rKEW9f6ffJsee/JpDceZJutFXbd1rZ568rRGmtfJs8u6bMNqbZibUD25UZ+/73nl05v11HPHdfDUWOu37tTE7Bp1uj0tzZ/R2VOntXHDRh198YTmlxa1YdOGIBAeefChoBBeecWVYcEhqFCuEGAIIRQrFCqYNwwUQeXURmMObtzjeQQKTACBwn0LPu8r8B5H7z2CSVMWwUK7MG6UPzzMCCrmtL1nynsMvTeF+zAge0j5baUGhk7d9MHpXtADyidjQ8mhv47aUSdCDYXJBh5jg15QRBBy1Mdv/sAIIUf9eFL5pm4YJfdJeUQw0Wf6hNBDEHOfP6en8s1z0JwFJ8LN+9ec9gVTBTf6R78RdAgmhCeKDvhxHeZMmU996lNBKaBfCE2UAepEwGJIOMWS606lYx69NwPhDcNHaKJ4er+H98Ewpyig1Oc0KpQemDj9R4mC2bO2mF9wRqAiqJ3+S3mwYw6hGzCgP5Slr458gD/XmQOUVMrzHP0mhY32aY9yNg7MpsCfeedZ+uFogFOsKW8FGDxph/pRXvGYQ9co3Qgq+sdcsQbAibE41c8efitzNticvoUCQTvMI20yR/SHMToC7dRH7/1lfXgfDdfsfLEzDJqlr9BajPJ3tP8ZopPS7uuuW4kAGUdwdcorc2pafejRR8KrgziZGbMRjK7aepVOnTylhXOLWjU7G8Z5+NBBnT13Rjt3Xavrr7ten/70Z3TVVds0HI+0d9+eEI28btd1Onb0mKqy1qFDh7VhQ1xrRc67QPsrkTdCcTfddGOYJivtzAl9orzxhYZQbBmf+bj3RnpPnrGGfnneqd42QBgPaxVeBj9nDqFb1oX3ZDkTgXUNH2Dt0iYOJMp4HdM2WED/lGN9Uh+KKOuQdfX0nqc0NTury7dujpFKFdq6aZvmZlZpeWFRZ+dPa826VXoopBxu1rarrtHcmjk99zxZDgu6fPPlITL8wsEXtP7yTXrisSd01catyoqOnj98UHPT09qwbp0efuoxrdmwTrfccFOI2kIHjoJ6DyqGErjZseVIKPehddO5HTfMhyPtPPOTP/mTYe2AAWOB74AL9+AR8BenocOrbZQylxgi5q/wD/6gcf+PsUeUl9986A/8C1wphwzBKGT+6DcOKuYYR4yzHFijpG8ydtYn64p7zC3rDTzMN7gOP6NPjMHOM0fEWOPgwFpjnTCv0Avjhmc5ikU/7bRjnDg+HIWiD9AZ65K66D+8CWzgEZSDbqmf9Y/iDGbIPctU7psX8A3PgLYowz34K2OhbfCgP2DIOLjHH88gr2wQeh8hzzmbgPZw/lE3WDgV21FGaBz6huc79R/ZwX1kGWvDepjxhiczZvrlNGTqZ+6Qp8gkyzo7zMAJ/g+vNA/wXllHI1nT0KozZ5wN5G0U4IksoB2n2kJf/IYGkJ0+ewFe4BR4eCx0TLve4w8PgT8yX4zXzl9on77zrOUo9A829Jd70I4dmdCBt8tcaNRcCgYONAl9/Nqv/VrITEEX+Ht/7++F/zEknTX2K7/yK0G+/u7v/m5YY+gun/vc5/T3//7fD3OKsflHf/RHYQ393b/7d8PzZCn91m/9VqBZaA6cnZHzozFRUi2vNwR+KKMRAoQ5sMiJosCsWdBOWfVBAG3vDs84d729UJ0iwkLHwEAJ9cZ4p19W5Sh44aPRiIe8VM4+R04xzTvqTnS1ePa4rlzf0YfevltXrpvW0tmz+vyffVs7rpvTjTffprqe1v59B3Xvt5/WwvyC7nrbTt1w2y6dnT+pZ/a9oOf3HNJdd1yrgy+c1Lr1WzS3cYP+8LNf1C23bNLu66/XeFxq/2OPaNtlG3XV9h06cOyEHnpyj2656UbNdCrd//Az2nN0rGtvvF0PPPKUnnz2qHbcdLtOn13UuYWzumLzxqBQzMysUqff1+LysuYXzwWhc4Q0jNk5rV+3YWWPkA+ugMHCcFnY3teBcg7TBn8YslP6nLpCnTB3/hDKCAuECcIB7LmGsgJThekiALnP/DnlzowahQNPE/ODwsCzCEPvE4LZWxDDnBxZhonENLzp0HfGQNv0yYoS9SIImWfoCWGBkPO+HfpLHbTt6Db1ICwZuz3htE9d4ML/jAkBDm1Rhn6heDgNynuhUMAYJ+OiT46YOd2N+04f84Z+HwRkhYG+OO0OukUR4BmMLRQFBDftI5B9EArlLJgRdMwD5cCM51AEHCVF4DE2ngUHohD8z/P2+PMsCpz30aDUQDd4Y8GcOULhAluUBZQk+ui9iqxh7/lhLsAD7FEIqJcxMgYrAcaHuaMc6xplHqydJuWIsPemMR94qMOevMYhBN2BnRVN5p0/K2WMk7bpu2kPQ8bRPuaZOaJvVjRYN7RFvYzdyoyNDB/24EMzwAQ8vC+HeqjPihFrymnO0IBTxDyXjJt5AEvmhja3XcmhO+yvq3ToyOHgVMD7HQ7bWF7WQpMGDhbM84EXDmjHzh0qq1KdXlf7ntmrwfIAl602bdyk9evWa3IivjSbFMuzZ07r2LGjmpmdCbQRUuampzQ7N6en9z6tTq+j63dfr+FwpPmz8zp39lxTzzrlGa8oIpL6/7P3HlCWZmXd7//kUzmH7qrqrurc0z2ZmQEmADIMQQQ+FFRk4TVhAl2KOeeAitdlQsWsKAgDKEEQyYPjDMx090zn7upQOcdTp06+67dP/Yt3zUfPd4frnc9v9PTqVSfsd4cn7SftZy/o6viVcK7v8OFDwbCAdh2ZBsdOcXThKPgL+Nqw4Hv4GZ5ExrhAEQoeyh40AK6BG7Kd9Tqy4HNPjAtO4QH64AU+oEf6wShgHBRr3kOD0Bl90hf04TR+cAeeXUxjbn5OOwaGQrtMSpqfX1SpwPlyrvJpUC3Gfb/lYITnVnPq7h3Qvn0HNT49peWlBXW0NqlcLGh1bVX7jh7VmTNn1d/Vq74dg9ooFFVczyteqejClUtaXl/R8K7BbSOYtdopxFrhaeDnzA9gg6yEPnkBQzsF7XyD9uxEw6jBoMAYc1opvwEn4APdQZPmByv5jGFDFbgyF3iMlyPnjEvf7CXQN3TmFHr4iHn7XCHPYFg4td1KIt8RrQMHPhMLTp2iTHtejIXMoI2difCO00HBlTMNgImPEHi/oR04h1b5zRkL0AB04cgmn2nj7ApgSlu+d8ovssCpzMgy5B39u/CX+4CeHFWHj4EF7ZHHyCZo0s5dnmHe4NmGIb+Bfxtp3v+ge/ABbQM/Z3K4ngDzAK8u1ISe5eM9yFX4DaMYOgO+zAmY0B5YOOJLO+ZPW8s3OySQc045Zh3QE3N18RzmaucYe4GPU/A8cIR/eQ78sN+YlhnbR1x4DvjbQeAsIGQn/UXTd53uzzyAjx3fdoazVmQQewYwpj00CZ6hW2DtNGbewxMY7nYw2Gj8r2Asslan30J7nJv+oR/6oQCrt7zlLUFvJ6pogxxjEaf6O97xjiBf3/a2twX4velNbwrPvP3tbw84AV8YkWRHgKe3vvWtwXFBm+gxtf9sxs5/z+c/BgJfkdGIIoAgQtmk2IcrV0Ew0VRUE2w0NRUGd9qlC3nwu41HhCcpFjD6drtKUfG4I40JxUNqqhSvxVWuSKVKRS0tKcWKS2qOF5SuVVXYrIbUVazLbCauQp65pVRTJhie1VpR6QxpXknNz68Hgk8m4ioXKkpw92MmpY3NDTVnEiqWUOaqIqlLhVq4WiPd2qT1Evc7VtWgqkrVlDbjjUqinaimXFEq1lJSLK5kKiZV8PBSeCKlWiIZIqbFUkENmbRqlbIq5ZpSiVSAH7CwN5/3CEd7/gxfvnP1VODo9ADasXHxG0Kb3xCeCAGnBrNWe5UdBeYvz9HG6a30yXgIXAtZ/0XBYwNC6HssKyx2ENCP02wY05FFR+3oi2cRaH7xLMoG/ZommAf98OK9Bb9TUBjXZ6aYvwuLeO5szIxhGBpW/t10CkyYp72S9MW4rgrozY7fGQ/ljbEMH0fQaef/bOZWTHwei3k7GotQZpP2Jsja7FzhWZQEV6qjf+PNdBKFBbBkbbRhfMahf3sA3TfzZy6GleHC846sumoj/URpxJ5lK6muyOdCToYBCgw0x6ZiOJmfTdM+22L69lj0SVva0a+rA0YdTPzOf+DIOqEpp62aVviOvn1Wj3k4imraNt0xF9oxFnDwHM2L5kenrNI3SiHjR3mV3zl/HXCInEwlVSSCE0MUxBRPJFTIb26fL2MehY36nXStbS1qamzcOm+UCOfxkB+pRJ3muQJofWM9RDKr1Uq9j2QiRCY9TpwoYbUW8J9Jp5WIJVQqlhSrxkNqbDIWV19/XyjONbtAFdm1bfpm3cCeNfGCtqENyxk+M087DFHYoBNwbDqjvVPf7EQEPn4GuLiIkY0W86P5zgUvaGtHlLMCbKSEzJNKZdtJ5TPd/HUWS7lUVa2aUoZ03NK6KpVNZRuy2ijm0abElbul0qYSLLaSULGcUmtbt9bym0qlYorHikpV69GjSiqlXL6g5kwWl6Xi6axi+ZLiOMoyKVXEflOXT6VyaVvWmqahPdMW9BlVsOyENa1Fna6ske+dCs5zvLzXRpVfvmPtdvBZDjMeOIRPzJ9O+bYzClygRJJqZn40b/CZ+YNrxne/PlcIzC2nfPaNNpYrjGVZ71RI6xDWAQwD5I9lCmt3GjNzoA/WYBq0g8HKMfDFeDHf8zztMYowWuxMdGpo1JBwn95XozLJMtZ4i+5FlsmGvXUZ7y2WF9AF40YVeWBhg4fvGRNYGn9RmcPzpndgxRzMX8YHz/E8/8GD6cQ4Ns0xLvhkPMtkj+3In/dQ8yiyjn6879i5yNi8N7w8Z3/2WMzXjlw/473cmQLM27IjCke+g37ZT+AD/6Vv5uRIGvTGd06zti7DnExL/9WMRu/9rqT8+7//+8Hp8t73vjc4RuE3jka8+MUvDs4GopDf+Z3fGQIRP/ETPxEyHDAaedkZYjgDe4zIv/zLvwzPmT+s7//HmCj/3ct/Ngh8xUYjKZMc3rdCGxSYLWPHhIrAsaLqzc0KsY0JCzx+t8DB28kBXAzHoJSpEgyrcog0YjQGHUyqxVQLcUde3LdYUEplZZMpbWzUQpGbcrWkVLyqZLyqUlkqVOLBaEvEqbqaVyoulWtc35FUpYZSVZOqZdVi3OOUlipVpVMxFYrrildKyibTKsXSytfiqqVTilM4B2MrnlC+WlM6mVC1XFJVaWUaW5XPo1gmVS0XlMRYrMVUqNRUi8fCfZPZVFIxFKByNaSOWQG20ho1sA1fhL+NICslTnGLGjCGpzc2G3HePBgLT54LsATlqFKHpjceK4HGjxUaG2LebKIbAm2ZH/P1/D2mBbw3Iwsa0wrjezP3eTEbLfZi8buNI+Zp5dJGq2nOY3sDClSyZWAYNp4Hn/3eCk1UYQUONqxtWNowtJJrpcaOESt83mDdnnZRxTDanxUBwzVqJFrhcD9RA58+gIvHisLTET0rS95EowqMlVDPxdEbt7GCYfrw9/7MeJ4XcLIxxQbP56hBYuXJDg4bfjbePRfLlKhzyQ4NGyI2cKL0aZni9RqmVsyi+DLOvB5Hyq2QRH+3cWMa9uZoOqOPVDIVlJhYDGWqHC4JymQzwUGE0VipVURxLwzA/EbdkYFxSNtkPKHGLcNty8oMci6/RbMh3zVWUyJppTGpWLwWCuhksxmtrZEqlw6yiDPSwZkUTyq/nlNHW4eKhYKqGFrp+jnzcoWU6Pql607JBmbGj+EWxRNrs0IJHK2M8Z3TxowLO6eMR8sI8yG4M736N+8Pxodp1Y4hO8iMJyvSTjOMKoixeEKVWkItzc3KLUwoFa8b8aVaTNVEUuVKSYl4NdzPm02RUl9RLZYM/4NjsUKBtVLYfyqpjMq1quK1imqJhIrI+kpZDeAkkVBZMW1Wtu4Thr+rdUdolGejPBKVNV5LFC6W2VGDAFlt+LhvG/Y86z3V+IkqG5Y30e+ie66NSadbRg1C+rXD0cZP1PFmees5Rff8KM69l0QNXuPf+LPuYJlvR4KVfa/DY0X3Ezv5GBPatMFmuRjdy+jPOIjiyP3aOeG9w7xumWuHmw0gF7YxTdu48u/GjecUxYcdIEF+pOryw44Pj2+j2rzotP6oAUsb9l3TmY2yKH5ow3hRRzBj8IyduVHei+LPa/H+aKOXz3aKeP3mfe9D3j9M1/weNaLdN2P7WcM8uh7vBdYnzf92xBq+UTng50373n9NU1GeeKa9N23ZUUek8ZWvfGVwoiCvP//5z+uv/uqv9MY3vjEcY8ExhMMXQ/DP//zPRRHCN7/5zYE2aOfjRuzndoj7WBnGv48xPdPg+N/r+RIEviKjkTQKQt0+92CmtOESVR6jhosFqZV8CzUbPlYI+J3cag7Er69R8a5BFRTiWFzVWDwoUpiLvDjTWMPgjNdTjWplBG5a5UpKpSqGaE3JGOmtZZWJhKYzKmKgxWLK8JkNUUkVFVcRT228rFSSuhNE/LIq5WpKZ/DolyQingQbKzFVkmnF0qlwNqYtiaJWVaFWUDKeUqVYVTLREAzacrmg/r4uLS8uqFIhPIpCgoFaVTIVV6VcVLxKWYpE2JijikU00meD0cKe3xwV8MZhBcNGi5UQbxpGe3Rz9yby5ZQJb9ju10I8KJxb3nJvrp63lWx7AJ36Z6PRGxN92dCJGm6ea9Tgi256phXPNzq+52uvLG2icAr0EomGez1RY8VrpS9X9LRi4rG9wdmTzjocHYtuxrSz4RndqPw8AtaFFWxgWkkwD9mIiyqZ/AZ87aGNKmHmKUcVrBja4DVMDFOvyXxq5dD4QQnBMWRl0kqreTlKN96wo/OJeuyjhrLpwJvZE1NbooZt1ACOKo9WGHjWBYgc1Yji1HLJ/GXlknna0WBHTPSzYWFnhXFgRddzMc3X+ZU0/FANINh91WBkxEKlzngCqUUUsO6Y4bwcUTDSUhFnAW7Ina0+cCJVa9X6fUMYodV6PCueiAeZh9GHWy5erSgVoxERyLpMJKJJf2kijwWcXRkVNvNKZ9JhTvRTq6A41yPrhrdhbVg5ayEaOQBGpvMwRjodIhtRhdmKp41KK+xP3Hzpx8+5L0dRjN+oYWA6tfIYVfLNVzY4yrWKSjFka0nNKiiNM7AGLpKqJbJhKrFaWalYWbXSptLI40ol7AfleDL8zVQ2RByRe36BWiJWUZUIdq2qTKyiDPemlioqA181qxpLhxLf4DC6H7IG07hlgZXvqCMrKgdoZz6xnI7ys/FmmJinLZdMvzxrfLmf6F4Bz2D0RK81iM7Rhop53rKJz9GsFejfRob3A+OX9VsuRPf5L6fI87vpxTLDxobnEjWIvCZHIb1W07Cj3FHjMcrbhmlUPpmuot9FjezoXhp1LtqJ5e+Mk6h89b7gNQAr85eNK9OL+cfyOKo7mT8YI+owYN+KyvcoPC276o6tuqPeBhzw87EH49ptPMeojuI2dhwyB8Y2DURp2bwdbWt6cT/g1kWFvDa39zyYtyOntPce7r3d9Ej7qAyK0lmUX6K60BNl0zPhcxRfvCcV+g//8A8DDOH3v/7rv9a73vUuffM3f7O+8Ru/cbto4o//+I+HlGmO1XCmkaM2//AP/xDOOPIsBYmIWGIwfuhDHwp9WWYYV88E+P33Gv5nCFzTaIRZrdBFvV54O7/6q786hLYd5TFzQpQWFNHNyQxtAcxnCwUryVZaeA5hQqoJ5xsxHDEaQwBwqxBO2Oy3KgyiUaEWYHx1tDVrcICL0TPaKFaVbWjSZmFDV6+MqlYtq7e/Tz39/cqt5TQxNq6NpSW1N7eora1T03MLym0WNDCwQ4XihtY2llSrxbW5HtfwyG61d2WDl3lhbl6NTW2amlvQWj6nno4eZWpxzcxPqqOvVW3tHcqtchB7Q0tLy8FgHNjZp5OPnQjz2TGwS+0d3VpZX9PyypJWFhd0+OAhlYvlcP4J5uOF8HORDs4joBS7ciEpAcCI1AJSJznf4EP1tCNHnbNaCHDy+21wohj4QmaiuD47yjicTeBFqjHPYiTQhpRSX0xMmiW0yqfI4AAAIABJREFUwMZCdJIxfaidZ5mfS3VjDPmci6shug2bOH0zd4wSzja4OAZ0wbpcjdGFcnz/HSkULjHu4irMlRQ5+mWubFrMjf59x5PbWAkDvr6kmP6AEfBg3i7pjlFHX8CfvnyXGGdNaMv40TMyvooEDxw4QZGmX2AOTNnwXNzBF00DU9YOr7lSKnP0ZdvA2xd/O0WHZ8CLi9nQL3jz9Qe0g3+AOy/OKlH4ARi6SIkVKX43LcDbbNo853slGYP5s3YXJnHaLH3wDGskOwB4udAOeIJGgBvPcfbOBWXo01d+wP+cmTLtsBanwYAfywLmaOOBtXLOyGc3aUN/4NhnklwMCXzCA8yLeTNH5gbdMi+n+zE/l49nHK8F3EOjlmvAC9gzHt8DKxcocqpyG1G9UjEUUFnNr6lQLmhgeDAUZClVSpqbnw1XXoRrOmbrl45TnGaS+/RaKTG/S+sr66EATigMls2ou69bA4MDwYgErgvLSxrgzDCZGNxNePacVpbX1du/Q+lsVhOTEyHKObRzUBsra8ovbyiTSAca4AqQhcUFTUxMqbWF4jStYQ7A2NcHuBiWq1GCJ3gyeqcptO8UeHBCH7TzOTxojT3CFT3Nmy7VjzMCOoNeORsGrlAu4T/gH+T8VtE04O/qmZZ54NMGJ304FZrzVsxjYnJcq7kV1Qpr2tlY0x1H9qkxFdejx89roxjTbbcf0fzspKYmJtXTmdTtt98Q9hXo6rFzk9p/4JD29WUVL+VVTbfpzNlzOrRvr0rxpM5dngwOxj27B5TbjOljnz2ulWq71gpx1TD2pQBrUiJZE3BzESX4lO+BMetyFUpokLH5DljB+6wR2EBn0LSL31i2uEgKMIMP+GwDHtqBJzhLzLlacMTzyEZ+Yw70Txt4Drghe3zHKrD3dQ/wBPTOdxxL8F2FjljAX+CCfuEr8AHe4XUXKwGfyEz2GniI+fraGxtxPuPpKxd8BQtz9l2yrNHywE4vxmCujMvv7IHMB1phbcwJWcW8kWWsk32Gv/zu4jp8Bx/TB3Mzn5vOfd+sC93YGKbvehEsspw2wvg+G8la+I+Mpw1rBU6GOXBFFrAGZCm4Ri65MBdwc0El1sHYwAkeYRwbTr4eCpgAH+iI+fraJubAfDEcfOWZnWysG/pgjozl88zMDdhjNPh6hegVGMyBuVguMH+f0WT90DjzoT9gyhz5D4xYB/OxPuGrklx1GdyBH19lxGeeY13IEOuQ0CAv9gRgZz2Az+zf8JfPTjpSDh07Wv5MNgxsNAIrw5qKqOgEGHx/8Ad/EAI0FG+iKA644Wqln/mZnwmwAzekqL7hDW8ItOlzxpxTBdZEJD/+8Y9v07f3SRvtTwdso4EE2xOWJ95D7JSxw8BOrahTyo5IO0j4a8cdNGVnpJ3IXiN92GHu9dpJH3Vs+Dn6gm/YP6FBz4U5Io99BMj0bVp1xocdUnZ6R48d2AFpPfeJhvwTnbhfCZ6uaTTaG+i0EXuPIDaqpCGIvtzLAHe6QDS90sYlbaILNUEDaBs4Zvb733u/VldWwnlDlKBaCDPiyifEyFsij8mQ2tXV0aodfb3KbeZVrSXU3derpeW5cB/iytqGWlrbNHZ1TK1NTTq4f78e+vy/qb2lVUeOHNXxYye0tLquIzfcpM1yQWfPPhKeGxo8qPaOdk1MXwmpqjv6KRHdqpnZWZ2/cFbPu+t5yi2t68zZUxo5NKxMY1ar3DM2NhHuQdu3Z7f6+7t0iiqeg7tDutTi0qpS6bR27x7S3MxsPbJAKlk6GTY0iML55gg8zg+icLC5+2wK7xHeMDHCGaXA9wEi3NmAYGzOh/IMfbKBuFojOHB1NbxJVLNjDAxIhDY44S+/8fKhfTYWhAVEz6bMGRgbPNAEAh5GsaHhojXMCUHvO7DY7BiDjYBzseTQsxYblswVZoRO2JDox84LmMrRDfp08RzOBQID5oZABD6sHVj5nKSvvWCTdJVPNkbgwqbKvEi9tgMEOmQzow3PQs9sRlZCgAu8gsLliC9t2bRpg6LjC7vpk3ERDFYkwQubJ3DASIKJ7fVnPHDAYXXgDOxpy4s5sQkzlgtKmEe9MVLcghdp5Fz9AexpQx/Az3cuocTxvS+4Bt5UzmWjZdOAJs3PXjuKhRUGRzz5DloAjq5gxzpZGwUkcCKAL+DBun1dCv1Y8Lp4CM+wXp8DMw26Yi3nqVHq6I85objAA/QLPFgba7SCCC9YIQcHwM5KNbhHaaSCpIUttIHyw915rN30AB2BUz5DV1a8MXyhNeaRz28Gh1CxWtDcymKo4Nw90KvLY5cIBqqjq12tGG5Lizp56pRe9KJ7QwrpFx56WIcOHNLO/gGtrazpwpl6tcju3m7dcOP1OnX2lFJpLmhPq729M8Avz4XusZquP3JUD3zuQbV2tGvvgb16+JEvKpfP6aUveYkunjqvc188p67mLu0f2RdS4efmZkOhnt3DwwFfdgAwf587M426VD/pS9AUNIkhAqyhHTuawL8LVllOOeoFXUNjvr8R+sBIclqbnU307aqcvuPTVYnhNSud8DoveAb8MFdkjBVtcLu0tKDN3LpaUxW1Fpf02pfcqluP7tUDn3tAl8fGde+LnqfLVy7q/LnLeuX/eKFWVhe0ubGmvr4enbwwrtWVdT3/lhG1pKo6d2WRUwvav2e3Hj8zqsVcWQcPDSm/sa7Vjbje8+Fzmi83aK3WpGoqo6bW9iBLfd4buFhmIz+BhavGsgboFL6AvqEt8AAtAj94n/W56IvP+9OGPvgeeqZfF20CNvwGTqhs7urI5jPvs7TxC5p3IRtoAlpH7oJ/eNQp5shp2jInxoV/mDfrA4/wI+/BF7KZ9XGnG7+BH+bCPFkv7eB1t2VPgQZ8v6OvgkGew9M+lwztmeeYp41Lz4e52QHo4jusmQgJjmj2HtMSY/keWRe1gvboA32HsXzdhatWA0fa4JBiHb6CjLFYj1OJga0dAxQzihZx4jfogP/IJt9hyF6IPEKWOhIGfOgX2Q6OmDtjRK9KYR7INuCHbAAPtOc9f6ET753QCuuDf8GtZT98U5dh+YAvV8Cl+i/GBb+xjwB7X+lkWYw+AS6ocs1v9OuCTLznGcaxY8LF/EJF6Kmp0Dd4oB/fLcpz7pdx7Qj1vuAicqwFPQI9BnoF1uANuLoiP2tHDvnsZNQR+HQYN/87xogGcoAlMACXL3zhC4PM+ehHP7qd7fR1X/d1AQc4mDEE/SzyHXmPYemruqB7Kv4Cb/gAPDgKbtnydK43uk7wymdH3K0XeQ+y8edMDc/TstGp39BU1MiyAWq91FF1R+/p30abMwWiRpvn4XPLziJzdoENTR/7cMQWmWQD0bodctBFqqIZmzaa4VtfZ2Tjl/nbUWIH/H+o0WgCMIMxaYTIK17xirDZXyusb6+XF4ICYgPU6UOOYrII/87C+O/neQYEoOw+/NBDSsaJNJLcZaNx60xjlUPOMSVjSfX39OjQgf3KFzeDQpRKcxZxQ7FkWhslFKU5Lc7PhEI6I7t3q1KNaXlpSfe98F6devxxzc7O6+gtt2tucVGnTn4hnHs8ePiIxiYmtbA0p8Zsi2olqaO9U7t2Den0meO687nP0fpyTpevjKujuzNc/xFPSqMXRlUuFbVnZEjJeEzz83Pq7x/U5NSc8gXuEKrq4MEDWlxcULlYCfe1zc7Pbl+bAEH54DmbPptNuOctkdi+ksPEhtDmPkU2NAgZRoYYyEdng+TFJsBGjeC1RwXFC8XYhIZSjwJAO4St76xylAi8IXhcnQzhgwIArtnk2HzZJOgfRc9Fclwwg/5RGjBO2VR4jigaa2W+lPTn5fvYbIzwPULLZ6acckp/POcqsE5p4nk2U76HucjDt5GIQDSdsckAU59fY318RlFwxBM4MB7wsyLsFBpHEVgzwhgDmzX7ri2eA3bQMQKa533NgFM+HYFg7ihFvGjHZ/pljS960YuC8QLsMCSBly9MZ0NkPa6AZ+FCG35joyYzgMPuCHz6RsijeDI3V6OkD+bPMyiS0BSbr5VG1sV8MBxQVmgDHJizvd3ACMUFBQe4Wcii+DnzgHEdebAy43vcUIToi3GRO3wPLFkLlRmp7Mb6+M88aEsfOLFoA86hKxvANsihTRdsgV6gR9ZABId5MT9oBqWI56EVFH7GZ2NEUTHNMC/wAB8wT+aCkeModWsL18u0anxyXJfGLmllc0233XW7ppamNDk7qSIpjU1ZNTQ3aM++vWHOd991V6is/MjDX9Rg/06tLK6qs6VDl86PBqXt+uuv0+LSsq6OX1Z+M6fh4RENDezSpYujIaLY2tauw0eu0yRVlttadMOzbtBnHvyMipWi7n7OXbp65qouPHJBTdVmXb/vqNqa63d4pinaFZcujtazDJA3rMXRO+Dny8aRC8AZeoIGoQ/oGt709QrgCrgCN+icl50L0BV4AGfQHH9RUMA5/cFv4BjjADoEn8hr6IU5oVRCf7ThBb/ZY+uUWuQZuGGuyKjgYKlVlFVOXZVFvfa+o3rhnUc0Ozmqx09fVH9/T5Dr5UpCN9z6HP3fv/tBNWUruvnmQ9oxPKCPfuxh3Xf7TnVl8/r791/R3Xf36dk3XqdzF0d1dXZVe/f2qLklrtMXprVa7lHL4B166x++S7GmXqUbWrYLCrE25C6yCN6ABqFbR0WAJTDhM3QN/dIOmoI+WSvfISsxToAXvAadOs0M+QLMHEFDVsLnwAy84Tz0HOgP3CGDaAeMkXs4ioAbzzE2dAC8HV1k/4d3nIFiQ5j9g/nSHrnlPQYDijWDd8ZH/iAXaEs7cOVq3DYoXKmUOSA/oRHvaaYrZwn4jkboj3X7jmFo0Jkd9GcjhTGABTqFX8yVNsyJcXyNC/KNddMP/WG4QE/gx0VzmIcrqYJj3gMDcOY5sAYr0ZbnjAPsGZfvkJnMnX0HPLNHARtkvwv70Dd8gOwErt4LbcwCT/pBBwCXzB0j01d1sV72UObu/Yz10JaxeJ41OvWc/sG9aYWxOf/m7BrWxNjMBxzSL3QJHbLf8NeynLn47l72LWQD8IWn7YSlL75nP4GvmbcrDFtOA3v4hLm5YA/z4Q5OaB8+giaAJXh1phBz8TUmwB56jRoST6dx83SPZd3bjk/gBMyhT2c9Wf+zQ9hyxwaTgzzIakfUwJGP1rhwFTCN1gt4utbqCJ6DTswbPCMjbU/w10Ya63fkMGpIRoMSrNlZj7ZFbGy6L3gDGqMPYGA+57PbOpuJ8eAt1w5AdjgKiSyIBhz4DGztcASmzJn92Aar7Su38Zrs6InqyuDBGRGsxZWs7UB6qnh60jONDACgfdgeQ4CoBRO7loXKogC4o4cOv0ajiF48AGUBBjbfAzwraAAVA+h999+vQr5Qv/Q6Vi8qyItzPYQeY7FEKDzQ0dap4eFdwcPc3tGq3t4u5VZXdOL0GQ2N7Av3Nm6srypWLenWW56lpZWc1tc2dN11B7W2shTOSsbTjVrd2NSFs2dUKeV10803itLtS6tr2jW0V7sHR3T61OmQcppKV0O59myGy3d3aGJqVssrC+rubtfoxVFVyiUNDw+GwjhruZx6evp1+dKYEql66XNSYTFUF+eXNTwyHBTCCxfOhw2FTYJNAI+Z7wtEsLIRsLH5Pj0MN4SkS9CDM4Q3MKUsMkqvz6WxAbvsOO/xaN53333heQgT4eqiOGwECH0EN7hmDhAon5kbuONcKxswzMA82ZQdaUSAowSZMcArcwffbAiOXLKJo4SwqbBZwky0Q0Fyig/9Yrz4kl9wD/xobwHBhss8vaE4rYbxeZ71IPQwDHjZiPFdV9AZdM78KR0OLTrVEhgCLzY8hK/vikRp8wXefO+7G53KiWBmHeDG0TzGc9olzwKHQMu1WtjomC/zAHZWeNiYmTe4A7fAG3gBH/pmQ2ezRQGgP977uhU2AH7/xCc+EYxE+gbH4I+5ORrBHJzKC36hHfrjed/1xbqZO7TAuMwLRRC4E0kAZih2TvUE7uASHDMvYAh+gRVjgENHY1iv07rsJaM9d3UyDpFKvJ82EPhsmoQGWAfrYc6sHWUCmkPhwOmC0sB74AxfufIbdMt8wA/PMz/wylrgQ9ZMfxbSPM97K0uMwWfWxzODAwMqFjc1v7igtc1VFWsl3XTHzZpYnNCFKxd18PrrNDSyS7MLsyHayIt7FIEhjqj15TVdvXhFO7t36ORjJ1XM5/W8e+7W1MykTp05rdbWZnV2damvu08nHn08nIveKBZ0zwuer6mpaZVU0qEbDunS5Ki6+jtVWNtUabWkMw+cU1u8XQd27lcylgrXfPQP9kmJWpAlwB96xYB25BeegFehSdaL0maDHjxAQ/wODWAE0d5OH3jFd79y5gV5AE/6qhr4D1oB1jwHXJEnOL/gVeAKLviPMQNeecZ3MDqF0N5zcAB+wSU0h4I8Pj4WIonJ0pr2tBT0mvtu0o62mOamr+qmm/epIZ3Wpz99jOojOnzD7fqdP/iQYtWabjx6na571n595F8+p7uu79XOjrje/b7TuvM5g7rtyLBOnjqpMxfz2izldfsdHTp0+Kg++qnHNbXRrs88Nqv5QqNKtXp1YtMNfA/PMkfeQy/QLG3IbGA94AE48R4D2HusU6SAKTIY3gEWwM7RHGQJfO+0d+gdWDMG/IesBIcYAsyB74EzsgCDHrjBE74/Fb6zM89pxJbNPOuME2gDeYR8Ym4+VsF39OcURKdTIktZszMqfDcs9IOc8hUfrA/ZQD+Mj3MNPqcNcg9HoK9jYi70yXc8xx4FrByVQp6wZ/IZ2YSssmxnv6Qtzg/gx/rZF1mH9xzasHb6Z29ALiOHuWYA+CM3mafvnnR2jZUxvrdDEzlDW56zM5a/wM4OV+YKTsAZfQMr6AW5BQ4xtpgDOMPQsyONtnxvB6UdAvApMEAOOuUTGIJj5sV8gVu4y3SrSBv4shGBXGNseB2+wmhlDTh4eN5yHdzAt8AWerTjEPkAXDHuvKdZXiIj2NeAC2tjfOQEa4F3mCd8wYtIl/cRR4GYF3BjTOgSmNDG8h9YObWYZ76SyMpTVar/M7U3r9lIttyG3mxYOOrk8+uulWEDkT6cxu5MH6dS+vow6MfG49O9fuYZzVB0WqdlJPLUV4AhZ6A54IFcsVENXdgBb7kNjLwu6yTQmm+L4DdkCnDzHaI2YJ1Kymdg5KMIjAn/OFOPfs1P9AMvOIru4wCOgII78ACf2XHvY1CsGfg72sl4vJAttAVvjON9FL4Fh18JPzyp0WgBwuAwMAYjQpMBrbw9kUAc8jWxAlgbiZ6g0xLNzPzOBsMLYLtgAH2srq7pve99nybG6qmLW+ZiSFPFeCRlNRbDmIyFTZRLrMfGr6qzs00jQ7tUK8Y0M7ugaiKmZEqamR5XNp3UyPAePfb4BR04eFg5rPo0XsVOnT5/VrtH9ujMyYtaXljS7pGd4U6v6ekFZdIN2jlACs8VdXW2a9/+EX3iE/+ijs7OoDicPnUhVNzbOdCri+dHA0Ht2bsrwOvS5UsaHt6rjY1iiEAeJsKWSWh8fErr6wUlUwlls2k99tiJsESQjoKOcGbDRNhDVMAGQmMTe+5zn7t9PxyfISbGQgDzl00C7yBw91klR118YbKNCIgZQsYYgDHYSEmLok9wGI0iQHy+mgFDFnyygUPQCHlwyeYAgfKXMXgeJYANhGdYEwo7jEk733+IsgRTsoHDPIzPho4yRL/QBBs2m4XvjGIutHPKIWunD+AFbaH004b2ToH1eQs2N4wF2tGetk4TBWbMi/nRNxsRsGSzZV30gWHEc8DAZyH5DrzxPAYXMMf4YK3MAwHGb2z4TgOCv9j4LPwcVQau9Es1YXCCAgKu+A7lgHGZryP1CCjGYTzmxUYLzRARBvY22BgXBdLn+1i/N2rW6rvuoDVgDr2gVDAfaA06YS0oDMCbfuyZtKcselF2SLPs7g60TTv4HCXE5z2hERsVwAYFwpFHxnCKGPDnP4o2Cq+90T6X5CgvsGIcxmBc+mA+jMM6GQMaZF3MF+Hru9rgA/oFdyhuKCHAAH52X/QDLICt768E7j3d3VpdXdHi0oJyxQ3lKwXtHN6hgZFBnb98XtV4TcN7RnRl7Gqoogp+PvWpT4tUiufc81wde/SYNpbWtWfXHq3ML4c7XJubm3TkhsN6/PRJrXOOurtbO3p3aHV5VeMTk6E66KHDh3Xi2AntGNqp9cKaeoa6VVFJpx87pfvufpE+8s6PqkUtuuHATZqdntXs/Jwamxq0a2SXVlaWtxUv5I4NYacY8hl4gh9e0B5wBj78hXbhE0db4Quf2YBGoEWfH/P9n8AfPIBjOyOAKfwIHhgbOQTPku4GfqAJ2vAsGyF0Bz07hdyX2EO/9fO5G1qcn1aitKbk6qK+7bV3q7e1Wfe/5wP6qufv1+03Xq9Pf/Lzmpqd0ctf/Qqd5WhAPqd9e0b0hbPT+uQDp/WqF92kHZ0p/fnfPqIX3LNXt1/Xr4f+/ZiK1bg6OuNqaqhpaMeIppcqOj2+qfd86oJymS6V4/WUa3vxmQ8RVFKgoRto2OfBoUFkAWsGtuZfYA3dWwlCXtLGGSFOS0UW+voj3+nqKCDjMDbPOH0R5cL7AbKUz8AWWEL38AOy3wYo80BWAFf4HHwhb6F9R4J97h4+83lYnoHHGAOHAPIDHFmxYr+Arnxmk/0BunHKJOM7jRLZCz3YCWmD28qS74mFFqA15CjwRY7RH3uH7wX+2Mc+tr1/QdOsBYPQ8GEPcnq8x8ewwpiEXp2KB8ydus3vzooABj7SgFx2OjL9I7+BNzTA3HmGZ3EWIOPBF04SDDLghsyGhswXjE3WCd/Dc95DWC8GnR0OdsixPuDAfuS7JXnPOMhD5CZrBTY++8nv0IIjoYx97733Bpj6rL2v7GAfACbABhizDjuG7UyrO8gHwlpdUwHYARdoBTwjYx2xxAHBe5xUwADcsC5Si6EzxmGO8IbHt+OP8eExG7COapuPHNGxfvqVKM1Pt1H0/2U8R6bAAfQG3IAjcoa1O53XNUrQbaCDV7/61UHWOMoLb4J7dA7wBq3xnz0AHqAfsmacOfi/A67g2LTN+GTa/eAP/uC2Y+3+++8XvI/+if7wcz/3c4H3HN3/7d/+7fAbdA4/UC2WF1VkeY/MROf+hV/4hSAngc3v/u7vBppkHOtaNmKB9z/90z/p13/918P1JV/7tV8beN8OD/QGaJ3rT+Bj+IC24AL+/77v+77A+3ZgUajo+c9/fthvnY2GHCSL453vfOc2/yIj2Vt/+Id/OOjYLhwFXl3MCD3dhuxTpa9rGo0AncUBUBDB/5e97GWBUCz0v9xgCEmnH6FEQKxsDBYyFoAQJC88x/aUMSaA9sZQ91zE9PGP/6u++MVH62cYPSgesa1/lEQvV8vhzGJ3d4+Wlxepgq7GTFa1UlyNTS1aXFlST1+3mpsbVa1ytmZGiwur6u/foaWlRTVkk2rIZjQ7zxmRQU1PzCu/vqFMNqbdu3artaVT1DacmZ/S1PRkqHrY3zegy1cvK50l8tCludnF4L1ub2vTzMycchs57R4eVE9vj44dO66mpmYNDAypqSGrVDqhQiGvxcUVdXT0URxRY2NXtLAwv62kg3gX4bA3DZggcIGnz/PQhu+8WbrIDEoKhI7gxACDeNhcXeAI4Y631FFAF2JxvjTCGtzZgHDkEPzwHiIEjzAZ30H0bED0h7KHwsAmAZH7HA6KDoKe+eBlRtBAM4zJ/G10wjiOVvvclBUg6AuageHtOYN5eB5GdqoOvzEe7Q0jC1HGQxDSFmWItbBWYMMcEEA8jxCEuVCUUAZ4HiHJhu21AQuUMnuvESJORWDObIB+1mlp/M5zwAJ4wSc+b2qvl8+wsk6MH3531Auh5qgktOEIPfC38Uz/dUdKT4A/c7ZyCL2ggPgsEuukHbi21xtlAxyxIQND/kOTrIV5O/3YZ5yAMTBwoQrmxObNRuNoN2PQL304y8BpXawPuPuwPfQNvHnWUULYn++gD8aBHxCMfAccWCe0gZLCmpBBzJ++MPigVdpBm3ZWgXcEs9O1nJYCLKLnYKALXsAAmqBv/jOWvY78bWtp03puXRevXNB6cUOlWlF7D+5V745eVWr1s2zj4/XrhIZ37dJjJ04q3ZjRrv27dXF0VJlYRr0dvWpKN2h1ZVVLq8vq6mvXyL4RFXCCLMxrdmZOe0f2qamhfgfpxQsXVchtau/+fRqbvKKunZ1aXlsM56rvvPW5+vd/eUit6Xb1tPeGrIellYVQ4LW7pyfg3Q4jcOwIE3QALoCjU5n5jXn7bKoLkkDjvmTexVh4nvdWSOE35sqzvtsR5Rd82Yi3d9RpTsDcaeHQNnwI3qAVO4LAL3LNfcPz0B482diUVkolFefH9ZybD6u1JakHH/is2pobdMdNRzR5hWjkovoG23Xrs29VOiFNXb2iBx8b1eRSUS+4/ZDaGhL6zBdHdeP11+mGPR2hPO3kzLLKlZx2D/ZoeX5ZS2slVRs69f5PPaq1arsK1fpRC3gZeCED4WOUEqcush7WDoyBCe2hK2QT6wbu0cwdnqc/YA58nOJO/y7CAryhbUcHkaHwKfwDLzrNnvkgP8C9C8fA67yHD/jLWDzDnBiTz8DeBWLAi8+ZOsUcmYWs4i+yADkRIvBbmSt87wiG00FZu897ek9j3i5GAxzQOxwJAN+s2XICmvEZP6fr8hvrc9EkO+egDejC0RVgjVwE3j4bidznd+Zl5x106rRcaMuGvGUC62cO/IZMQsbRN2t1xNXHOMAp9A4tszbgAHxcaMb8YoMIuCP3wQP/XTgMGYr8YSzW5wi9axIwvs92syaf6Ubu2nHHd/zmc8mWA8go6wHgAQcA8IR+HXWBdpwCyFzZb3gGXmRfZz6OiMLv0BXzscFshwXwAdYuqsZ67NwDD8AYucqzPmcPLKEDPvs3S8yzAAAgAElEQVTsu51bGDCWD84oYp3AxUde+N78+VSV5v+T2pvX+Av+Xve614VKqU6jdoo1OIH+MaTQ+97znvdsO7Z9rAmD40/+5E+CMfYN3/ANgW7BO3gDX2QRUJkV+ng6jUZHC83T4IfvXv7yl+vnf/7nA91R9RXDChkC3uFn7qPEQQMt4Cj6xV/8xSAnWReyliI//Mbdln/7t38bbBUqySKLkAt//Md/HBw90N+P/uiPBmMceoTOeA7ewMHzjne8Q1SjxX7ixbPAH72BNjg53v72t4fn6BMZyHcYotA5433v935vGJ/20DD84rPTwBqZj9EL7uDn3/zN3wwOHGcDsW8z3p/+6Z/qfe9733Y6LbB4qq8njTTSIcKFiSNsOTyLwvRkL4Qh1ry9bjA2Z8dIJwOQEBkpjSwOxv6Wb/mWAECAYWXFhiPER4n4B//9QX3sXz+qEFDkHympoWpqIA/F43h0ec8dRBxGLSmTSoR7ETfL5cAsgaC4nzGV1GaBqokZ1UJqWSJUOuTetKB4U6IdbarKXVtcLlxUQ6ZRqqZUrnEfY5Fbu0KhnWyaKol84hLshCrFcr06PsV54klVqlU1NmU1tGsweBJKpUq4cJv5cql0OpUO861UE6EcP1FKJ986RG4jx2lOwbAOpa3rl57D0Bv5jfrF4Vy0W66EcvsDO3cG4kEQOP2L373hhpxuyvKDX9KJq9wTmahb5aFoBXeY1fO6nZdNm/iWEuRUYis1VubBYYgAb1XrsnA2Y7u9iRW8hzVsVRr19zxnxotGnv28Uw7stTGdMg82L9bNWh25c16+hRnw9DPO7XYqtjcaKlxSwdJ54vXzENypuXWxerxOOzxn+gVu2UxWm4V6ZSyufOGqg5bmFuW3KnDVYVVVtUK6DJVyM+Gydb6DjqFurldIcLXC1rUQ0DRtuGcuAJjUt3CtQj1ql0imwl/myBwodgLdV7hrLptVoVBUIskl8XVnUBiHWyGI2FNTaovXeYbCTLTLb9Zz9hljfT2n1tZ67n2VK2K2nErAypFBn3Hwb8Cf56PpL7SH371hO1KA4mAPHWPQh6On4JoXc3PaB+95OSrmZ+3QcpYEY4Mfp+cY705V8jwYy+MaFjZWGMeKZB2mdZlIH/TPpslmEeRX/dIMiXtYE1VtbOaUakirXCuF+xUT4Z60igr5YuCl5sYmlTaLKoerHLiGo6ZsskHVYqV+dUM8plgipkqiqmKloFgamuPuQC7bSCgDTPhciylRo4PY1jUfFVVjyKOYUrW4Cssldbf1aCOXVywVC/NJJeABPJmZbQeJZTsw8FrNu1GYOYIGjg0L85pxYKeGcQceffTAEWPzeZ2uqDlax7PxSf/+7HMbwJmXccvvKD9OOzL9hR0Bmq+WlayWlElzPQbR0kq4nzfF+dgiVcIbtZ7Pq6EZXGwqBegzWa0Uy+pIl5SM1zSXz4ZibJkqRdliKpZTymYTioHXqlSuSGUcQUXQ1qQE1zDV6nc1Rp2s0UwaYMFvPiPtz87OiaZEmz4tx3zswylGxpFlmOEHDGiLfILvrDSbfzxHHxXhr3mCPuAB4Bk9/2IZbNnrefsckfnFTmD+Wsk3XXnelu3wVFSJ9xEX05x53zRg2IQ9r8I+Xd2Obkf3De+jjMfLOga0GJVh7t/073791/ubdQnLJtOtDX7gZ4PMsGdMZGP07JLXa97Z1lG29j0bpnzPPO0UtGzyPmY+4ntg4HNbhpvpj8/GJ2tn/Lpsr9eO4IUxyThROWgYGR/M12NF5SLfR2nbzzEf6wpBN9hyAmJcGm+mQeZqOW2e8fOW58wdOHpPqe9ldU3Q9POlfbB+1MnOXIxfn7H2WE+ncfOkivP/Tz9G90WixRgiLnaDXohuQ0QXBwAvImI4JYh+8QJeOEswvKiLwN/f+q3fCvLgAx/4QHAO4CSg1gn087a3vS0U13k6X96PTUf8hW5Iy3/Tm96kD3/4wyHC5vRvDMLv/u7vDtkPzoJkHW9961u3i/7hLOM6Eujnz/7sz8LRmNe//vXBYKYfvvvHf/zHYCzjDCUqyJEejE4Ma+bAf6dpcz8mMAJuwBi+plYFhiTGIjAl6kg1W5wjGI0YqBjz3/7t3x6yPKFroorUdsCpg3HJmERNwSO//c7v/E7QRf75n/858Bcp4cwH/mRNjIETJiqbnyquntRojApkUvhAAl65a6WmMjgeHSaMEkgEgPK9GAWvetWrwsI4s0LqC5s8HrXXvOY1oS3ETb9eTFSJO/H4CX3gH9+3FWmsq2X1MqpBVNQNx3C3Gcp2/Uxl/QJHzijW7zpDsVIsEaqWFkjzTKVV3NxQtiH7JaOIi+2rILtuHIUzjomauEaNCq1cpF2LlVSLo6zWlEriSaypVC6GVFPOw1ipbWxsDkZiqcQZm7Zw/QZj8ztaOkUogsKVQJByzyTzR3Hihsh6Ch8KfSZTvwTXm1SxwJ2TCcWDOoiyUlEtWRN3kiE7DbfWppbQhzdQjA+nc2UyWZXKpQDCZCwe/gcjD2U4k1YFA4JQP/ddbhnd3FFWBhDVumLLb+AMRYSIalD+ghJaCWtJsh5hHGN81lMKw+2aW953G69g0BuENzgY3kqKNwQLd29+UQPCG4qVVObkfi1QmEdUuX2igkr7OsxRuiEc7sGrhHs5MQILRZQMvuaCF6oyoYxltIlSy2XpcYyxsmrhwvCUNsuJcPVBtbSghmRMpUItFGRSIhYKLBWLeSzrAI9splmFIvhAaebid2h0Q+i7SYwBLinHQIEeU0mVC1U1JNOqFLnIGaTXVK7ElEo3qVjKK8nnIrhF4cArXpa4zBwqTjWoUMRYjSvB/YEYIrG6cyAYi8FZUqfjdCpJDD8YvvxLkg5YKCnOHXZbRiZwg3+tlD3RaIs6DZxBYBwCaxsm9GNFw7jdpr3IPYJWPBDWVqiMNxt2VqitGEYVLNNfVJFlHJ+FtWyL0o0LKng+VlgYByXRh9FDuexcrs7nlZJiyfpdikduOqrV9dVQ9blYhufjampsUmFzU5ubBWXTqcB3pWo1nN2OxxJqSGeViNUdNgXkS0NG6WwqpKci4zD0stlGra+vqlQsKZvNqDHbpFKhFBwEnHVMp1OqUv23sUUnHzmlLLjPF4IjrlKtK1R1ZetLxrc3u6jSB69a2bcR53ZW3q3smRfpG0MF5dDRpSfCmLHpD/hF8R/Fp/eDqPLPmHaAGbfQhZ1ExnGYY5Av3JhbDUZ7feuohXPmKeQSBl+ZuzC56imlWK2qBI6YWEKY3OkYjqeYcqVUcOxl4/nQvhYjxa8W2iM/4c9iEMDJ+l4RqyvAzjgwrG30WLGBRmnDmg0Dw9ZKkGHqZ6A/eMjyPKrIW4baKIwarFHaj/KWMypsjEd52HLU8Odz2MO2jFEbM8zB87JjwPqDDRu3jfI3bS0jovOz0WOFhr6DQyse3454eq02qpyy6H3A8sGync/sK05h89p43n2Zrp4IU49rmcJn6yveoxx9tFEV7ddjRZ0mXhvyk4hh1DC2AWZZ4/nZILK89djei+v8XN93bXDZ6WKj0kU7oo4Iz9W6hucWdcB4Th4j2ob3HtN6h/mY3+zsYE52Qhvf/s0wNY6i9EMbngNWzNHy28Y3bU2bpgPTlXkwSmfmNa/hmfwXvLGH/cAP/EAoUoTR8Ku/+qvh2A+RYIyhr/marwmwfctb3hKiVkTlgBdpkn/xF3+xfV78W7/1W0M1d6LiGDh2Nr32ta8NxgsBo5/6qZ/a2le+VN/EjqUngzv0EKUFt406Rr4cniwno3sQcydYRYScyJrPu2I4EbUjwgiPY2C5cv/73//+7WvByD4iJRX6wjiG70kvhYf+7u/+LkQe+Q6aJ5CGgUd6Kpl7RDcxLH3enjVhKGK047gA3jzL8THaMn+MRqKWXIeCMUhQDYMXYxGDExvqgx/8YDBWo8UZsaG+4zu+IxjA8AVXpRDJZC0ET1gb6bUErezMsq1l/nuqtP+kV24Y0QxCqiP5tD7wea2BUBBIDfHZGACMZwOjkcgYREWEkXAw3o03vvGN257W6GZP/xYaeETe89731DfV7YG/9M5CLJh5sbqAKmwWgtKEAeM0v7pRFVepXI+uYdB5c7DAQYGxgRGMt2r9fhuUNLQrR4BQRHCMM8fUVvSyrjNw8TZRoJSqpaq4m5sxmVilVvcE5km7jcWCMbKxRjQ1Gy7sRpHDaMRgxSoJikatEhQSDNlEIlU3hisKUYJqiWhCTeUkt3RjmMXrhnIsHoiyaesumLq5Vo9aULUVoxFDL5aKK0uEaqOgVDypckyqxBWMxwz3x6gemQxziymU+8egwGAtEbmKY0iz5no6TyyRrF9qzZ2alXKI1NafqYToaJhfmEc9NQRY+CC1PYbecIMRs9XOm4895lYybbggVL6kANe9jt7g6CNEVbf6c1884wihNxwLKZwMlXARu1TdrCgboqd4DsBnRQn+1VBcUyrzS60c/hOBSAQHRlJrxWQo1NSSWFSqklMNoMRTqsS4HgZjvqA00S3OUhbSyjQlVChXVCzW1NjQrFIlJ9WKagY/m3WlVtmU1oA7UW4llYoVpVhFRWgsCc0nlUrXVKsWlIolFa8S2SqrUKyoBo3W4ioqo2S6VdVKUvEkEZNCeLZcrihWjSkVJ9JIah3lpkshWlatlYKhUS7h8MCxEw8G9RMV02AAZ7OBZhz5sDfZBuMTcWYFI+rxdRQiGk2MGg3gyeNY2bGiFHVouU2UpizT+I552pChTyttpif+WhGChqLGKO2tKKOU2FlExgJOpGqtEu5XhNeHRoYCfwJrKpoCS2COoyZfyAfDg/tdi8WyCpsoRHE1bilHQdBXKoFWM9mMVtfW6tHnyAXeheKm4slEaFOrEFGoK43Njc3hdqKGVINGz48qWUsqHU+rUqo7mGBHG49Rw8R8YB7ypvzEqKIjFD6/6E3fTgHzlY2QqCJuhdXGHp9Za/Qz83AUzjixMRFVnnkOXLsQg51DxrWNe7JKghEaCmJsWcuw5ZazEnywXyTC0Ycth9xWVBn2DQp0hYIxjSoGXkDJ4cx+uW7MbMlX8BeN9Bh+0fQpR+Usl6K/ed9z1NAKsmmW7x3ZMawNN9Ol5alhAG27wIUNAxsExgVwND9EHS187zLwLoQB/J1JwF8+ky4VrTTMOoLTMIJb8xTztBHD856/nRCmR0dKaA8PQms2HnBK2JA0/1sG+bMNFo9nmWCnU1ReWOmMygHGtz7gdUSNVcuNaBSddqwDWEVp0PsS8LRs4zvLO56xE82GsA0/P8v6o+fGbIRG4RM1pKKGm41mcOwxjZ8oHYJrG5aWnTbugZH7NJz4jf82ZE1Xls1Rw9O8EDUezCuWH6yPdbtPG8aeY1S+mHZtNEN/DkJ43Oj+/lQV5GdCezsz/uiP/ijUJMGQIHplXiMC9m3f9m1BZ//Zn/3ZkDaN3g5/vetd7wppmrz4jFGDccR7pzvTD3YBcMc4wbA07u0ks0yzo+XLwdX7zRMdaTZyroWLqLHocemDtFFo1NeUkZLK3BxhRPckqIVRyRi+toj3RA8xlukPe4Z5E7EGHn/zN38TDG/rA3yP0XjPPfeE7wmKwQvMgagg0T7OF5Iuy5jOrsTQ5uwo43I2kujib/zGb4QaGwTXfuzHfiykAWMUYjv92q/9WjAsTc+WIRiW3/M93xMMS6KjRFUxFHEIwA8cISDzk7oW9OtjZtavnyqNX9NotOfTQg+AYyn73EpUyYsO6rMDCEwsY4xDkOQ7zwAqFfqoYMakMRqj5x23Ffetikh8pg8OsX65FwLF/xGopNG6UhJrwGuC0eqqRT77AHEjGLHqnZvv0u8+5E80lBfhY94jyLDsXdWPHGEQwzrwWACrjq6OEF1YXloO0aiujq5grI1NjKtcqap/R79y+bwuX6ZQSVkDOwdULVc0PTOjzp7uYJRg4O3Y0avGpiatcz3FVpn2cLltbkO5tXXt37Nf42Nj4bxkT3+vpmcoZb+gxqZG7Rrapc38ph4/+XjdOEsmxIXjFPRZmF8ICmdzS7MmpqekUlndze3a0devqzOT2rl7l5qam7W8tKjp8clwJUk6k1FHT5d6e/u0tLgYUiQ5+1nMF0P01ZdSd3X1iP9T09MBZsCnf0ePNjfzmufurbmFoHC5WhvwgokgYofM+c3FV1x0xEUWCNvDKL7+wWcjXILd5wbxgqGI8B8G9GFuhKJTFZ3TD36Nd2gHXHIeraGlSUsrq4qVarr5hhuV38yruaVBa+trWl9ZU1NjS4Dp1MyU5hbmNDg0oFRCGr96VQsLS6rEGhSrVtSfzasnm9M9dx7W2Pi8Hn7kinYNteq2W/eorblNs9Mzmpm5qv7BXbo0tqILo+M6eGi/Orqblc+taqCzVaePn9Lttz9bSjfo1IXLOnXykno60rr15r3q7efuxlU98sXHVC4ldfPNIxrob9HK/JIyiWxIqf70505p+NAeZTp26jMPn9HiWlwbhZR6ege0e3hE1Vg10A/VN5saGsS1EfMLVAyNa2TfHq2uraqrq1vFzaKWl+rFhPbsrZ/rA4euxgp+wB34QhACf3gM3vPl18gNcI2cgD7qKb+1wOMoM7TzmSycS/SB8HXVX1eEhLetvCCbeI60GhcJ4hnwzviM6XOlLlpDO2gNOvCZUGQW6STMh5QbV3R19T8+s1HYeeGqjIzBe1JccJq0tbZpaPcuJdNEZgs6f+lCiDBCI/DqRj4XjEkiwMB9hasJWts0vKteVbOtvT2ksXOdBvIBo6Yhmw2w4n5YvKbAirPTGDeN2YzOnT0fHFo7d+wIPAKOmEt3V7d29O9UIpbQxXOjGugfVHtre3ju0hUK1LSFtGNXomXj8TkIUpOAA7iE55CVLrrCHNgY4Tlfqg4+fJ6R/lx0iw0PmDF/5C944YU84z9OQdbD74xBP77IG5xawUXOIBPAIYoNbSzvw3rj8e2zc8yDtbgSLDQFzUGjKDf8DpyYP0oCcwT/vOiHzz5Pzlk/6AIaY628fG4/apz5XCd0wn/ozrjydUj0y7OMDXx5HjqnHX8dmfXdgTYioC0ct9Cm7yeF/6Bh1sP64EXWA6xZH3KNOYMzxuFsMfIWuLi6HgqXK5wCK/qDH3x+0kYbsLBh5HODrq5tZZG/zBeZS782NJkXchceYZ2sDVwzB5+F47wOezJr5FnoDfw6io8cgGeZg8+10s787vsb4R/mCq24CrmrvYK7IN/X18Nf8G38sHafWfT1RdCKHQ7gjXEZBzxDl7ygVdoBQ0fh0QlYI/2jSwBP1glc2JtYA/TgsvuMwe88DxxchZXnmCs451wT76ERYMN/cAyefDYcGvAY9O0rjVgPcwSX8B48RD/Aj/nwPfOEXhkTvBg2Lhjnq5g4R0x/RDNczIrxXYEX2eH7jF3N1wY8+AfHwcFCan5z87a8Bwb0Da1GDWHks9cKjuADV7+G/sAp62DPMW+ydkfDHaF+qorxM6U9NOVMoF/+5V/WS17ykpCiSEQRuIILjBcME2QHxg3FcAjuAEfO2GEoGWe/9Eu/FKJf8AJn9ewgdhAAnGCg2JnimhdRp/61bAdnP9gIdBDJjuX/N8a/+7ZDw3hkfNbIeU6fvWWdRFw540zfNlqhRWgMA4wX9G19knOPVANHLjlVGjkF3CiSY4cQ84Am//7v/z7AD3hjNEKPjMd8oFd4jXPCpJWyh3EWkXRh0mExICl+A36AN+mz0D9wicIII57oKbKTwjukCBP1Za3IDQdOWDdzx6D0UaKvhM6vaTTaw+RNC0H54he/OAgbE9CXGxBg+XAnxMlCMBoBFIdRAZq9mbznqgRyex2ZsNFozyvzALnkJV/LaLRXkk3CB/cRqDxLuBgBDUMgVCEG2lEVEQGHQshYvAeJ4RxlOh0UWwQhwEdYsUmAVF9ky5j0xaaD8HRlyLqXu6Ll5RV1dnSEyB8bSiqTVm9fX1DAKWZhpfrIkcNa4Q62sXHt2So6QFSOsSfGx4NSFKoUjo6qZ+sSXAzJe194bzh4fPjgIaWSpErFQxoukUDufiSKurS8XD/vlFAo5gMcXOXsxptu0uXLVzR6/qK6WyhRf0RfOP6IBoaHtLiyopamJjWmMzp98pTS6awGd+9SV2dX2CwGd+3U6vqKTp3iCpA2XX/0+kDU9YP67Tp58ozmuGD36FGl00mtrK2GDWJ9bV2lYjFsOk4XYG3A3VX2gLc9yDYugK1LvLsAAjQETsELMHcBCRQqKzjQFDQLrpkfGyobE/iwNxL88zsKg69/WFhcVGdPp46fOKG0EnrpfS/VsePH1dvfF6peEiHu2loDFSq7e3tVzG9qZXEpRIgXljDMGxUr5tWwMqt77+jV615zq44fu6z77z+hAwfb9eL7rtPSwqbaGlvU0JTTykpOC6sZPfBvx3TnPbdodaMQYPiq++7WY488qD279+n86JROXVgJd8u99GW3E7jU7NyM9o/s1eL8qo594YSec/teZRIlNaczqlZqau3s0MmLE+rdfUCffeSqPvHgeS0W4opnd2hw6ICaWzs0OTMZrnLYLBaCs2BwaFBXr1wNl8N/1QtfpEtbd7CNj08qv5HT6tKiuro6Ay+4aqqvYkE2YBignLrqKPhFgXDZfB/gZtOiDXTpu9KgB2gMGvFl1PZ6o4iB88AbExNB8DIeAhxHFB4+Hy73uUmXaydV3p41G4nMy1dA8B45gMJDfwhbBDNCms8oc67e6CJA0BB0iVxgrtAdV+10dHaFuxSnpibV3tYRjHLmAa0VSgXNzs0GGUhVVK6FIFLV29cTePChhx4OqabAYXllJRiBy8tLIfo8PjGmjY28Nja4uLddO3bsDFH/wb6BkEY0vzCroV1Dam1t2770G3k9MjyitbVccBaVCmXl1vOaX5hXa1uLurrgh/oF7y4owfocIWYDQyYiRzGeWDNy1fcKukAO+AaGrAtlA97Fq+0Kk/AiCi4wQCnmd/YUO+HgQXiTlCIUWWAJfhkPHCCTgbGNQH5nE4Ru6Iv+rUAyP/qGtti4mROfUWZs4NKe520ku7gL+50zGVgzL/YvUrmYqytTM1fowR5naAvaQw6hGNvAjJZqdwVM1sCLZ4EVMoorceAD5uM0TugROLuaMbRPH/AN8+czOPMcXGTK7R0l87UE0ALjMDcMeuBrgxXFhc+kbVG8wYW2mANrApYoTsAPecv+x9yYK7yHfIXGmRN7Onh3lW/6dfVdvod/mTfrRSawHpRZYBscIzMzAc/85z2whQ6839KG9C3v9zwP/lzQCX6kraOQvnMSePAb8gl5RN+Mz1p5ljNb/AZuXenTUUPmAB0yJ/gAWeMIGeeKGAN6AZ7IDnQfYIf+A6zMP/TjEvzA3FXScZrxG9EKHOrwHc/xPfoFijpzh5aZM8/xu41dR2F9TQZ4YW+kDTgBHi5EYwPV+6uvgGIceBae8dUE4NBOEDv/fJUG64OvbMRCU9AH40Kn8Lv5C3q348bGAboa7dHvgDP7L/ThdEo7IcATewZrJnLDfKEnIifW9+iDuZg2nCHiKOVXohw/E56BVx39x7AgNRL8E3EiqAP8OCIG3QMrKoNC+0QXwT0pmhTF8TECZBXGJ/KAVEj0SeBOJiE4gs4562eDz/VKHGF+skijDc+oQziaUXEto9H6v4NHjlTS3tFq+qGuCsVv0AN5Bn7AoMPQQlawXp/3hccxGukTZ5uLl8GPv/IrvxJg5DWxL2E0IgfgKWwVZ1QgB6DNn/zJnwxnGqP0yNzYCzHiuOUAeicaDC6IOoILUmKZM3vNj/zIj4Tv4Rn2DRe0oro4qcfwG+cX3/3udwfZgxxDtnEOk7nRHtnDXNhvrWc/VTr/X97TaEULwYNxx6Zvw+5ag8HYXCrPxBGijgRADAgYhALExotcapRPkOZ0J8Z0SghIBKBsZE9mNHojcwQJJOMlt6eD30E4/ToCQn/kPDvSAYAhAIfUXa3NVdAQemw2KJb2+Fmp9B1KnFViMz175oz2H9iv/Qf2bXulG5uaQxSB51GMmpoaNLJnOCCWCF5XR2c4nzR25apmpmcCARPl23/wQFhHEAAbG8GYeP4LXqBPfvLjGhneq/Z2qlmuh3EQ0q0Uvzl7Wmu5ddXKVWWbMjp04KAo7DI2Nh6My56eXsVjKa2trmpugouD92hsalwdvd26PHY1GEEvuOd5euBzn6t7VJrbwtm6YqGoozcfDZeTP/D5B4LRinGMEJmawNufCOlvpAdjBKezDTrx2InwnmtKpianwuYADSC8wDUbHbAGLtAZwoffgK03EHBpbxBMbKXDnnJwaAXSBik0AM3yGSXDXhffNce6YEA2S6cwwLjLK8tq7+7Q1PiEEorptptv08NfeETDe/bq6vhYKCjD3Z6FUl5nzp0NBvvRg4c1Mz6tC5fPK1/bVEM6oXhuUfuby/reb7pLXW0LWlup6pOfnFIskdNLX3pU7/rrC8qmN/SG19+ty5fOqKenW5evjqm7f0T/+pnLIZX4//qGF+qL//Yx3fnsZ+n86Iw+/rlL6ujt0m3PPqL3feRhXR5d0sHdzfqmr79Dx75wTCMDbYpVC+rv6NDVy+PKlWO6/tl36ti5KX3+0VEdetadOj66oo8/eEoDI3vV3Namhx/+QriCZv+evTp37rz6+wc0NzunqekZvezlr9CFS6Pq7uvS+NSYcrk15ZbXtLq4otuedVvAG5s5hh08Df35P/gDnmzwKDzgFz5HQfP1LOZ5lCQXM4FHec4FJJyLD8+44q3vkLRSx/kAcIxCAX2gTEEj9ur5Shhw7gwC+qJvcO/NDIUHmkAOIHSRGdA2/aMsORqNYm5Zg0FBWxweyCrggUHHxpJbz+nFL7kvbNL79+0LBZHYAJhHc2tLmDOpwTfddGNIc0cRPX78RDDcd+8aEob6xMSYbr31Ns3Pz4Y7HeEN1oMRGK/FQuSQwlijeHjjUm9vj46fOB4KLe0/cAZfrIcAACAASURBVEDtnR1awvDEY1ooqb2jU0sry5oYu6r9e/cGGABPZBobD3KO/8Yja2PzA4+8HE0GxsgkDAanNmKcO4qGTAQ2zJf1Imudhsi6facn3wFj2rEBgmd4FhijLGMQAzMUWuiGPQSllHF8zQDPM09HLFGUwCW8zeYI/ugTxddnnOgDmeFKzzgGWA9yhr54lj5Q5ME9tM4mj1yhHbRr5yb0w/PILkfeXfiE8aFDPqNMeJ6uPo2MwphzRJvnmYMLldgAwBiDVlHqfV+Yr+Hw9TCuimzjmPHMn7xnHswdOgZnvgoFeEGvVABkLuCe36BH+mat4CcaIWQudhLRpysswweuqsh38CO04CqtyGr69t16wId6CRhtPAuewAkKLXIAegC+0DxrZy7g23P0VTpOaeR3333I/KETnqMfK1PwPvBgTtAhezzrB0e0tdHDeoETcgU8OIJK0QlHJlDIeI5UN3QZaMD3bLqqKkYm60LpZr0YjK6IThtgRH82Gpmf90F+gy+Qn6wHGoQXWaMrVfoOTUe+vQYbdrRHRqM0AlPzEXAEboznFE/6ZM2GFfOFVvmMfHDlVyultHWREVdg91UXwNjGuwvy0R7cGb/QrI8zsYcAczthbMDbaPR1LMyX93a0IE/AIWsBXozLep2C+VQV42dKe2DtM9PAhgqb1nmhNwdMkDXIte///u8PewGGIjxM2iRZfq4TAe1w/g56cuYAOAdP0Bbn8Fzdn3GQ3+CGfREajaZLPxHGjogxF/AN/qArcPlkxmY0vdnnd5knvAi9cr6PtUAL6BmcEWRu0DXfYzQi2wnCwGPsVTh7iKQCM4wwaB7jmnWSIopB52wV5BgGHQ431kkFWtozF6daU4AIWwe5RlTRMpz10Q9roG8iu8hu5APFejDG3/zmNwd+cGos7W0wsiZSjZkbfYAvcGee4zvWQEosRiu4Yi7YZ656+1Rp/UnPNEY7A5GcaXQV1GsNBIEgIC2c2IzYMPAgo5TYOgcAIJbqQRBFNGQNgCAuxmRjorCO00GeOK4td6fRmoAQJhAMFjWAYiy8ICYqxgCYGIHMFeRBKE6XQ/Cw+TBnXo5EOpwM0hibzcXeZPqiugypoXNzs9oxwHUTcV0dG9NmPh8KrLS2tQeGuzQ6Gtrs3bcnVHA9f+6cDuzfr8EdOzU7M6vTp7lsnuqTTTp0+FAopNPQ1BCu+1hYXNBz77xTjzz6SIho7B4cCUT/6LFj4SwhEcmRkWE9euzRMG/gf/Dg/q2S5UktLi+FlLeZyVmN7N6txmy9Qubjpx7Xzt2Dmp6dDmmwz7vrbn3qE58IhixFIqjI2drWGmDW3tkWFOL2jo6wDpiEsv+coeIsJPjcs++AkqmMTp89E5RgBM/Swvx2Oo9TpYC5U6LsQSWNxhfZA3+UQ9oDc3ui8WyCU5+NZPPlO5f3hgl9D48jUi4l73MYzNtpP2z8Vnx6+np0Gs9yKqXb7+DerFPasXNIo5cvqbmlUa1tzVpYnlMildDkxIw6Wzu1d2iPCqVNnbt0WtVyXqnNRT17d1rf9/rnaWEGL3WrHju1ounZK3r5y5+j9777lAr5kl739XfpxKMPanCoWwO7BnTy7Lg+8i+XA96/6q4RvfedH9LwUEpHrj+olVxa0wtzGj64T+/7yGOamV7UwaFGPe+uQ7p04ZL2DPXo0Ei/Fqbn9cEPndfUUkHf9MaX6qOfflTHT89qYG+fRhequrRQVtfQsLp7+3Xy+Mlw99+unaRdndXQwKAuXxrTai6nV7z81Tpz7pyyLQ0amxjT4vKc8lRSbWwJThleKAAYGTa84T34DcEHblBsUToc4UPZgRbY9H2+CoMARcOlqBG2VsrtLcQ4YUx+A4+ulgldoGzaeGNjoB8cTQhV8OoLvzFAUOjgCYS9U5NxVrCJwM9sNo5u0DfzvOOOO8Lmh0BHxvjuVGjMxjDy41Of/pTaO9s1ODCo6akp5TfyesELnqd//vDHdOONR1Xc5EoR7l5sUWd3lx599FhIWb/l5ltCn9Aw4/DyvZxs7NC907rxXCKXWAOFdKjATPYBBhCOocWlxS2lVdq5c4euO3okVI3+9Gc+o+GR4XCe+gppaeVKOBsNHOEv+Ir1IktQKICjKxGjcAMjR+zALbiAd4EnshqYMX9gj4KAEYQchaeAGzhyVMxRJZQDp9Uh8+F/jADkFn/Zb5DhNjr5HdwzJviD9qAbp9gBJxfawECKpjCzYfMMBhMODWQMXmfkN7QLXfqMlOkLOQb90pcjKoY9NO37UBkTo5F9gX4dGQUWTm1ENvEfODEe6wNO7KsYTOAbRZrffH+fDWQbkdAbfQN/YAoNOEqKAsRz4I45uv4Az/AZj7YNVmDAWoEPeAevfIZPqG7u+x7hQXDkS9KhQfoCZ06jhAZ8ZYYNbvAMLdnI88Xs8BcvpzU7soTRSOSIF2ti7sgLp2jSHnpivih5zNPpvKwZOvD1XcAGOLJWR7FsFPK8U9ORUcgHcMD86R88cgYJngNXTol1hgtrZf/zuSXwDR/QP3TOb4YVv/lOR/pjr2JtwJN5QausE75lzugmKNkYpM6ygP7gT2gDucAz0Dtr5z98AZyRQdA2tMp6cNzXnVc7ti8xB8dEgeBr8xd8QztHXuFj1gNNQdvMg7Y2HFkP+hRrIKLOeqA75sD3wAfcQyfABNqCrpAjvlgcGmEM2tsQ5y97MfLC505tjKD7ASPWAm6QMchaV48HJuAPGNOHry5xCt+1IlRPVVn+P7W9U3WRG+CN82/IPfACTUF7yFlgzPUS8Dbn58Ap6YzIA2AIHThjBCMFR5yjejgVKRiDnHRGAqms9AstcVaS/dnBnWsFgPgdA4diO+D9937v94L8d5r8tXAAn1iX8BlOjKTv+q7vCmf8kBnQIPKUOVHtlH2etsAFODBfeIu1QvdEWemXayqIyr7hDW/YNs74zPUiwMiRRpx6yEQikfAE8IVvmBeG2itf+cpAp/fdd992gUlw4/Rb+JCrN6JXbiCDfAcktM1ZU+DMHOFF9g7ORSL/gBPRX/iA6CTww5EFP4EvDFBkHv2BLzsBnypdP+mZRhDos40AD8EPoSAMr5WXzPcGgkPL3oiNeNqAQFu69iI4zMwiHGFiQ8DTwQKf7EXfftmTigDkeTYPBCaKBnNzQQCQgHeAsRwx4T0bBIIPZCOg+A5hhqBDeCP86YONyd4/mBEG4noOkHbp8qj27d8XLtC+Ola/l4UUs/zGZiCyS5dGQ9rZ/v17Q6XFiYlxDQ0OKZtpCNG6+lmPXPhM36SSciaKqqflakmt7a16/OTJespYul4EIhTRiAPbtZCShoLMGkgThVhJa+vp7tmuUPv46VOh5P+R664LBA7B7xzcGYzAxoZGNTU16sTxE9sFP8BPdzi32KX1tTUdvu66kK6J8QiMia5S1INCHZynGhreE1Jbcxsbamlt1+LyvMqFQthoUAZsbDM2woYNlPWgNMHIKG4+GwluYUCfeYMGnermjdXpZrRj4/C5FhgbzyQ4ZGPmWachgFuUPDYolA42OTa3ffv2BppIxmpqb+/U2PiM+ncOhvOl2UxSI8ODOn/pfKhs2dnZr3g1qYZEVo0NGV28cEabGzk1x9f0LS8/rFv2dWpydEIdvU1aLy7o8pVLOnDgkBYWc+roHNDaYlH/+snP6sDhET37rlv1sY8/pM89dFU337xHr/maW/TQZz+owd42ZbPdmp4r6bFT5/Tce25SNZ3V1MyiBrq7qbmqBz77Bd357KOKV8rq6+rS46cu6YunL+nrv/kN+shHP10/L3lkv64slvTwmUntHLlerR19mp+eVVdnhzY3c5qdntCePcPBQUAa48COYa2sUnAiHc7A1eI15TfXVShs6IYbrg9GFnwGTTjdCQXEZ77gRQQVmzxKiL2GCEgbXz67yuaFgGND43na8pm/CEnwYeUMHENz0BD4xduPooQCAZ86esY48A/05GIpTl1HCYFOoAn6Yq7IBGgM+mRM1sJmB/2w4fhuwCjt0jZcPF8s6uKli8GhgkK3trKqhkxWLS3NOvbIscBntUolKJU4g7r76mkmPX29wUmzvsq1Jq3bjhHGdmqMZSSwYjNAnjAmhVtSmWy4lujgltHB+eGTJzE8q4EHQjR9M6+19fVgVFJMhyqv2XRWSQpglcthfcDRZ5l8Dhz+8/114I/1I9+s7ANrcMWzwBPegn+hC0eNgDF7BzwHDp2lAQxRVJBT9AuNsCb40ccEwHf9uqJS4Hcr8YwPPnne9145I4SNH9gBM2gSGkDmAkv43NUVeY4N2sYN8hycQ5fglLWjhKMAkxbEX9/jxXyhI/Bn4wsYIoNYLzC3IwKcMn/flco8gYUVZuQh/SP7oEFnwwQn29LStpx0ERrW43Reny/zWUL2O/jFEVT6oo0dazbazCN8D155YUyAP84zsV96nqzDaf/gzjgAzrRnreCQcYABvwN3YAG+4RsUKuDP56jhZjkMXqAj9iv6hM7hceALLpgPcwU/9A2NASvf/QmcfEaWvQT80w/7KP/5bAPfdwfSP8/zPWOjC0ATdnb5/lXwAK0Bc2Di9FNHYYEP+wbw43n3y1qZJ3h2Siu4Y23stT6q43OPjMMa0SmgV0chwJXvu2VNLjQI3fECRo4K+u5GYM66kb2MiYw2Xhx5gr5pAy0DfxRn4AEe4T/WwXg+n+l0Zp4B1nY28NdOdXALnpEFzNv05owg2gFLeNljQFOslbmzNp85YzzrYsAFXvV9mk57deYayrWPDzhTwans/5VTVL128GLZAkytB4Fb7y2OzDo66SgVdOB0S1cEhQ/hBR8XccQSegRX0BQRMh/nooAOctxpq9cyGhkbQ4/zh/AbxqvTrK9lc0Bb/MZ8nZ3BONRgISLoNFQihnYqsjdxdyI0xYuxOEPo85jwG0YjfWI0EnVE98fYJOqP3KKSKcYo8p3oJWn6yC/f7cq8MLgpnEP6qouBUtwGGvcZce8f0DRGO7SME/Gnf/qnA19zPIK0Yt+ZzXyREb5jlrUDI+aDw4mrETHS6d9Hglgn/A8OSGVFnoMj2jzV1//yyo0oQtg0sZIRCEagDT1HEJ1XbCRa4WNiUYOSz9F8YxM3f0GUUz/wPnIW0gLyiQv0c56HmcOHoh2VQiiyOcA4nqOFIIQP8BA6PM+zED5MxEYNISBgrZDyng0BRDiU7rQhCqSkUxktLM2rra1FOwcHQiXKkBJXi4dzgSiXRLHqzNUa7m4j7ayvvy9cf8A4DQ31M3ury2tBUG7kuKi9PRiOVOWcmZ3W5DTpcjtC4Zwqaaik9KUywdhjflOTk6FKIsYrnnWKYTAGKXIUdJmdnwsRxuC9TqWVz22E1LaGxkbl1tfrkYe11SDkqbaaTidCZLGpoUkzU9Mh9W300qhIuyUCeWn0UuiPNDuqOHJx+K7dwyoUSpqZndNiyMNuCAoNBMymgdB3iiC4AaZ853RTGBJ425C0IsXzbDbgkPYINhQLmJGNCtzZk8l30CwM5LQtfrdHCsEJc/Ib44Ir2pMumsutamJyUuVyXG2kAa+sKR6raP++3eH+vNWNnBaW1jTYv0ulXFH5/Hq423N1aU3VzQX9j3v3aHXysh5/ZFqDwx3ae7hDy4vL6u0dCBe653IlPfTgGS2uFtS7s0sjewd0+uyoZhbXtHNnn+561j5NXz2l/bt3azMf09lzE7p8eUY9vRkdvuk6pbJN2ljd1OlT57S6WtQtt+zT3OyiWhsz6u7p0ucefky33fV8HTt+Uvn1NR09fEjnJ5Z1ZmxJje19Gtq1N1QSnp2e1pWxUSUzCXV2dai3rzfcN7o0u6xaJaFdg0PaLOQ1MzejyclxpTKp7cuWga/TzaIKN/DlM3iFlsE78EXBA1/mUTYwhBnfOUIDL/Ic/AVvgw9HhEwz9GUcYvAjOOkLmoFvUW6c6vr/tHemMXZe533/3/3e2ThchstwF0lR1E5J1mJLjpbYsuPWhVsjQY06SL8FSYCin5KvQT7kS4AGQYIWLdICbZO2qQ03TuRYsezYsS1bkbVZC7WQ4r6Tw1nv3Llr8XvO/Q9f0xIt0pItyvdKxMy897znPe9znnPO839WeMVtPfdszqxtnst+Y37xWqYdABZ+MEiwmxT7hd+bd2Rs7C9d9WIdXrfjOtVI4jA9o1MnTsYesHZiQhPsNc2lcA8NV8laNZLSvPTiy+FOytpk/c7OzgXN4GUOBw4MaAKvRtKUdeuiXBCu0blyUQcPHYoyNzyjUqroxPFjobxhPUMT3mXT5s2aW5iLZ1Dr8dTJ09q4cVMI4nbZZY5s2XRcN+/JgQjdeW/a849xQGvHuUNfABi0gPZey1xzohPoDA2dXIA55gCjP8eN8LtdSB0HxTpnDuAF7oHmjAW+8HgsoEIjBGXmkz4dW+fkPMw3wjTXmQPGCk8iqPs84Z0ZN/xo7wXu4Z2gj0EloJz+AFBOOMN+5XOBfu1a6bgZ2kIDaM13CAA8i/fzucj47Q0DXeEte1vYao+Q4RhS9nt7yvAcaMD78j3tmEsEISxcvDO8xXsYWFvoh16MhzaOX7V1E5rwrhb8DG6TUvPQsluv++a6QYSTy0A3f3h/ABRzacBoMAGvwff8Y41CR/rid/oHmDAO6EQ/0Nsgi7Xv2D6+h168j8ET8+1cBHabhReYS4NdeIwxQ0u7OMKLnIXcw/P5QBuejaAIMHasJSDVsb32EjCooQ94AF62u77PHidtM2CHDswRc2ePGObAVm941jzMO0BLC/1eD8wpbeAR3tEWOtrasgKfMO/wOn2z/hgD4+P9eLbdaS0PQWe78fM7fA+toCG8wbPgK8tmVgTCV6xNuxWzpqw8cCIsKwNZf/TLWJlT/tm6yrMYM+OJePG+QprxI/xbjnw72fFKheVrsb33M4dcQXvHi0MfaAP9oHPWqGMrrT33LL/zkz7t2WcDEfzCnNG/ZXfWCWuCuUAR41AUn8N+XhZI8jtWMpK4AORI6oISKDuOS+fBWMSg19ZMvBdwt2Ws8BCgEdd73p+x4daJ1ZH2yB8ANivd+B5XT/rGKxJrJTzNOQjoshs7QI01RF8oRi3v0JYPXpLEKTIOwB/7GJZeWyJNP+MOgCJnJWCTxDfQkv2CJDt4ZdpTxq6v9Ad9aE8sNP1yPwlGUdp4X+E6awVLJR5YPM/7/5Xy9U90T/WE+GDGHAojOJGIJ94/aXe1mh1b+WAu+uEgZaLZ4N+uTzNTFsSaKT0hWSCbbWfzMQsGAl7q/24gzHe0YXx2b/Vz/b5+Rq+XBCrSt3eFwFyIGMK0QFNxdSr9kRCmUqbwtAu691O65yhX0VMuX0i1Jymkzj2dToBLMrEimKZ0+ZTjcKH51DYV6041ywADBqHxfMphdLpxnZqLuWLqA8GzGCU8usr1C1LH5pCjv7byRdLJ95bfI8+mkS+GmxvlSxhMUg5gZSb9PPUYuZ6L8g2UAOjlCpHKnlT3tvSyyUNPz4nn2BuZv7PignaeA+aExeRgXu61Js2HFPNAe3iVZ2V5GXpcylN2Y0nzzrg7KpSorddWvkC2rJZqpap6rSVVSjnN1+c1NLZCS62ojKIC91GighnqUVqjrapOqYwRvL0qiq0Tz6hOV3kV1cp1lCuU1OoUyPuvdlSGo6RJQZ18ny5L86pSPZzSAPmqur2Scl2KuVNuQyrAux3X+GxGaQ7coMuFbtRg7FEovlDRUrOnQqetEYrB52ua7xTUjnnEmZhKLhQV6ahT6MV8U5agTC3IRkvFXCFq0bU6qT4WPEbwHC7L/ly68Vtp5Os+uO16bsGGeeSaN1mDAu7zfmAQc+newt9ZnrAbjtdxVoDynsJzfej5IGVs9obI8oj5zrzG3z4szWNWii3zE0Vc+zVJSWhFndVUR7Ffo1VpHQW/ltI6DE1jmxI1ie/SAZ28LdKe0UvgkJI4HZffIRlJKlvQpZhoqh6aatn20u+4iv+Yki3WdbrKzpLGOvi8FQXeTrNN26xghEDCPmSB6nL3vR8pnVW8+h2yQuL7cczvxph8vvPTwp7X8U8jx7wbYxv0MaDAu0WBrPyLYgkwYWUNiiUUHS6fwd4F2EdJaRd2lABYxu2RYFkZYEVYieOi6Yt2jimlDyzXvg6YRxbDok/frDXAJHunQy+ICcSVEksj3gsAJ5TBPrPfiiYGv/y09Z7zHgUE1n/2as56ABYeHXzHmPFO8vnNdyjUUIygJEH2BOTxAZQBKm0RZPworujXIQoAtfD8oVxTRoZGmcR7EEPJOyJ/ACSzRi5jCuR2rJhOBkh8bxZYo5xl/pwQDjkaIMjYjJHsGeqEXNDAXlrQGlBsC+flgPjleO+y7qk8zIK4hSoGDOJFI2UXG2sXLjexP2kBmLG9WUNUTK0QGFRvLcVb9eOxWei3nzVtISKTAmMCMjwJBizWqPC87ETy+zL46idHsIBrIZfn2tebZ4RASj3DQjkYx8+iBAdWqRxCYr9QOSANV00KqBNbBCAMANev+1WqVtRotFQpl6Jgd7lYCtDVbiWwAGiMumBRyLcdCXNSHcQkOJLqH+anrIeFXq4D4Epol9qtKFTfEtagnirlSsRb1XABEjXlmlEDEqESuRUA5fFVihQN70TtwVKxqvpiQ8PDuFw1oj5dFNGm6HWRmJlUD68M2GJo/VIq0JdxMUY2E2cs9AZgC5E3GmibbWOFgLUlXvwGlVmgmRUADEayvvUWFOymEX3nClFvrzJU0AwatKER9ShW2e6qEkW9O6neZ5WabR2VC3n1mnXlC72Y60ZbqlRLKnZxBaxrZGStOt2cOu2Gcp0lFQFfhZpa6qlXQGGRjwRChQ6lwUtqUTOxVFEPa0C+F3Uye1Hrr61Cr61KQWF9Hlu5SvNzOZWKqBYa6hWK6vTyKuUX1Ws3VB4a0dRsU8XqWBQtL7Sa6uTyyleGlCtQ87OjDjGr+ULMTwdQk89F3T+UF1iMqT0IlG3CA71cKAxQQFiTC8tdGquQFci8FmjPOvEmzt/ZT1ahk8BpWrvOnppVLmSVN/RjpY7b+FlWINnVCl50ez/bvGglg/vmezSoLsXg9Q7P0cbgwW78sWeUquHay0bQbC5pfMW4ZmexFqB4QV+AJaAdlloWamOpEXUbAYzUdC0VqZOJsqMV4BJg3lxqRDbeZrMRBxfAkveArtSi7VJDNGYvF0ARyGgAmSrbXgSGlLtHGZSUVz/y1U/aon/hvn878JdViLAnocWF/6zAuNYsGwPQmMp2ZRXA1xrw/4VbnIMXfscU4AyEn3G1p04hwASrIGcI14lvI97Zsai0oa1BEOcfgAOLG6CLtYKrJrUdsYC7DB+AC4CHKyfWt89//vPhkkkcKlk9AWaf+9znIrbPGaQBZPYSA0dghQOskQTGmUrp07L927205T9bG22Js5LXRi++t7WVMWSV1ZZLuMf9WFHMTyzv0NIGiCzusAejQw6S7J3qwGdlUWhHH2Aae21Y7qA/2tsThrFlldNZhV7W4JGVebjfnjiWa7MKfSsDL93z3zEzITJs3779LfTRyQRtYdAAyyAIMyyJIexXbs1+FmFfySD8IhAPQnMQo6344he/GNZGA4m36tNgMysA2roEszuoGuHPwNPjZVK4bsbge6fqp1/+hsHoB6HA7rRMus351rrYWgnoazZbUQi9VCxHzbv60qI6uZ6avSUVygU1mosRM1ifX4h4xE6jqVK5GJY/3ECrI0OqN5vh9onLaAjoaEvyBZUKFGzPq9ninpKWmu1wSV1sYElLlkgsiQiRwXQqqFgqpUxOzeRahpUTd9QQG/N5LbaaUWw8EthgBcOigYA/VFZ9cTEsItSP5BNW005XI7VhLcwuaHxopeZm5yL2EpYpUaww1xMFxxMQTwW1AdJZ+kNDu4eZnvy0kG9eclILC+heYKY/75Vd+Ab/zJndqzy/9El7b5b06U3F/GPwD2ikNuPQaFnNTlstLLQ5gHteeQB3p61ydVjNNuCREhcg9Wnlwh0zp15Jmqt3NVrNq5dvq8OcNXKqFEqq5ttSp6VGZ1j1TleF2kKKK+jkVWh2VAIwVmpabLRVIhstBaBzUivfCx7JdZphfcz12uq0S1J+hXrdlsr5JTU6eeWKI8p35lTJN9RqFqRKSfVOOfinhjWx11S7m1O+VFJ9flHrV46qPjOnaglrIhZyKQdYabeCT5pdqamSVBnTYruPNEA4/fgFA/HsRuR5yWqz2HSZCzZFr0c2V8cqWinjfryOfd1aNG+KWUuhN0j6Detb35JMH7hewWveUOEh/vb8Mwb2Gcbntc53fh4/+Q5e9MGSFTLNc2RBVTcXbuCxUfeZCmNeHHr8HwdSPTLwNluN6BdFElmJi4VS7Bvm7WSNrQaApG/qrPJeJL+BXxIAb8EQfbNivm9d7CuPGMEyMoxq9vHfRQyZ/f1Kd+xf3PbZQ9h7FucMvGGL1bVEnV9U0Jido+ycXipkXUtzORjrgAKX8rUV7AAySjgA7nDFxF2bhDOcf3/8x38cGb5xjyQWENdqcndwVuPCifULKyLlGjivyRCKyyS/Azr5SRZowBDGHhLYUF+Q5wE06R+rJG6TuK3jhu1EWs4azTlKe0AlMXwAVTK1Ygm1Qv/tZtcAa1kO74cxeG8zTsh6FGQNDl7zBmA8z9egn4Gf5UPaGeBZhnSmZcYA3cLjsK8Yt5I5a7TifnvVWdFoBbQV7VkPKI8ti18Mlg0os7KP+/f4/bfb2FPrSlfMZWMaeZiRsi0JBnCkhibTl4V/hLWspeBKB+IXQ9CHYcn64xTNFsreDjRai4C/L6Z1u6lx3TFuaEMAuYwfdyI+AFOei6mZf/jcY0Fl8gHKzsaISRiBkfZoS+wWyVgB0DzPYyV+cHRsVK2lps6cPqeJNeuUrxR07PQxnZ09p4lNa3T4OLWqpjRcHdZde+/UM99/Omop7tyzU5u3bdFsY0GvvP6qdt+4J1kqZqZ16NQK+gAAIABJREFU9tRpVcsVTa5br9mZuYiJ3LhlsybXbdSrP3xFx48ej3Fs3LRJ27ZvTckKmkt6/vnnND07s1x+5OiJY2FVvOuOO7Xv2ZfCSrn7tpsiKQcxbwff3K/Tp06q2Wvrww/crx++9FKAjQ/fe58qpbJmZmf14ssvanLdBp06ckrN2SXlWnmtHF0ZRcRXUVbjzCkdO3ZEw6Mj2rF9Zwi3Z06di5hCBF/iPeAXNi9oCm0dVM3csJgxqzsZiWtZcY8LW+P6wIdYTRcZdiwNLgMulo1GzPEYjsmwawG8QLyHky3YQh1FnletVq1aVi/fCUB+5Ngxbdq8VTu2bdfs1DkdPXxYC/VmyN+VfFeF1pQ2r87ro3ffpF3bJnVm6rS++rVntGVyWHvvulnFalHnzlzQs0++ok1rVmjr5gl99WtvqjJW0v0P36bnqG15rqkHP3KbJifKajYW9c1vPK+F2bo+/Zlf0f5D5/S1bz6lNetX68H7b9GGVSW1l+b1//72n3TsLHU4R/WJh2/TPz17UM+9eEy33LBK99+1S2O1Ee3bf1z/8CzJSG5Ve3FB588c1n333a1vfe8lVSpjuueWXXrh6Sf1yEfvUSHfjWQ39UZDM/N1fe/7L2rD9u1avXGPvvHkPr15ai6AY21kWNu2b481RTyTk1XgFgEoh/5O/AGN0ShyWLh+GnMHPzg1P/PERumU187AiqUZjSNzwx7E8+AVZ/PkMONw4Tv89+3D7zWKO4a1gxyOxL3CT4yX8cEDuNA406ZjBgCVuJY4Ay88CZ/wXPpmfDyLdi7xwTudOH4ystBycBw5clTtXkc333xjuPYA9jZu3KDp2emIYU41Tm+OTIw7d+7SxJpUK9IZM9lfrrtuR8RDJuCcXFeh2+nTpyI5EbxdrZXC6yDQYIBEQGM4qKY/45NAo//FNwPP1Cs9pqK9BQEf8P5pIeQnacWv6qHv4U2/yKAx++4WEn8aLfx7OE2DrgcUuGIKWPHJmfUbv/EbkZmU85myD8hOtpoh13IGk0GUe770pS9FAkr2NGR9LITE9//+7/9+WBGJNUTeJKYPWZ01Q+gagJMzEdBIfUCK02NpJK4P6yHyMoCRDKOcY5yjAEkAKHI+mUApS4MVkzOZdsjWlwONfkeDICt0rdBbNgT0KyYYYNooxN/GOlmwBm2cTMkGI0+A++actzeUQxasKDdusbcS99C/rZDuy+O2p0qc4P28AbQ3oMwCwkv3Le7hHMrSgOf5rDK4tOUye/1KmeqyoNFadT8oSzAELwJNHUiajRm7WtcOiI/AT7CqS17YlcyMcekLQjwTB2HSNQC5htBlQALyR8DCvxpBE60HTMnCweUWP+/IHjo5GWZ6p9JG6IQx0KTwXvykT2d4gwGcVpr4pTUTq3T8+IlIYLN1y3aNjY3rB8//QJ1yVxNb12rnTTs03ZjWCz98Xo2FRf3bz/26/uov/69uvfVmtXNtPffiCxpeuUJ7771L+99MdaMouE5m1M0bJiMBDUllEL6v371b3/3mtzU5tj6SbQwND4W7QAilp09o1erVuunWPZFl9YYb90SCmmeff1bHTxzXr/6rX9XTX3tKZ8+e0+0f/pAarbouzExp7QSZQg9psdnQw49+XK+/ul8/fOZ53bD7Bq0eXxVjavZa+sgDD2juzLSe/dYzUr2n1SOrtGNrCtY/dvKY1q5fpxWrxnX6xOnIrrp5cmtYU0nAg+BvAcv1rPD35h/+3wAJF/lmfhHcEbqxBgEWnW0N4Zq5xBcdYA8Put4biwcNlrM5Aly8AbBBAk6YV5eDoC8ABX3DEwBrAHAHV9JSSYePHAkFAK6FC/Mk+6hrYaEZ7rbDqmvd8KL+xUM3adfW1Tp7+mQUYZ+Zmdadd+zR9PkpnZ+e0+T61Zo7e1brxyrauW2j/sufP631G4t65JMf1WNff1YvH5zTJz52k6q5M1q7alznz03puX86on/+mYd0+HhTf/F//lHrN07oVz52sxrzhzS5foNefuWI/u5bx/Shu9bq4w/t1dPPHdAT39qv67fU9M9++RYdP/CmNmy5QV/4h2d1+513a2murmMHf6h77rlZX3zsDW3cvFGffPA+/ec/+x/65CPXadOmDaHUePPQUd11352anp6N+5987pj+5u/3qTC6UtPtvIZXTWhsPGUvZT0wp8wVoJ91DKByLUM2PQ4KeBMae73QzkWkAWN2HWHOnACJdQs/2AOAg41kCAAtQCjzzhpl3rnO94BBuwyiIED5Q998z7rxB7cXeAB3GJQR8CKHGO8Br9EHyibGwp4Af3HQsMfwk3toy2aNssm1AW/ac2PsSbwT99597z0xvsOHD+mWW26NZ/Ks2ZlZPfzQQ7HvRG2mV19VtZoSUNBX7DGr1+jYiePasG59WLRTJsNFLS7WI1ZydCy5hYcFcRkk4h6eQGPYg/vBjcTLBmgMK2hyPb8IKK/06Phgt/eh/FZvaa21wSLzieKKPQeevty970eq/SKDxqyAl/WKsOD5fpyvwZgGFHinFDAIAjRyxmBtJM6Pc4nzmbOHRJNYGbEMAg5ZB2QDxcKHzMuZSBZSZGSyhXLP7/7u78b5R11BMn3yHGQ65FXOe86uX/u1X4t/1D+kTATZVOmLv7kfuY5zmVIWtOMefscYhYssGOAP/uAPQvbznvt2+7GBIecyv7MXOwYxazHkd2QW3t9A0PufLYb2dssqCPk9ef5U4j2dyRn6OEuxn5d1ZXUYiQFq1hOF320FNtbip5/B98gcDn3gWQaQBoG0dx8GlQadl4JSxmBwTJ98ruasuixo9ERZc+pNFQZ0jT2CQgkChVmy8YjvlKndzhm5yOyDQGUmyMYLXY5hICIEdkAtxAUAcJg7zTN9hWa+mkpUwDi8B9cQDtF8cA9CKMIqzIsVA0EUoRHB1wzDPQAWNCcA3VSDKKdbbr0pLAOz0wvKdVhwW3V6+oyOXTih6da0dt6+S91yWzOz0zq0/4A+/tDH9A+PfzOKw7+271XNLda10Gro9nvu1PmZKV1/ww1RNL1Rr+vO2/dqqFrThalp7T/wprZs3apavqLXX3g9audt2bpFq9aM681Dh3R26ozavbYefOQhHTtxNABcbbgaYJBafA/f/5D+8UvfVK5T0K479+jU+VM6cuSAHnjofh07fkgjK8dVqJS1ZfNWPfF3T6jYKWjP7ht14MB+ja5foZXrVmlyfIN+8PWn1DzT0KrauHZu3xm0PXnqlGojNc3VF3Tg9QMRo7VuzQZtmNyghXrKtMl8sXidhhlhnmBh1+Nkc3F6duaQdoA+5sdZA+kDkJJKZOxc9lUHlPAPkMI9uFnQn4ElfMI8Ms9oz5yhkXmG7wAduVxPK8dXqD4/FwDh2NFTAXgmNkxErUxKbyhf0VCpoOLiae1el9O//uQdOnbynP728ZfDVffhB/fq3ju36D/92V+rMS898kubdP+HxlXr1TVaKuuNI5RRIeVzRfvebOmJ7x3Xp35ltyq98yoT87nU0vBQTzWKglfG9fjXX9OJU3U9+vHrVOhOa/XKbXr+uZP61jMn9Oufu1tj1UVNLeT0tW8dVDV3Tp//l3do/vRJrVi7Q//xr57SjbfeoEK7rJMHf6hffvAOffHvX9PQqjV69JGP6k//w3/Vpo0bdP+De/WdJ1/Ws88f1oc/ulUPP3yHjh47qW9//2XdcNO9Oj7V0f/96nc1tHabdu3eE7Sxe6nBOOuMA4bNz3GAZEJj7pgn5h1gZEsy+wxz5Jhjlz9hDdoiyJxxD3PqTH/cZ8ujLYUoARgHBw7PQbHlumvsHygdXBgXvnHGTDZRxsjBSp+safrBcwGwCZ/xD57jPejfdY7gJQNiABzZTw8dPhRtduy8PlxSqYO575V9mpzcFDzJ/vP6a2/ozjvuDMXDkaOHdOLksYg3XNVPhb1ifDz2M4A17qsA4GNHj+rk6VMpBfpSsx8vXFp2T03eqIBGxzJyBeiY3GVJdNU3RyaQGXHQA5PjWykjf9IZ5th2Z9r24X41B/FPetZ7+f0vMmhEiLIAZuGLv+1G9l7SfdD3gALvNQW8tp0ghrMNWcghZig7OWcpN4E8/Nu//duxHn7v934vgCRnMmc22T85W7/yla9EAXsS1KAIxYJIiR7usVyGbIwchesrQBR3VeIhyTBKEk0Ky1MSwmX3SHpD8hvkBu75zGc+ExZHZEFKbgBSDQLfil4AJwNDxynSt+UPh7dwL4Yk1jnX7DXpfdsWx2xMOv3a5dV7gu9zOJtDYbyX2OWU53EvfdgayU/k2QjZ6mdmtmck72+swpxgmONertniaCVAVqnl77KxjDb02bp5qRUy66J6pTx4WdCYffksIY2anXQEqx11TxBqLCRmUaw3Ya65H2/QXAO4IcDBpIAzH8Y260Lct7Ne+uWNwgEGnnxAAIIfliOEOp7jAtqMFRDo7Eq8C5oTwKNrL2Iyp/YbY0UI5lm2jFmrwKICTACaqbW4avW4LkxfUGOB+n0TGh8b10uvvaxWqaXq6qomd2zQodOHtH5yncqFkjat36h//MZ3tHPb9rAW4trZyee09869ml6YDRfUZ595NoS9nduv0/lz5zU9PRMLbmLdOlXyZd12/a16/Ctf1eTGSU1u2qB9r7+m2YXZyOL5wEfv13FA44oxTc2cV22opqGxEe3atkuP/e+vRAzWjpt3aaG9oH2vv6K7775T9cV5bd22TQcOHNSeG27SSy+8qMW5ujZv2qpDRw7pprtu0bkL57R1YrOOv3ZUB557XSOFEV1/3S4tzM0HaNy+/ToRHBkLPlfQyvGVmpzcqLn52bD2MLcActd+czpteAtwgCsgmxjvyRwixPPBfRD3VujNYvL8kI4ekODC4MxVtog8GyXPgAcQwukTIOKi5mwmLusQFrDZ6Ujkg0DfXmrq8MFjyhfyGh4d0o7rd+rwsWM6fOSEhssFlRZPa89kQb/66G06c3ZO3/oum5z0oTv26M7bt+h//rfHVep1dNtNG3X3HaOq5Dqam6prdLyokZEhHdx/Qq3iZv3119/Qo4/eog2r8zp9/ILOnDyl+++/UUeOHtDwitU6fbanZ597XY9+bI/GR0ikVNFf/q9ntHbTkB555F5NnT+i2oq1+v4zb6pbP6qP3b9bJ944qJvuuE+PP/WqxlZOamkhp+P7X9DHH75VX/3mQQ2tGtett92i//4Xf6Ox1Vv0S4/crW8/+QO9/tohoYz6rd/6bICpx776hm64eULTi2W9fmJRc51h5YrlAFCsLTZC1i7r2JY35sCZyphr5oB1xDyxubOWXO6GA4I1xT/XVWXOrdRh7lnbgDo2VGvhWPccXq4Px3VALEoD5vmBBx4IzSYf1ipj5R6eT//cx094kjGgMIDvsFK7jADP5Hf4BT7hnV2Ogr2BgwEwyu9Hjx4JoNdoNnTyxEk98MBHdfDIEa2fWB9gj2RWvNPw8KiGh0a0efOm8B44deakzp07rU1bNgUfHj58JDKqug4f7qdYGK+/fpc67U54D8RhRPmJTnfZaJjcUTMxjX3r4rKjKgk/+k6rXWfUGoDGHzs33wnwyyZO8lmYFVCu9DD+ebUfgMZUB3YAGn9eHDh47ntFAQMd+BvXVLxzkH2+8IUvxNkHSAQMUqgexS2WPWQzZGbqFHJ+f+pTn4p4Rc45wCQyNEXoOSexMuLKigL1s5/9bJy3nG+4sXIPYJCYRtxZcTnFhZXzH7CJ/I0shwsrsjrnMkk26QeLI9//4R/+YciQl/NeNECytc7gzYYnaOv8B+7HoCvrpmkrYDbOMOt9QB/Q41JX2aznib93Ip5L9xXPs62cPkMYF/1zfrgWJtcsX2QxlI1zHrv79Djo22GFfid7avr9/V5XE0pxWdB4OUbOauIYCAI5AjiCIUIfgr9RcfYljXhd8wlwAFNgKXByiitdQGYaAwVnUoSpeTYM7UQWPA/Bj795LlYHxo0gymJA88Kicl0jm4rt2gigtPUSATRrCj916mQIfbhgLi0uqVYd0aqVq3Xi1HGdnT2r2sqq1mxcpf1HD2huYVb33H2fNqxfr8e+/BVt2bpZw2MjOjd1PhYIVsOnnn5a99xzt1599TUtNRraff3uiFN0QWk0EUuLTW2c2Kgnv/3dsHTu3nND1HG8MHchLBwb1k1o30svaud1OzR14byOHD+q6/fs1q237dXjf/245mYXdPu9e9UpdDSzQG2sIQ1VapEg5eSRk5pYvVZr163TG/vf0Lr1ayNGC6Y8feq0cm3pnlvv1hOPfU2j5RFtWrdJ0+cu6OyZc0HfXbt26vzUlFrtdsR5IgQzxwBzLxo2Bj5sGsyT3RwR3gEJWFkRyF3LjU3P/AQIYK6YNyyGjjsDNPA7wjtWK9eTc+IjeM91pVAaRIH1iYmwJEUmr82bo/wEyYa67Z7K+ZJmpmZULhepjBHzdOTkiXBPzXeaal44qo1jS/rI7Rt01y07NXthWq12T6+8/JoeeGCv2s05teqLWjU2EtlvR4fG9OST+7V373adO3NU0xdmtGPPh/TV77yse++7RwfffFNPf3+fPvnxO7V585hOnjit4aGiVo2v0qsv79ONe7bp/NlTAcJff+2k1qwdUW1kpY6cOK8168ZVb8zo/ImDunfvzTpx+JzG167Rq0fOqFwbU2uxpGNvvqhHH7lNU+dJ0DSk0XWb9Kd//gWNrd+iBx58QN976hm9+tKrKheL+vf/7t/oySe/o6efP6o7PnSjzs109P0fHtHoxHUaG0/1TVkzrF/AFPPk+ELXUoPGzLOVSmystrZBc7uswgfe+AFOuGLCL65vxuHGNZQFHDZ8bIVmTaO84sMcwgPea5xm2lpT9iXaGzgCLllLgEP6Zwz8DQDmp11l4U/G48LxjIM9hzHAP7wX97Av2K0eXo26fcPDAUwvTE3F2HAL37Ztexzczz33rNatWxuu8+wnrgHF7+yrXGfNJLA5HO8HaOU9eLa1rO9s3/xRS+PAyvjOqDZoNaDAgAIDClyLFOA84+wDnFH/kHPqiSeeiLOGshN89yd/8id6/PHHI+6Q4vB44CAXITO5CDw10wFxnDf0hUWQszFbJ5sz6stf/nIATiyLJLbB04cYSs7X3/md3wlZD7nBsjiyIOcx5zVuqtSC/83f/M0IVfqjP/qjALBXm7TlWpyv9/uYrxo02u/XSBohybFMCHwIOzAUDMk/W+ZcdNsJarAS2Fz70xDLABXhyqCC8SDkIdDxvTMrwqz8jjDGggKIADQRCmFsGJjfWQwAOIQ9Fg99OVGFtbMATt4FYXOp2dT6yfURA0cM4uLcotasWSsq4J0+f0oLrXmNrRnV+ZmzYckaHVuh67Zs1759r6lcrWpy06RGRolRWtKp06djUYV72vR0XNu8ZYvGIlVvQxcuTAUwGx0Z0/GjJwLUNBqLWjG+Qus3TmpkbFTz9QUdenO/isppYnyl5hfmNTM/q0K1rG3bd+jg64fCxrB2cq1Wb1it+tJCWFnXrp7QzNSszpw6qxXD49owORmWy1KlqFK5ECUE5mfnVZ+r60N779KBfQeiTMRIdSRA1uz0TEzlmokJDY0MaXR0TGfPn9GZU2c0MjS0HAiMcMwc2K0YAOiMU2xs8BHg0YW64TkEcAv9tAeo0IZ5pz8+Ln4ND9pFmWcwn24HzwEmADzMKzxK37SjsH11qJIsWp2u1q3doMb8YgJ8Y8NaaCzo5JmzKlfHotRG/ewJFTrntWFFT7t3TGo1MZudnp566iWtXlPT7us3qFaSzp+5oOkLdY2Pr9XBg4C+NTp14riGKgVt2LxN+w6d1uYt1wXIPXH8uO644xZ1u4t64YXXNbFmSLt2bNHszLyGqlWdP39Wa1av0NjwmHqdls6cm9cLrx7XlusmtHHDmBqz01q3elzV8ojOTs3o8OkprVqzTt2WNHX6sG7ajZvkqOqNolp56Rvfe1ZDqya0Y9dNOrD/sM6ePKGhck6PPPgRvfzyi5qaWdSu3TdoZr6tl/cfj0yqG/qF4VkTWIydZIa9AKDHewDMmAd4FTo7kRTrju/gcb5jjjk0WEfQnbl3wWDml7XMOjW/MK98n+UJ9hva2N2Mcbj4szVsAD67p7PO6Zt55z7WvuMzXQOJ6ygyeA48A29xP3zEmG1h5dm8E30Bjh0gz/vZ/cRFrAGN0IJ3stWSZ/g5HLzQAbowJmsF2UPhTwNbACQ87f5/mv1zcO+AAgMKDCgwoMAHiwJZV0rkWAAZ1kAbOzhLyAlBcXiUvJx3n/70p8MDjzMYeYyzHK+gxx57LM55zk3Ovk984hPRzsnnOIvwSsLyyDmFpRHLItconYdCGbdYgCH3cyYDDDnvULQiv+GOinIYiyPGANxaUcRmPRg/WDN07b3NVYNGXtUWvktf266iCFcwAsKhsw0h4Fhjb+Bpv9usC+yVkhIg4SDPS4NL7e7q7x3waqBrn+OsTzPXGLeLffKdM8jaP5z3QHBbLklCOQrKI7S7igIWOcpjFNSipEU5r7aaaon6h51wc5ybmYsC6t1WV/lCMWo0cj8uZ5TeiKL0DRKxFKOod75vro6i7vlUSiPqubXxBE0uNiTEaEVdyLzypWLU4ct3e6IkX7vTEvUflzptFUtlFXpFtVtUCuwoX5Sabcp2SNSQbDY7qpRqERsVQms+F2U3uj0qO3ZUjfp1ixqpjaq5sKRquRYlKXJd6i+2o2RHmNmX+paQPPX9KCuBK10K6HWQsH2xmfOsXzZ/e67st+1N0MmP3Iaf9m2/1H3A827zv90X7K8OQHCiFfrp9cg6RV3ISlhJoQH1JgvUL8x11em11aaGYa6mUqkaJTiK3UWV8rxrWxS27PYK6nT511Ct0lY+11K3lVO3QwmSsjrdoooFRZbUlSuG1CDOksnPpzp8KCCoj1koMa9SY6kZS6JYGgrQ3KE0Q7WoXrurUrejfL6iuUZHKlDbsKtqIR8uxdQHLJarUYojXyjHuxS1pFKBOeppvtFVbbiijgpaiqoqRRVzZVJEqtduqlZUlB4ZH1up2blFKV9Wp1BQC1//fpmBLB2tEXQMAt8BAp0gxO4YzBHXXJPI2VFtgfbe4D2GnwZHDuJ20Lvn127zBmRWQDAGp5vOrvHsfuDn2x2Ev/nYxYVn++DyfpLlV37387JuJYwFTS1gmfXgsgzO0Mw12hjoel+1OwrjYQxO+W3eNi0Mhi/nvnOle+mg/YACAwoMKDCgwLVPAcfbGSRybtgDi7MFwAaY4wzy2QtwRK7F2shZiyIU5arLUrl0mkM1AI30i5IYJSlnOn2hBKUv7uMfz+CMpF+UrpzJAFXOLnsFAkox8vB85znhzPa5eO3PyLX/BlcFGi24W5DL+v1a0IJpspl9bGm0jy3tzNAm49UKPllXWVscbU3Iggr6tzBGO5jRGVbd7tIx2MeYnwaOXlwGP7xnWFwpnk7R70hE0VOnmYrEY6Frd1uRHRUQsNhaVJl6jY1mlNHI9ajZtqRCCcCgAAy80+jIqGbnZqPuIv2HIF4sRt/UdqMgOOCQGCaS75DjImrCUWg+l1cn11GONt2eikoFw3PMi7pqdXvK9/JRTiOntiolAGRDXafs53qhlPJp9CSS/QNwhmq1AFLtTle1SlUzM3Nav3qtps5Nq1apRYxkStCYAohFYfqom9eJ6/lM/JTjgKAjG4TdCW3FtQBvl0Wuu51dHGnjUhnZ1Mf8bj6FbrSxwG1etA+4hX0rEboA7QAMRS01W8pTcJ35bbeUSmC2I60IoBAQRzH3Xpe6nPBUyra61OqqWh3SUnNB5QKB2q0o3l5QWYXisKj/Tn9FSly0W2HB7cIzXRQIpQD/3V4nEqPAV6VyWc0lAH5exVKlDyzrUReymiuqWKqq2YbAHbU7dZXyOVWK1Zi8ZrOrpXYvwCOW00IOF+OO2vBKsayFhbmgDTGc+RwKCm6j3qDU61CYsatKuapWkxI8ZbW6cFBav2zuWNoN7gFBzqTseTXwoo3Xp0GS59Z7iH+af6xYoL37McAD6AP4uc7HACsbV2bAaJDlfv1c7qM//mYv8P5AH95DuGarJuMz3/r5Bp/e07IAkL4NEJ1xzePkEKUPH4jme/Nl1mLq8Rl0WoFlhdvV7p3X/hE2eIMBBQYUGFBgQIG3owDniZWenEGcGVZCZmMendGe7/FyAfz5HHQ7y8Duj+tW1vJ8n6sOBeKnz1QrlLnGOJwZlPuy8Xi0t0znWDzaXE383YAr3n0KXBVozAaMZwUkM4iZlEl2EhszJK8Ak9kS8dMCxksFNZ5jy2EWiNhyYeHSYNGMbMb2eLI+1HZftAWBNtnFx/Oc+bGNkB1AqxcF76nNhvCfL+a0cdtmbdq6UXP1Oc3X51UqFLVixbiajbbm52eizcqV42GJdZwSQjgLE9M/Y3ZyIBdIn6C0wcy0ZrF6DuEKOqr6Yl3Ts3Oq1CpR57E+P6+leiMyrw6NDGue8iONRY2OrlCtUtb8hSm1Fhe1ZnxFWCCn5+a0SPrk8RUBKqbOn4/4tpEhrInEiNaxAUYiD2LsdmzfoZdfeiWKmnexsubyy4VPu12sbDnVapUAmhDHlhprv8w32Q3CIN6bWxbw8ztCs61UBoUG1t5gDDgsWNvibV5kzswvvidcAMlW1e6qWhtSu9vRYtQILKlUKKjTocwGhdildjcXYK2rUrijElOqXidotLTUVm1oSKVSTo3GbIDGcqmibhuAX9RSCwtSXqPDQ7owdU7VWiXmvNluRzt4iPFTvxPa4QZZLFYCzOXyAPymcvlkQVOnp3arq24POpfUVVPtZpOhCJKTdIVY2FwOYFgC7mqptahuvqQSmYQXZ7VieEitZkONxfSuuUIxLJHoEAL0NBYjW2e1XA1gC/8zPmcWs+u3A8E9pw7KNjijfdbSbw8Bz4UBmAGUlUwGm9zPNc8hc+6sY3aVt8IgCzy5x8V3s317X/CY6NdWUWfF9B6OCD4oAAALHklEQVTnA9Rg2GOlXyuhzLc+mA02uQ7ANZ8xZlvPfQD78LTCzfuYD9CsJT3b/7t/LAx6HFBgQIEBBQYU+CBQwIAs60XD+eNzMivPW57mp40ifG9vLHu9GMBZAW8DEWehZbas8tPnq+lp5bDlbvdj2ZCfrmdIW4/ngzAf1/o7XBVotHBmNz+7lV5qccxOtrMJQTAnlclqO7LWwislalZLkbUeWftu4dZWArtAMia+M1jhXgPdS4WyrABpEEJ/mNXpIwR8LJn5rsqVZBXCPZV3rA7VVG/UpVJelVpZmHBsDcmpEAliwioXiyO54eGS2lhMbpOJjr2wYCV3V1xlkwtjch1NbpwBavsWPTIj8n5h3WHR1xspO2WxGFbKfLkU2U3rC3WtHBlSk4QarZYq5XIAxUanpVyxJIxOjI/si0WsPfmCFpeaqlRqKhSKOnHkuDZu3KSF+XoCNFig2h2VQFXdbox/fm4uABJ2xg414vL5GKsttHZZZLxZF2AL0Ra8LbTb3dGW6qzrsAV5zy1t0JrxycbO8vwsQPB4aBfjKJTUXGpHubsCQKXTFRbIIgUyyjl120vhztvBIleqqJfDutiKzJSVAhtyLYB+pVpQtVZQt9NSu93RUqOrUrEW1sLFBu4aihjFJgVme7mwFifwm9PI8JBmZ6eDt0ZHsOA1A1CGmzA1g6rUOZxTqUzMcEnlckmNpQUB1IeGhrXUoCB8spI2m8x/MazNuClXazXlc5UoED8zc06VggIUU2sUgLnQbGl4ZEUYjuu4l5aTu3WUbMBK2sGynUArtGNOvMk7zbTBlq2BBvGxJnjnZnPZusfvzLMVSj68nNSKdzDANGCkvRU5BlgGZtm/eZZr6WX3pKzm0gDOe4P3EfNWFoi6D/Mt70P/3Ot9w9ZP2li5YXoZ9FoRYqDJdWtfWau8Cz89dlvi3d48PDhQr/TEGLQfUGBAgQEFPvgUsALy0jOC8wnjhGUuvreiF+MEspLPGYeSZJXwPgPtNcPZ5PAf1zG3jGsPrqyVkmvIC3gp2QMn63nmurehFB983lcUuCrQaGE+6xKVBX22kvG9BT3uMQMYpJnxLo1Bu1IK2Qph66D/NpilP2vzs1YOWzH8vKzmxZYJA0J/Z2uW39fa/yTQAdrayaWw2VGtljIdAgC5VigXIt4Q91Gu47oawvMigDONIuIg+/F+sVjLCdgmIZq4ury6vW6AR56NkN9qN+Nvz0sAw1ZbrXbKdAqUK5erUT4CcELMZAdfyVIhxjFSLqu1tKThWjWsSVgEc6VigLsGfZSKKvJu+Jb3EwqR6Id4SyydyT0xxV1iZQyAm89HXObo0HCMDyNcjKeYil9DP8+7+YVrVkQYJGR5zcoKb062TvlvC/6X9p91kTBYyYIENjnHyfn5TEir1VGumA9wTYIf3IR77V4ARsDhyFhVzaWGwisU6183WaCXFhsaro1FwqJyOa9mpx5ZV5OvL3GFCfgPj9Y0PzuXLGC4Fgeo7obLcNpg82pEvZ5Rzc8vaIjCsign8rmYw0ajrnKlqnY3r3KpqIWFeVUrRRWKBc3N1zU0PBb0xALcaeOeS1wjY8ir2QJ45lQrVwKAlvLdNE+FXLjbYoGcW8Rluhg8Nj8/Fz+DT3sJNLLpc/AY2GVBn9e9wZMBul2BmVfGxrvHGskcDrYEwt+O+cvGRNrNlfutwPFzsoej+cqaVK/3rNeD23g8Vhx5DLZsZt1ADQ7pzwoNg13GsawQ6scZe5/LKkmye6P5mmfaGu57fJjbM2JZORQ+xBdddgbuqVd6agzaDygwoMCAAh9sCljO4oxBTiPGkDObM8zhF27DGecz3ApfK9N91rmOYDZkyEpjexVatsqeaz5XOSddSs1eQg43sQeP80tYxs6e0R/s2bo23u6qQeO18Xo/+1G6lDZALde3vF0cRTbdfQIRboNFJ1XfvpIxR/DgxRtCoL+0E9dsC3E6tY1beuoYqEaEXk+5AC78ywlLZYx2eTz9seekXPfiMFMx8YvtkiMB16IKXL+weL99HxhdyRv+vNr2qHLJu6obdMgHIQoB+Pz2xIJKWGEToXp8j6Ik5oF20L4j5YmBZK6gbLqebMqdNBX9GFjXz/vxd/5JTJFiaPNhF6ZHRp1P/fbnO/WdvidNU3pmKvaeWvXR4HINv/BP8WT2f5oHlmf55zU9g+cOKDCgwIACAwoMKDCgwIACAwr8DCkwAI3vMrEThLsIzpLDZhLkl7/pg7MQ2gOckYkzgZRAblfywd2zD+7iKZcA1SjlvYw5+kAh2vHMH39WGkK6IfrLpbi2ZbibI7EONrGLb5ZwamrHJyDFct/dfgKc9B13Xguf7NtETtrAfAk4BjjsQYEExABriWYFoGYk/zG4BKIplxLa9Hq8Pff2eYLrQYxknb0I1U0h0Hg/0VFilv7nIj8taxp6wMRkfeLZ3QCM5r1IlRRj5RnJyRZQybh5U64mwJumLqk+klUx1B+Z5wbSvFLtxrUw5YMxDigwoMCAAgMKDCgwoMCAAgMKvA0FBqDxPWWNLCjLmOMysn+SyyNX5o+a8N7xuPqgLuR6LJc/aqwENPYTmi5/H3AihmaLUbKO0TaLWwEPAWlTQtT0MyyNPMewsT/QeIe3Arz9IObl97k2QKMttskSB7hLoB4w1hPZOk0rLKqArwSIKV/SywOUgVoJDPYCNNpsWwhQBkyD/gmfh+9qAmpBp2SHTCZc+gCo8oAU25pVQiTAadsiz0UxAHhlTukj9Zla2dJoqyiW0l68U3cZSNp6HbbKPp9kQWOfz67MJP6OuXnQcECBAQUGFBhQYECBAQUGFBhQ4P1HgQFofNfnJOu6l1wbL36S6L7s0pkgRWCDACeAsSsUxtP9hmsXrZkJFIbTqbr5i/Aw7FZYCvvWpMAlAXZoe9FRMbmrXgIal4GjAXCycqYnGaxe4roYZTY8lmRPu8JXfNdn6B11GOArr0K44gL82urmu+rgftoHWAlgY71LlsRkz+MGrLGASt4cYAgw6z+1R4xpV/lecgAGNCbAZqvgsk03Ua138btcDtBn4Oi3MOX7DsW07xX7fJWAaLJn064TwDPmOUB/HzSK9gBTrI/J6p045y1AI+/5I9bHd0TNQaMBBQYUGFBgQIEBBQYUGFBgQIFrmAID0PhuT14faCUwZkuSH3IRNCbLXXIR5XfASaGLFerKLHEJrCTgaYDKpYv2p1Q60aAFz8lCN6dCuCX278ulGLgsaAx413+XLJxxX1krlsHFRSvZJZ6UfbfUi/GO7zbR34P++qbVQpcSFcxVR518R92Ys757apCvrVyuFeAP+GjsVwhwCDhLoBGwmaAzGUihNsAMAJdTN5dAW/oY6F0EmdTTTFbGBFDT7/7eoDEBUPVK8S/axT/aMre4n3JvO/FYL58iK8GAAMawoCbLJG2Sa7ItnUa8fWv4ADS+Bww36HJAgQEFBhQYUGBAgQEFBhR4/1JgABrf7bnpxykm8b+rHigtSeZ9605G3g9LU4J6CXglMHJFn7g/ARN/LoLG5JwI0On2014aNCZLYwKTAIYELC59drJqJfDYhzR9I6OtpQT7pdi+tzYgZt4uYVt3dEUv+bNunABaIlAl5iUgdj7RmTcGeBXi5SjL0ewDQ8BdQuihAOgDxET/FFUIVMM6eRE0MkfJ3TWBwUTzRF+IXewrErjSUS5HHdAfBY2AynBwjvZkZy0pHwl6Wok3iLXMYbE0aKTzfsxjPCiVQElPTW0uzls//jHG1Qesy66318Rk/qyZZ/C8AQUGFBhQYECBAQUGFBhQ4ANHgf8PGlcRGlDsvEQAAAAASUVORK5CYII="/>
          <p:cNvSpPr>
            <a:spLocks noChangeAspect="1" noChangeArrowheads="1"/>
          </p:cNvSpPr>
          <p:nvPr/>
        </p:nvSpPr>
        <p:spPr bwMode="auto">
          <a:xfrm>
            <a:off x="2560108" y="3412067"/>
            <a:ext cx="4171950" cy="23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 descr="ÑÑÐ°ÑÐ¸ÑÑÐ¸ÐºÐ° Ð¸Ð½ÑÐµÑÐ½ÐµÑ-Ð¿Ð¾Ð»ÑÐ·Ð¾Ð²Ð°ÑÐµÐ»ÐµÐ¹ Ð² Ð Ð¾ÑÑÐ¸Ð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883227" y="1605414"/>
            <a:ext cx="10470573" cy="6004080"/>
          </a:xfrm>
          <a:prstGeom prst="rect">
            <a:avLst/>
          </a:prstGeom>
          <a:ln w="0">
            <a:noFill/>
          </a:ln>
        </p:spPr>
      </p:pic>
      <p:sp>
        <p:nvSpPr>
          <p:cNvPr id="7" name="Скругленный прямоугольник 6"/>
          <p:cNvSpPr/>
          <p:nvPr/>
        </p:nvSpPr>
        <p:spPr>
          <a:xfrm>
            <a:off x="11284803" y="6537008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7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50078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 использования сети Интернет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Пользование интернетом становится привычкой и влияет на нас хоть и незаметно, но интенсивно</a:t>
            </a:r>
            <a:r>
              <a:rPr lang="ru-RU" dirty="0" smtClean="0"/>
              <a:t>.</a:t>
            </a:r>
          </a:p>
          <a:p>
            <a:r>
              <a:rPr lang="ru-RU" dirty="0"/>
              <a:t>Люди хотят избегать неудобных моментов, эмоций и ситуаций. Все это приводит к тому, что они уходят с головой в интернет, не видя никакого смысла в повседневной, реальной жизни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Не все однозначно, у использования сети Интернет есть позитивные </a:t>
            </a:r>
            <a:r>
              <a:rPr lang="ru-RU" dirty="0"/>
              <a:t>и негативные </a:t>
            </a:r>
            <a:r>
              <a:rPr lang="ru-RU" dirty="0" smtClean="0"/>
              <a:t>эффекты.</a:t>
            </a:r>
          </a:p>
          <a:p>
            <a:r>
              <a:rPr lang="ru-RU" dirty="0" smtClean="0"/>
              <a:t>Образование доступно</a:t>
            </a:r>
          </a:p>
          <a:p>
            <a:r>
              <a:rPr lang="ru-RU" dirty="0" smtClean="0"/>
              <a:t>Оперативный обмен информацией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7917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ВКонтакте</a:t>
            </a:r>
            <a:r>
              <a:rPr lang="ru-RU" b="1" dirty="0"/>
              <a:t> </a:t>
            </a:r>
            <a:r>
              <a:rPr lang="en-US" b="1" dirty="0" smtClean="0"/>
              <a:t>        </a:t>
            </a:r>
            <a:r>
              <a:rPr lang="ru-RU" b="1" dirty="0" smtClean="0"/>
              <a:t>в </a:t>
            </a:r>
            <a:r>
              <a:rPr lang="ru-RU" b="1" dirty="0"/>
              <a:t>2022 году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825625"/>
            <a:ext cx="10515601" cy="4351338"/>
          </a:xfrm>
        </p:spPr>
        <p:txBody>
          <a:bodyPr/>
          <a:lstStyle/>
          <a:p>
            <a:r>
              <a:rPr lang="ru-RU" dirty="0"/>
              <a:t>Аудитория </a:t>
            </a:r>
            <a:r>
              <a:rPr lang="ru-RU" dirty="0" err="1"/>
              <a:t>ВКонтакте</a:t>
            </a:r>
            <a:r>
              <a:rPr lang="ru-RU" dirty="0"/>
              <a:t> в 2022 году начала расти. В первом квартале 2021 года среднее количество пользователей в месяц в России составило 73 млн человек, а в первом квартале 2022 года поднялось до 73,4 млн</a:t>
            </a:r>
            <a:r>
              <a:rPr lang="ru-RU" dirty="0" smtClean="0"/>
              <a:t>.</a:t>
            </a:r>
          </a:p>
          <a:p>
            <a:r>
              <a:rPr lang="ru-RU" dirty="0"/>
              <a:t>В марте среднее время, проведённое пользователем в </a:t>
            </a:r>
            <a:r>
              <a:rPr lang="ru-RU" dirty="0" err="1"/>
              <a:t>соцсети</a:t>
            </a:r>
            <a:r>
              <a:rPr lang="ru-RU" dirty="0"/>
              <a:t> с мобильного, составило 44,2 минуты в день, согласно данным </a:t>
            </a:r>
            <a:r>
              <a:rPr lang="ru-RU" dirty="0" err="1"/>
              <a:t>Mediascope</a:t>
            </a:r>
            <a:r>
              <a:rPr lang="ru-RU" dirty="0"/>
              <a:t> (2). Для самой активной возрастной категории </a:t>
            </a:r>
            <a:r>
              <a:rPr lang="ru-RU" dirty="0" smtClean="0"/>
              <a:t>—</a:t>
            </a:r>
            <a:br>
              <a:rPr lang="ru-RU" dirty="0" smtClean="0"/>
            </a:br>
            <a:r>
              <a:rPr lang="ru-RU" dirty="0" smtClean="0"/>
              <a:t>12–24 </a:t>
            </a:r>
            <a:r>
              <a:rPr lang="ru-RU" dirty="0"/>
              <a:t>лет — это время составило 57,1 минуты</a:t>
            </a:r>
            <a:r>
              <a:rPr lang="ru-RU" dirty="0" smtClean="0"/>
              <a:t>.</a:t>
            </a:r>
            <a:endParaRPr lang="ru-RU" b="0" dirty="0" smtClean="0">
              <a:effectLst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138370" y="6431581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8</a:t>
            </a:r>
            <a:endParaRPr lang="ru-RU" sz="12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3646" y="4662137"/>
            <a:ext cx="1892166" cy="18921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691527"/>
            <a:ext cx="3868352" cy="672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4092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lh6.googleusercontent.com/RZWHbkLUvzLRU1seHOt-pndAqixxB0hM9PHz8UCB4XEOtn0ptddCmSuCNEyq9BOPyL7Tc6HA0Xool-8HTUqyQpU9bLPkwOBOsrm_x-I1fEAkrGi78gn9cH2adRBqMBkpMHKlaokCNiNFHajkhLl3Pd5VeTDLXnoIyTc5AGnxiKwa6kLWnjqL2hHHjeCQ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975" y="624945"/>
            <a:ext cx="5943600" cy="599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7927173" y="6493449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9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3628176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Школьные группы в </a:t>
            </a:r>
            <a:r>
              <a:rPr lang="en-US" b="1" dirty="0" smtClean="0"/>
              <a:t>VK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2020 году, во время пандемии все российские школьники были временно переведены на дистанционное обучение.</a:t>
            </a:r>
          </a:p>
          <a:p>
            <a:r>
              <a:rPr lang="ru-RU" dirty="0" smtClean="0"/>
              <a:t>В нашей школе для каждого класса была создана группа (сообщество) в </a:t>
            </a:r>
            <a:r>
              <a:rPr lang="en-US" dirty="0" smtClean="0"/>
              <a:t>VK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Данная сеть популярна у школьников и она смогла объединить всех участников образовательного процесса.</a:t>
            </a:r>
          </a:p>
          <a:p>
            <a:r>
              <a:rPr lang="ru-RU" dirty="0" smtClean="0"/>
              <a:t>Контент представленный в сети разнообразен, он вызывает у людей как положительные, так и отрицательные эмоции.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93875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Просмотр </a:t>
            </a:r>
            <a:r>
              <a:rPr lang="ru-RU" b="1" dirty="0" err="1"/>
              <a:t>мемов</a:t>
            </a:r>
            <a:r>
              <a:rPr lang="ru-RU" b="1" dirty="0"/>
              <a:t> помогает снять </a:t>
            </a:r>
            <a:r>
              <a:rPr lang="ru-RU" b="1" dirty="0" smtClean="0"/>
              <a:t>стресс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Понятие «</a:t>
            </a:r>
            <a:r>
              <a:rPr lang="ru-RU" b="1" dirty="0" err="1"/>
              <a:t>мем</a:t>
            </a:r>
            <a:r>
              <a:rPr lang="ru-RU" b="1" dirty="0"/>
              <a:t>» ввел британский биолог </a:t>
            </a:r>
            <a:r>
              <a:rPr lang="ru-RU" dirty="0"/>
              <a:t>и популяризатор науки Ричард </a:t>
            </a:r>
            <a:r>
              <a:rPr lang="ru-RU" dirty="0" err="1"/>
              <a:t>Докинз</a:t>
            </a:r>
            <a:r>
              <a:rPr lang="ru-RU" dirty="0"/>
              <a:t> в 1976 году</a:t>
            </a:r>
            <a:r>
              <a:rPr lang="ru-RU" dirty="0" smtClean="0"/>
              <a:t>.</a:t>
            </a:r>
          </a:p>
          <a:p>
            <a:r>
              <a:rPr lang="ru-RU" dirty="0"/>
              <a:t>П</a:t>
            </a:r>
            <a:r>
              <a:rPr lang="ru-RU" dirty="0" smtClean="0"/>
              <a:t>опулярные </a:t>
            </a:r>
            <a:r>
              <a:rPr lang="ru-RU" dirty="0"/>
              <a:t>в обществе идеи, тенденции, навязчивые мелодии, модные выражения и крылатые фразы</a:t>
            </a:r>
            <a:r>
              <a:rPr lang="ru-RU" dirty="0" smtClean="0"/>
              <a:t>.</a:t>
            </a:r>
          </a:p>
          <a:p>
            <a:r>
              <a:rPr lang="ru-RU" dirty="0"/>
              <a:t>С появлением интернета понятие приобрело несколько другой </a:t>
            </a:r>
            <a:r>
              <a:rPr lang="ru-RU" dirty="0" smtClean="0"/>
              <a:t>смысл. Кембриджский словар</a:t>
            </a:r>
            <a:r>
              <a:rPr lang="ru-RU" dirty="0"/>
              <a:t>ь</a:t>
            </a:r>
            <a:r>
              <a:rPr lang="ru-RU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b="1" dirty="0" smtClean="0"/>
              <a:t>«</a:t>
            </a:r>
            <a:r>
              <a:rPr lang="ru-RU" b="1" dirty="0" err="1"/>
              <a:t>Мем</a:t>
            </a:r>
            <a:r>
              <a:rPr lang="ru-RU" b="1" dirty="0"/>
              <a:t> — идея, изображение, видео и так далее, которые очень быстро распространяются в интернете</a:t>
            </a:r>
            <a:r>
              <a:rPr lang="ru-RU" b="1" dirty="0" smtClean="0"/>
              <a:t>»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1348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s.pikabu.ru/post_img/big/2013/06/26/1/1372200601_200570012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73" y="517823"/>
            <a:ext cx="3141158" cy="300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c.pics.livejournal.com/universal_inf/69349960/2577223/2577223_origin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103" y="1956872"/>
            <a:ext cx="2323155" cy="15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www.ze-signon.com/img/images_1/minutka-yumora-iz-mira-nauki-shutki-kotorie-pojmut-tolko-uchenie_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2725" y="4433319"/>
            <a:ext cx="3106780" cy="1919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shareslide.ru/img/thumbs/776318ba1de7bfdecbc2df90891e9d16-800x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21643" y="4626939"/>
            <a:ext cx="2817341" cy="172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bipbap.ru/wp-content/uploads/2017/01/pochyota_yapfiles.ru_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410654" y="688462"/>
            <a:ext cx="2363076" cy="3273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cs9.pikabu.ru/post_img/2020/01/06/7/og_og_1578305626210022584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324" y="4132880"/>
            <a:ext cx="4242857" cy="2220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11"/>
          <p:cNvSpPr/>
          <p:nvPr/>
        </p:nvSpPr>
        <p:spPr>
          <a:xfrm>
            <a:off x="-29750" y="3277235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10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664209" y="3716956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11</a:t>
            </a:r>
            <a:endParaRPr lang="ru-RU" sz="1200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708352" y="3522679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12</a:t>
            </a:r>
            <a:endParaRPr lang="ru-RU" sz="1200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-145115" y="6464573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13</a:t>
            </a:r>
            <a:endParaRPr lang="ru-RU" sz="1200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825942" y="6464573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14</a:t>
            </a:r>
            <a:endParaRPr lang="ru-RU" sz="1200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8708352" y="6464573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15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9181549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Контент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Доступный</a:t>
            </a:r>
          </a:p>
          <a:p>
            <a:r>
              <a:rPr lang="ru-RU" dirty="0" smtClean="0"/>
              <a:t>Интересный</a:t>
            </a:r>
          </a:p>
          <a:p>
            <a:r>
              <a:rPr lang="ru-RU" dirty="0" smtClean="0"/>
              <a:t>Краткий</a:t>
            </a:r>
          </a:p>
          <a:p>
            <a:r>
              <a:rPr lang="ru-RU" dirty="0" smtClean="0"/>
              <a:t>Яркий</a:t>
            </a:r>
          </a:p>
          <a:p>
            <a:r>
              <a:rPr lang="ru-RU" dirty="0" smtClean="0"/>
              <a:t>Модный</a:t>
            </a:r>
          </a:p>
          <a:p>
            <a:r>
              <a:rPr lang="ru-RU" dirty="0" smtClean="0"/>
              <a:t>Актуальный</a:t>
            </a:r>
            <a:endParaRPr lang="ru-RU" dirty="0"/>
          </a:p>
        </p:txBody>
      </p:sp>
      <p:pic>
        <p:nvPicPr>
          <p:cNvPr id="10242" name="Picture 2" descr="https://zexler.ru/sites/default/files/content/blog/0_54e5f8_685459d4_ori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893" y="1027906"/>
            <a:ext cx="6246907" cy="461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0477868" y="5785556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16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5609009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Полезные советы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6036733" cy="4202642"/>
          </a:xfrm>
        </p:spPr>
        <p:txBody>
          <a:bodyPr/>
          <a:lstStyle/>
          <a:p>
            <a:r>
              <a:rPr lang="ru-RU" dirty="0" smtClean="0"/>
              <a:t>Добавьте в группу милые иллюстрации</a:t>
            </a:r>
          </a:p>
          <a:p>
            <a:r>
              <a:rPr lang="ru-RU" dirty="0" smtClean="0"/>
              <a:t>Полезную информацию не относящуюся к образовательному процессу</a:t>
            </a:r>
          </a:p>
          <a:p>
            <a:r>
              <a:rPr lang="ru-RU" dirty="0" smtClean="0"/>
              <a:t>Забавные тематические опросы</a:t>
            </a:r>
          </a:p>
          <a:p>
            <a:r>
              <a:rPr lang="ru-RU" dirty="0" smtClean="0"/>
              <a:t>Организовать конкурсы</a:t>
            </a:r>
          </a:p>
          <a:p>
            <a:r>
              <a:rPr lang="ru-RU" dirty="0" smtClean="0"/>
              <a:t>Добавить активности по созданию </a:t>
            </a:r>
            <a:r>
              <a:rPr lang="ru-RU" dirty="0" err="1" smtClean="0"/>
              <a:t>стикеров</a:t>
            </a:r>
            <a:r>
              <a:rPr lang="ru-RU" dirty="0" smtClean="0"/>
              <a:t>, позитивного контента</a:t>
            </a:r>
            <a:endParaRPr lang="ru-RU" dirty="0"/>
          </a:p>
        </p:txBody>
      </p:sp>
      <p:pic>
        <p:nvPicPr>
          <p:cNvPr id="11266" name="Picture 2" descr="https://2022-god.com/wp-content/uploads/2021/08/internet-povsyudu-scal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037" y="2461927"/>
            <a:ext cx="6604429" cy="4396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5684487" y="6554062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17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25907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3400" y="504825"/>
            <a:ext cx="10515600" cy="4351338"/>
          </a:xfrm>
        </p:spPr>
        <p:txBody>
          <a:bodyPr/>
          <a:lstStyle/>
          <a:p>
            <a:r>
              <a:rPr lang="ru-RU" dirty="0" smtClean="0"/>
              <a:t>Часть учебного материала постарайтесь</a:t>
            </a:r>
            <a:br>
              <a:rPr lang="ru-RU" dirty="0" smtClean="0"/>
            </a:br>
            <a:r>
              <a:rPr lang="ru-RU" dirty="0" smtClean="0"/>
              <a:t>представить в позитивном ключе.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187" y="314107"/>
            <a:ext cx="3705225" cy="6172200"/>
          </a:xfrm>
          <a:prstGeom prst="rect">
            <a:avLst/>
          </a:prstGeom>
        </p:spPr>
      </p:pic>
      <p:grpSp>
        <p:nvGrpSpPr>
          <p:cNvPr id="9" name="Группа 8"/>
          <p:cNvGrpSpPr/>
          <p:nvPr/>
        </p:nvGrpSpPr>
        <p:grpSpPr>
          <a:xfrm>
            <a:off x="296333" y="1710267"/>
            <a:ext cx="7321772" cy="9062681"/>
            <a:chOff x="719666" y="2895600"/>
            <a:chExt cx="7321772" cy="9062681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666" y="2895600"/>
              <a:ext cx="5766310" cy="3590707"/>
            </a:xfrm>
            <a:prstGeom prst="rect">
              <a:avLst/>
            </a:prstGeom>
          </p:spPr>
        </p:pic>
        <p:sp>
          <p:nvSpPr>
            <p:cNvPr id="7" name="Прямоугольник 6"/>
            <p:cNvSpPr/>
            <p:nvPr/>
          </p:nvSpPr>
          <p:spPr>
            <a:xfrm rot="3504317">
              <a:off x="579838" y="4496681"/>
              <a:ext cx="8990355" cy="593284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Circle">
                <a:avLst>
                  <a:gd name="adj" fmla="val 7226528"/>
                </a:avLst>
              </a:prstTxWarp>
              <a:spAutoFit/>
            </a:bodyPr>
            <a:lstStyle/>
            <a:p>
              <a:pPr algn="ctr"/>
              <a:r>
                <a:rPr lang="ru-RU" sz="3200" dirty="0" smtClean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Не накручивай себя</a:t>
              </a:r>
              <a:endParaRPr lang="ru-RU" sz="3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149" y="3625913"/>
            <a:ext cx="3371370" cy="3051112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0" y="5396232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18</a:t>
            </a:r>
            <a:endParaRPr lang="ru-RU" sz="12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910747" y="6240863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19</a:t>
            </a:r>
            <a:endParaRPr lang="ru-RU" sz="12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0818010" y="6363585"/>
            <a:ext cx="991402" cy="245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Рис. 20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51221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Выводы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Совеременные</a:t>
            </a:r>
            <a:r>
              <a:rPr lang="ru-RU" dirty="0" smtClean="0"/>
              <a:t> дети много времени проводят в сети Интернет</a:t>
            </a:r>
          </a:p>
          <a:p>
            <a:r>
              <a:rPr lang="ru-RU" dirty="0" smtClean="0"/>
              <a:t>Проводя время в сети они получают множество положительных и отрицательных эмоций</a:t>
            </a:r>
          </a:p>
          <a:p>
            <a:r>
              <a:rPr lang="ru-RU" dirty="0" smtClean="0"/>
              <a:t>Для получения положительного эффекта от использования сети Интернет и мотивации, нужно задумываться над насыщением учебных сообществ не просто образовательным контентом, а еще и позитивным.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06835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Ссылки на источники изображений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53703" y="1568919"/>
            <a:ext cx="9152823" cy="4350618"/>
          </a:xfrm>
        </p:spPr>
        <p:txBody>
          <a:bodyPr numCol="2">
            <a:noAutofit/>
          </a:bodyPr>
          <a:lstStyle/>
          <a:p>
            <a:r>
              <a:rPr lang="ru-RU" sz="2000" dirty="0" smtClean="0">
                <a:hlinkClick r:id="rId2"/>
              </a:rPr>
              <a:t>Рис. 1 </a:t>
            </a:r>
            <a:endParaRPr lang="ru-RU" sz="2000" dirty="0" smtClean="0"/>
          </a:p>
          <a:p>
            <a:r>
              <a:rPr lang="ru-RU" sz="2000" dirty="0" smtClean="0">
                <a:hlinkClick r:id="rId2"/>
              </a:rPr>
              <a:t>Рис. 2</a:t>
            </a:r>
            <a:endParaRPr lang="ru-RU" sz="2000" dirty="0" smtClean="0"/>
          </a:p>
          <a:p>
            <a:r>
              <a:rPr lang="ru-RU" sz="2000" dirty="0" smtClean="0">
                <a:hlinkClick r:id="rId3"/>
              </a:rPr>
              <a:t>Рис. 3</a:t>
            </a:r>
            <a:endParaRPr lang="ru-RU" sz="2000" dirty="0" smtClean="0"/>
          </a:p>
          <a:p>
            <a:r>
              <a:rPr lang="ru-RU" sz="2000" dirty="0" smtClean="0">
                <a:hlinkClick r:id="rId4"/>
              </a:rPr>
              <a:t>Рис. 4</a:t>
            </a:r>
            <a:endParaRPr lang="ru-RU" sz="2000" dirty="0" smtClean="0"/>
          </a:p>
          <a:p>
            <a:r>
              <a:rPr lang="ru-RU" sz="2000" dirty="0" smtClean="0">
                <a:hlinkClick r:id="rId5"/>
              </a:rPr>
              <a:t>Рис. 5</a:t>
            </a:r>
            <a:endParaRPr lang="ru-RU" sz="2000" dirty="0" smtClean="0"/>
          </a:p>
          <a:p>
            <a:r>
              <a:rPr lang="ru-RU" sz="2000" dirty="0" smtClean="0">
                <a:hlinkClick r:id="rId6"/>
              </a:rPr>
              <a:t>Рис. 6</a:t>
            </a:r>
            <a:endParaRPr lang="ru-RU" sz="2000" dirty="0" smtClean="0"/>
          </a:p>
          <a:p>
            <a:r>
              <a:rPr lang="ru-RU" sz="2000" dirty="0" smtClean="0">
                <a:hlinkClick r:id="rId7"/>
              </a:rPr>
              <a:t>Рис. 7</a:t>
            </a:r>
            <a:endParaRPr lang="ru-RU" sz="2000" dirty="0" smtClean="0"/>
          </a:p>
          <a:p>
            <a:r>
              <a:rPr lang="ru-RU" sz="2000" dirty="0" smtClean="0">
                <a:hlinkClick r:id="rId8"/>
              </a:rPr>
              <a:t>Рис. 8</a:t>
            </a:r>
            <a:endParaRPr lang="ru-RU" sz="2000" dirty="0" smtClean="0"/>
          </a:p>
          <a:p>
            <a:r>
              <a:rPr lang="ru-RU" sz="2000" dirty="0" smtClean="0">
                <a:hlinkClick r:id="rId9"/>
              </a:rPr>
              <a:t>Рис. 9</a:t>
            </a:r>
            <a:endParaRPr lang="ru-RU" sz="2000" dirty="0" smtClean="0"/>
          </a:p>
          <a:p>
            <a:r>
              <a:rPr lang="ru-RU" sz="2000" dirty="0" smtClean="0">
                <a:hlinkClick r:id="rId10"/>
              </a:rPr>
              <a:t>Рис. 10</a:t>
            </a:r>
            <a:endParaRPr lang="ru-RU" sz="2000" dirty="0" smtClean="0"/>
          </a:p>
          <a:p>
            <a:r>
              <a:rPr lang="ru-RU" sz="2000" dirty="0" smtClean="0">
                <a:hlinkClick r:id="rId11"/>
              </a:rPr>
              <a:t>Рис. 11</a:t>
            </a:r>
            <a:endParaRPr lang="ru-RU" sz="2000" dirty="0" smtClean="0"/>
          </a:p>
          <a:p>
            <a:r>
              <a:rPr lang="ru-RU" sz="2000" dirty="0" smtClean="0">
                <a:hlinkClick r:id="rId12"/>
              </a:rPr>
              <a:t>Рис. 12</a:t>
            </a:r>
            <a:endParaRPr lang="ru-RU" sz="2000" dirty="0" smtClean="0"/>
          </a:p>
          <a:p>
            <a:r>
              <a:rPr lang="ru-RU" sz="2000" dirty="0" smtClean="0">
                <a:hlinkClick r:id="rId13"/>
              </a:rPr>
              <a:t>Рис. 13</a:t>
            </a:r>
            <a:endParaRPr lang="ru-RU" sz="2000" dirty="0" smtClean="0"/>
          </a:p>
          <a:p>
            <a:r>
              <a:rPr lang="ru-RU" sz="2000" dirty="0" smtClean="0">
                <a:hlinkClick r:id="rId14"/>
              </a:rPr>
              <a:t>Рис. 14</a:t>
            </a:r>
            <a:endParaRPr lang="ru-RU" sz="2000" dirty="0" smtClean="0"/>
          </a:p>
          <a:p>
            <a:r>
              <a:rPr lang="ru-RU" sz="2000" dirty="0" smtClean="0">
                <a:hlinkClick r:id="rId12"/>
              </a:rPr>
              <a:t>Рис. 15</a:t>
            </a:r>
            <a:endParaRPr lang="ru-RU" sz="2000" dirty="0" smtClean="0"/>
          </a:p>
          <a:p>
            <a:r>
              <a:rPr lang="ru-RU" sz="2000" dirty="0" smtClean="0">
                <a:hlinkClick r:id="rId15"/>
              </a:rPr>
              <a:t>Рис. 16</a:t>
            </a:r>
            <a:endParaRPr lang="ru-RU" sz="2000" dirty="0" smtClean="0"/>
          </a:p>
          <a:p>
            <a:r>
              <a:rPr lang="ru-RU" sz="2000" dirty="0" smtClean="0">
                <a:hlinkClick r:id="rId16"/>
              </a:rPr>
              <a:t>Рис. 17</a:t>
            </a:r>
            <a:endParaRPr lang="ru-RU" sz="2000" dirty="0" smtClean="0"/>
          </a:p>
          <a:p>
            <a:r>
              <a:rPr lang="ru-RU" sz="2000" dirty="0" smtClean="0">
                <a:hlinkClick r:id="rId17"/>
              </a:rPr>
              <a:t>Рис. 18</a:t>
            </a:r>
            <a:endParaRPr lang="ru-RU" sz="2000" dirty="0" smtClean="0"/>
          </a:p>
          <a:p>
            <a:r>
              <a:rPr lang="ru-RU" sz="2000" dirty="0" smtClean="0">
                <a:hlinkClick r:id="rId18" action="ppaction://hlinkfile"/>
              </a:rPr>
              <a:t>Рис. 19</a:t>
            </a:r>
            <a:endParaRPr lang="ru-RU" sz="2000" dirty="0" smtClean="0"/>
          </a:p>
          <a:p>
            <a:r>
              <a:rPr lang="ru-RU" sz="2000" dirty="0" smtClean="0"/>
              <a:t>Рис. 20</a:t>
            </a:r>
          </a:p>
          <a:p>
            <a:endParaRPr lang="ru-RU" sz="2000" dirty="0" smtClean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807840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Источники информации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Влияние положительных и отрицательных эмоций на школьников / Ю. В. </a:t>
            </a:r>
            <a:r>
              <a:rPr lang="ru-RU" dirty="0" err="1"/>
              <a:t>Вырдылина</a:t>
            </a:r>
            <a:r>
              <a:rPr lang="ru-RU" dirty="0"/>
              <a:t>, С. Д. </a:t>
            </a:r>
            <a:r>
              <a:rPr lang="ru-RU" dirty="0" err="1"/>
              <a:t>Турнина</a:t>
            </a:r>
            <a:r>
              <a:rPr lang="ru-RU" dirty="0"/>
              <a:t>. — Текст : непосредственный // Юный ученый. — 2019. — № 8 (28). — С. 144-148. — URL: </a:t>
            </a:r>
            <a:r>
              <a:rPr lang="ru-RU" dirty="0">
                <a:hlinkClick r:id="rId2"/>
              </a:rPr>
              <a:t>https://moluch.ru/young/archive/28/1689/</a:t>
            </a:r>
            <a:r>
              <a:rPr lang="ru-RU" dirty="0"/>
              <a:t> (дата обращения: 0</a:t>
            </a:r>
            <a:r>
              <a:rPr lang="en-US" dirty="0"/>
              <a:t>1</a:t>
            </a:r>
            <a:r>
              <a:rPr lang="ru-RU" dirty="0"/>
              <a:t>.11.2022).</a:t>
            </a:r>
            <a:endParaRPr lang="en-US" dirty="0"/>
          </a:p>
          <a:p>
            <a:r>
              <a:rPr lang="ru-RU" dirty="0"/>
              <a:t>Влияние эмоций на здоровье человека</a:t>
            </a:r>
            <a:r>
              <a:rPr lang="en-US" dirty="0"/>
              <a:t> - URL: </a:t>
            </a:r>
            <a:r>
              <a:rPr lang="en-US" dirty="0">
                <a:hlinkClick r:id="rId3"/>
              </a:rPr>
              <a:t>https://kcsonkalachinsk.ru/vliyanie-emocij-na-zdorove-cheloveka</a:t>
            </a:r>
            <a:r>
              <a:rPr lang="en-US" dirty="0" smtClean="0">
                <a:hlinkClick r:id="rId3"/>
              </a:rPr>
              <a:t>/</a:t>
            </a:r>
            <a:r>
              <a:rPr lang="en-US" dirty="0" smtClean="0"/>
              <a:t> </a:t>
            </a:r>
            <a:r>
              <a:rPr lang="ru-RU" dirty="0"/>
              <a:t>(дата обращения: </a:t>
            </a:r>
            <a:r>
              <a:rPr lang="ru-RU" dirty="0" smtClean="0"/>
              <a:t>0</a:t>
            </a:r>
            <a:r>
              <a:rPr lang="en-US" dirty="0" smtClean="0"/>
              <a:t>9</a:t>
            </a:r>
            <a:r>
              <a:rPr lang="ru-RU" dirty="0" smtClean="0"/>
              <a:t>.11.2022</a:t>
            </a:r>
            <a:r>
              <a:rPr lang="ru-RU" dirty="0"/>
              <a:t>)</a:t>
            </a:r>
            <a:endParaRPr lang="en-US" dirty="0"/>
          </a:p>
          <a:p>
            <a:r>
              <a:rPr lang="ru-RU" dirty="0" err="1" smtClean="0"/>
              <a:t>ВКонтакте</a:t>
            </a:r>
            <a:r>
              <a:rPr lang="ru-RU" dirty="0" smtClean="0"/>
              <a:t> </a:t>
            </a:r>
            <a:r>
              <a:rPr lang="ru-RU" dirty="0"/>
              <a:t>подвела итоги первого квартала 2022 </a:t>
            </a:r>
            <a:r>
              <a:rPr lang="ru-RU" dirty="0" smtClean="0"/>
              <a:t>года</a:t>
            </a:r>
            <a:r>
              <a:rPr lang="en-US" dirty="0" smtClean="0"/>
              <a:t> – URL:</a:t>
            </a:r>
            <a:r>
              <a:rPr lang="en-US" dirty="0"/>
              <a:t/>
            </a:r>
            <a:br>
              <a:rPr lang="en-US" dirty="0"/>
            </a:br>
            <a:r>
              <a:rPr lang="en-US" u="sng" dirty="0" smtClean="0">
                <a:hlinkClick r:id="rId4"/>
              </a:rPr>
              <a:t>https</a:t>
            </a:r>
            <a:r>
              <a:rPr lang="en-US" u="sng" dirty="0">
                <a:hlinkClick r:id="rId4"/>
              </a:rPr>
              <a:t>://</a:t>
            </a:r>
            <a:r>
              <a:rPr lang="en-US" u="sng" dirty="0" smtClean="0">
                <a:hlinkClick r:id="rId4"/>
              </a:rPr>
              <a:t>vk.com/press/q1-2022-results</a:t>
            </a:r>
            <a:r>
              <a:rPr lang="en-US" u="sng" dirty="0" smtClean="0"/>
              <a:t> </a:t>
            </a:r>
            <a:r>
              <a:rPr lang="ru-RU" dirty="0"/>
              <a:t>(дата обращения: </a:t>
            </a:r>
            <a:r>
              <a:rPr lang="ru-RU" dirty="0" smtClean="0"/>
              <a:t>0</a:t>
            </a:r>
            <a:r>
              <a:rPr lang="en-US" dirty="0" smtClean="0"/>
              <a:t>6</a:t>
            </a:r>
            <a:r>
              <a:rPr lang="ru-RU" dirty="0" smtClean="0"/>
              <a:t>.11.2022</a:t>
            </a:r>
            <a:r>
              <a:rPr lang="ru-RU" dirty="0"/>
              <a:t>)</a:t>
            </a:r>
            <a:endParaRPr lang="ru-RU" dirty="0" smtClean="0"/>
          </a:p>
          <a:p>
            <a:r>
              <a:rPr lang="ru-RU" dirty="0"/>
              <a:t>Спасение в </a:t>
            </a:r>
            <a:r>
              <a:rPr lang="ru-RU" dirty="0" err="1"/>
              <a:t>мемах</a:t>
            </a:r>
            <a:r>
              <a:rPr lang="ru-RU" dirty="0"/>
              <a:t>: как юмор влияет на ментальное </a:t>
            </a:r>
            <a:r>
              <a:rPr lang="ru-RU" dirty="0" smtClean="0"/>
              <a:t>здоровье</a:t>
            </a:r>
            <a:r>
              <a:rPr lang="en-US" dirty="0"/>
              <a:t> </a:t>
            </a:r>
            <a:r>
              <a:rPr lang="en-US" dirty="0" smtClean="0"/>
              <a:t>- URL: </a:t>
            </a:r>
            <a:r>
              <a:rPr lang="ru-RU" dirty="0" smtClean="0">
                <a:hlinkClick r:id="rId5"/>
              </a:rPr>
              <a:t>https://trends.rbc.ru/trends/social/620b57ba9a7947576dea5b06</a:t>
            </a:r>
            <a:r>
              <a:rPr lang="en-US" dirty="0" smtClean="0"/>
              <a:t> </a:t>
            </a:r>
            <a:r>
              <a:rPr lang="ru-RU" dirty="0"/>
              <a:t>(дата обращения: </a:t>
            </a:r>
            <a:r>
              <a:rPr lang="ru-RU" dirty="0" smtClean="0"/>
              <a:t>0</a:t>
            </a:r>
            <a:r>
              <a:rPr lang="en-US" dirty="0" smtClean="0"/>
              <a:t>9</a:t>
            </a:r>
            <a:r>
              <a:rPr lang="ru-RU" dirty="0" smtClean="0"/>
              <a:t>.11.2022</a:t>
            </a:r>
            <a:r>
              <a:rPr lang="ru-RU" dirty="0"/>
              <a:t>)</a:t>
            </a:r>
            <a:endParaRPr lang="en-US" dirty="0" smtClean="0"/>
          </a:p>
          <a:p>
            <a:r>
              <a:rPr lang="ru-RU" dirty="0" smtClean="0"/>
              <a:t>Цифровой 2022: российская федерация</a:t>
            </a:r>
            <a:r>
              <a:rPr lang="en-US" dirty="0" smtClean="0"/>
              <a:t> </a:t>
            </a:r>
            <a:r>
              <a:rPr lang="en-US" cap="all" dirty="0" smtClean="0"/>
              <a:t>– URL: </a:t>
            </a:r>
            <a:r>
              <a:rPr lang="en-US" dirty="0" smtClean="0">
                <a:hlinkClick r:id="rId6"/>
              </a:rPr>
              <a:t>https</a:t>
            </a:r>
            <a:r>
              <a:rPr lang="en-US" dirty="0">
                <a:hlinkClick r:id="rId6"/>
              </a:rPr>
              <a:t>://</a:t>
            </a:r>
            <a:r>
              <a:rPr lang="en-US" dirty="0" smtClean="0">
                <a:hlinkClick r:id="rId6"/>
              </a:rPr>
              <a:t>datareportal.com/reports/digital-2022-russian-federation</a:t>
            </a:r>
            <a:r>
              <a:rPr lang="en-US" dirty="0" smtClean="0"/>
              <a:t> </a:t>
            </a:r>
            <a:r>
              <a:rPr lang="ru-RU" dirty="0"/>
              <a:t>(дата обращения: 0</a:t>
            </a:r>
            <a:r>
              <a:rPr lang="en-US" dirty="0"/>
              <a:t>1</a:t>
            </a:r>
            <a:r>
              <a:rPr lang="ru-RU" dirty="0"/>
              <a:t>.11.2022)</a:t>
            </a:r>
            <a:endParaRPr lang="en-US" dirty="0" smtClean="0"/>
          </a:p>
          <a:p>
            <a:r>
              <a:rPr lang="ru-RU" dirty="0" smtClean="0"/>
              <a:t>Физиология </a:t>
            </a:r>
            <a:r>
              <a:rPr lang="ru-RU" dirty="0"/>
              <a:t>эмоций (учебно-методическое пособие) / Р.В. </a:t>
            </a:r>
            <a:r>
              <a:rPr lang="ru-RU" dirty="0" err="1"/>
              <a:t>Гиноян</a:t>
            </a:r>
            <a:r>
              <a:rPr lang="ru-RU" dirty="0"/>
              <a:t> А. Е. Хомутов – </a:t>
            </a:r>
            <a:r>
              <a:rPr lang="en-US" dirty="0"/>
              <a:t>URL:</a:t>
            </a:r>
            <a:r>
              <a:rPr lang="ru-RU" dirty="0"/>
              <a:t> </a:t>
            </a:r>
            <a:r>
              <a:rPr lang="en-US" dirty="0">
                <a:hlinkClick r:id="rId7"/>
              </a:rPr>
              <a:t>http://</a:t>
            </a:r>
            <a:r>
              <a:rPr lang="en-US" dirty="0" smtClean="0">
                <a:hlinkClick r:id="rId7"/>
              </a:rPr>
              <a:t>window.edu.ru/resource/282/74282/files/Ginoyan_Khomutov.pdf</a:t>
            </a:r>
            <a:r>
              <a:rPr lang="en-US" dirty="0" smtClean="0"/>
              <a:t> </a:t>
            </a:r>
            <a:r>
              <a:rPr lang="ru-RU" dirty="0"/>
              <a:t>(дата обращения: 0</a:t>
            </a:r>
            <a:r>
              <a:rPr lang="en-US" dirty="0"/>
              <a:t>1</a:t>
            </a:r>
            <a:r>
              <a:rPr lang="ru-RU" dirty="0"/>
              <a:t>.11.2022</a:t>
            </a:r>
            <a:r>
              <a:rPr lang="ru-RU" dirty="0" smtClean="0"/>
              <a:t>)</a:t>
            </a:r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702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Дополнительная информация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 smtClean="0">
                <a:hlinkClick r:id="rId2"/>
              </a:rPr>
              <a:t>Влияние социальных сетей на </a:t>
            </a:r>
            <a:r>
              <a:rPr lang="ru-RU" sz="2000" dirty="0" err="1" smtClean="0">
                <a:hlinkClick r:id="rId2"/>
              </a:rPr>
              <a:t>самоповреждающее</a:t>
            </a:r>
            <a:r>
              <a:rPr lang="ru-RU" sz="2000" dirty="0" smtClean="0">
                <a:hlinkClick r:id="rId2"/>
              </a:rPr>
              <a:t> поведение у подростков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6819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</TotalTime>
  <Words>858</Words>
  <Application>Microsoft Office PowerPoint</Application>
  <PresentationFormat>Широкоэкранный</PresentationFormat>
  <Paragraphs>119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Тема Office</vt:lpstr>
      <vt:lpstr>Влияние позитивного контента на здоровье учащихся</vt:lpstr>
      <vt:lpstr>Понятие психического (ментального) здоровья</vt:lpstr>
      <vt:lpstr>Влияние эмоций на ментальное здоровье</vt:lpstr>
      <vt:lpstr>Отрицательные эмоции</vt:lpstr>
      <vt:lpstr>Роль эмоций в жизни подростка</vt:lpstr>
      <vt:lpstr>Функции эмоций</vt:lpstr>
      <vt:lpstr>Презентация PowerPoint</vt:lpstr>
      <vt:lpstr>Современный школьник в сети Интернет</vt:lpstr>
      <vt:lpstr>Самые популярные категории онлайн-контента среди детей во всем мире с февраля по май 2022 г.</vt:lpstr>
      <vt:lpstr>Среднестатистический житель России проводит в интернете примерно 7 часов 50 минут в сутки и 46,7% этого времени — на мобильных устройствах. </vt:lpstr>
      <vt:lpstr>Результат использования сети Интернет</vt:lpstr>
      <vt:lpstr>ВКонтакте         в 2022 году</vt:lpstr>
      <vt:lpstr>Презентация PowerPoint</vt:lpstr>
      <vt:lpstr>Школьные группы в VK</vt:lpstr>
      <vt:lpstr>Просмотр мемов помогает снять стресс</vt:lpstr>
      <vt:lpstr>Презентация PowerPoint</vt:lpstr>
      <vt:lpstr>Контент</vt:lpstr>
      <vt:lpstr>Полезные советы</vt:lpstr>
      <vt:lpstr>Презентация PowerPoint</vt:lpstr>
      <vt:lpstr>Выводы</vt:lpstr>
      <vt:lpstr>Ссылки на источники изображений</vt:lpstr>
      <vt:lpstr>Источники информации</vt:lpstr>
      <vt:lpstr>Дополнительная информация</vt:lpstr>
    </vt:vector>
  </TitlesOfParts>
  <Company>HP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Позитивный контент на страже ментального здоровья</dc:title>
  <dc:creator>28 кабинет</dc:creator>
  <cp:lastModifiedBy>КарачанскаяГВ</cp:lastModifiedBy>
  <cp:revision>39</cp:revision>
  <dcterms:created xsi:type="dcterms:W3CDTF">2022-11-09T14:02:38Z</dcterms:created>
  <dcterms:modified xsi:type="dcterms:W3CDTF">2022-12-29T11:12:45Z</dcterms:modified>
</cp:coreProperties>
</file>