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charts/chart1.xml" ContentType="application/vnd.openxmlformats-officedocument.drawingml.chart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56" r:id="rId2"/>
    <p:sldId id="334" r:id="rId3"/>
    <p:sldId id="315" r:id="rId4"/>
    <p:sldId id="260" r:id="rId5"/>
    <p:sldId id="269" r:id="rId6"/>
    <p:sldId id="281" r:id="rId7"/>
    <p:sldId id="318" r:id="rId8"/>
    <p:sldId id="282" r:id="rId9"/>
    <p:sldId id="280" r:id="rId10"/>
    <p:sldId id="320" r:id="rId11"/>
    <p:sldId id="271" r:id="rId12"/>
    <p:sldId id="278" r:id="rId13"/>
    <p:sldId id="277" r:id="rId14"/>
    <p:sldId id="324" r:id="rId15"/>
    <p:sldId id="321" r:id="rId16"/>
    <p:sldId id="326" r:id="rId17"/>
    <p:sldId id="327" r:id="rId18"/>
    <p:sldId id="284" r:id="rId19"/>
    <p:sldId id="279" r:id="rId20"/>
    <p:sldId id="296" r:id="rId21"/>
    <p:sldId id="288" r:id="rId22"/>
    <p:sldId id="264" r:id="rId23"/>
    <p:sldId id="298" r:id="rId24"/>
    <p:sldId id="302" r:id="rId25"/>
    <p:sldId id="330" r:id="rId26"/>
    <p:sldId id="299" r:id="rId27"/>
    <p:sldId id="307" r:id="rId28"/>
    <p:sldId id="303" r:id="rId29"/>
    <p:sldId id="329" r:id="rId30"/>
    <p:sldId id="310" r:id="rId31"/>
    <p:sldId id="305" r:id="rId32"/>
    <p:sldId id="304" r:id="rId33"/>
    <p:sldId id="300" r:id="rId34"/>
    <p:sldId id="266" r:id="rId35"/>
    <p:sldId id="286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B30D7C"/>
    <a:srgbClr val="CE1880"/>
    <a:srgbClr val="2F21DF"/>
    <a:srgbClr val="A929A3"/>
    <a:srgbClr val="4AA7EC"/>
    <a:srgbClr val="7389E9"/>
    <a:srgbClr val="8D42C6"/>
    <a:srgbClr val="2F99E9"/>
    <a:srgbClr val="607AE6"/>
    <a:srgbClr val="FF05D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6" autoAdjust="0"/>
    <p:restoredTop sz="86364" autoAdjust="0"/>
  </p:normalViewPr>
  <p:slideViewPr>
    <p:cSldViewPr>
      <p:cViewPr varScale="1">
        <p:scale>
          <a:sx n="59" d="100"/>
          <a:sy n="59" d="100"/>
        </p:scale>
        <p:origin x="-10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265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1.xlsx"/><Relationship Id="rId1" Type="http://schemas.openxmlformats.org/officeDocument/2006/relationships/image" Target="../media/image3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1758736876590427"/>
          <c:y val="4.882210057468362E-2"/>
          <c:w val="0.70820865459338778"/>
          <c:h val="0.55565214976113542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низкий</c:v>
                </c:pt>
              </c:strCache>
            </c:strRef>
          </c:tx>
          <c:cat>
            <c:strRef>
              <c:f>Лист1!$A$2:$A$6</c:f>
              <c:strCache>
                <c:ptCount val="4"/>
                <c:pt idx="0">
                  <c:v>2мл.группа</c:v>
                </c:pt>
                <c:pt idx="1">
                  <c:v>средняя гр.</c:v>
                </c:pt>
                <c:pt idx="2">
                  <c:v>старшая гр.</c:v>
                </c:pt>
                <c:pt idx="3">
                  <c:v>подготов.гр.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0.52</c:v>
                </c:pt>
                <c:pt idx="1">
                  <c:v>0.32000000000000012</c:v>
                </c:pt>
                <c:pt idx="2">
                  <c:v>0.16000000000000003</c:v>
                </c:pt>
                <c:pt idx="3">
                  <c:v>4.0000000000000015E-2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cat>
            <c:strRef>
              <c:f>Лист1!$A$2:$A$6</c:f>
              <c:strCache>
                <c:ptCount val="4"/>
                <c:pt idx="0">
                  <c:v>2мл.группа</c:v>
                </c:pt>
                <c:pt idx="1">
                  <c:v>средняя гр.</c:v>
                </c:pt>
                <c:pt idx="2">
                  <c:v>старшая гр.</c:v>
                </c:pt>
                <c:pt idx="3">
                  <c:v>подготов.гр.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0.3600000000000001</c:v>
                </c:pt>
                <c:pt idx="1">
                  <c:v>0.44000000000000006</c:v>
                </c:pt>
                <c:pt idx="2">
                  <c:v>0.4</c:v>
                </c:pt>
                <c:pt idx="3">
                  <c:v>0.24000000000000005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высокий</c:v>
                </c:pt>
              </c:strCache>
            </c:strRef>
          </c:tx>
          <c:cat>
            <c:strRef>
              <c:f>Лист1!$A$2:$A$6</c:f>
              <c:strCache>
                <c:ptCount val="4"/>
                <c:pt idx="0">
                  <c:v>2мл.группа</c:v>
                </c:pt>
                <c:pt idx="1">
                  <c:v>средняя гр.</c:v>
                </c:pt>
                <c:pt idx="2">
                  <c:v>старшая гр.</c:v>
                </c:pt>
                <c:pt idx="3">
                  <c:v>подготов.гр.</c:v>
                </c:pt>
              </c:strCache>
            </c:strRef>
          </c:cat>
          <c:val>
            <c:numRef>
              <c:f>Лист1!$D$2:$D$6</c:f>
              <c:numCache>
                <c:formatCode>0%</c:formatCode>
                <c:ptCount val="5"/>
                <c:pt idx="0">
                  <c:v>0.12000000000000002</c:v>
                </c:pt>
                <c:pt idx="1">
                  <c:v>0.24000000000000005</c:v>
                </c:pt>
                <c:pt idx="2">
                  <c:v>0.44000000000000006</c:v>
                </c:pt>
                <c:pt idx="3">
                  <c:v>0.56000000000000005</c:v>
                </c:pt>
              </c:numCache>
            </c:numRef>
          </c:val>
        </c:ser>
        <c:shape val="cone"/>
        <c:axId val="213106688"/>
        <c:axId val="36982784"/>
        <c:axId val="0"/>
      </c:bar3DChart>
      <c:catAx>
        <c:axId val="213106688"/>
        <c:scaling>
          <c:orientation val="minMax"/>
        </c:scaling>
        <c:axPos val="b"/>
        <c:tickLblPos val="nextTo"/>
        <c:txPr>
          <a:bodyPr/>
          <a:lstStyle/>
          <a:p>
            <a:pPr>
              <a:defRPr b="1" i="1">
                <a:solidFill>
                  <a:srgbClr val="A50021"/>
                </a:solidFill>
              </a:defRPr>
            </a:pPr>
            <a:endParaRPr lang="ru-RU"/>
          </a:p>
        </c:txPr>
        <c:crossAx val="36982784"/>
        <c:crosses val="autoZero"/>
        <c:auto val="1"/>
        <c:lblAlgn val="ctr"/>
        <c:lblOffset val="100"/>
      </c:catAx>
      <c:valAx>
        <c:axId val="36982784"/>
        <c:scaling>
          <c:orientation val="minMax"/>
        </c:scaling>
        <c:axPos val="l"/>
        <c:majorGridlines/>
        <c:numFmt formatCode="0%" sourceLinked="1"/>
        <c:tickLblPos val="nextTo"/>
        <c:spPr>
          <a:noFill/>
        </c:spPr>
        <c:txPr>
          <a:bodyPr/>
          <a:lstStyle/>
          <a:p>
            <a:pPr>
              <a:defRPr>
                <a:solidFill>
                  <a:schemeClr val="accent1">
                    <a:lumMod val="50000"/>
                  </a:schemeClr>
                </a:solidFill>
              </a:defRPr>
            </a:pPr>
            <a:endParaRPr lang="ru-RU"/>
          </a:p>
        </c:txPr>
        <c:crossAx val="2131066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2579602335929136"/>
          <c:y val="5.3085768247972447E-2"/>
          <c:w val="0.16513282452344322"/>
          <c:h val="0.27493258324832587"/>
        </c:manualLayout>
      </c:layout>
      <c:txPr>
        <a:bodyPr/>
        <a:lstStyle/>
        <a:p>
          <a:pPr>
            <a:defRPr b="1" i="1">
              <a:solidFill>
                <a:srgbClr val="6600CC"/>
              </a:solidFill>
            </a:defRPr>
          </a:pPr>
          <a:endParaRPr lang="ru-RU"/>
        </a:p>
      </c:txPr>
    </c:legend>
    <c:plotVisOnly val="1"/>
  </c:chart>
  <c:spPr>
    <a:blipFill>
      <a:blip xmlns:r="http://schemas.openxmlformats.org/officeDocument/2006/relationships" r:embed="rId1"/>
      <a:tile tx="0" ty="0" sx="100000" sy="100000" flip="none" algn="tl"/>
    </a:blipFill>
    <a:effectLst>
      <a:glow rad="101600">
        <a:schemeClr val="accent2">
          <a:satMod val="175000"/>
          <a:alpha val="40000"/>
        </a:schemeClr>
      </a:glow>
    </a:effectLst>
  </c:spPr>
  <c:txPr>
    <a:bodyPr/>
    <a:lstStyle/>
    <a:p>
      <a:pPr>
        <a:defRPr sz="1800"/>
      </a:pPr>
      <a:endParaRPr lang="ru-RU"/>
    </a:p>
  </c:txPr>
  <c:externalData r:id="rId2"/>
</c:chartSpace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19.jpe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19.jpe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19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19.jpe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19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E180A4-F1C1-4F3F-9A19-7D2C48330A1A}" type="doc">
      <dgm:prSet loTypeId="urn:microsoft.com/office/officeart/2005/8/layout/cycle2" loCatId="cycle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BBD53072-4F04-46B9-9806-6D849F93B201}">
      <dgm:prSet phldrT="[Текст]"/>
      <dgm:spPr>
        <a:solidFill>
          <a:srgbClr val="FF6DEA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b="1" dirty="0" smtClean="0"/>
            <a:t>ИГРОВАЯ</a:t>
          </a:r>
          <a:endParaRPr lang="ru-RU" b="1" dirty="0"/>
        </a:p>
      </dgm:t>
    </dgm:pt>
    <dgm:pt modelId="{25C85CB8-94E0-41F3-A311-9D0C119CF353}" type="parTrans" cxnId="{5E70DE5F-7F62-45EC-A8D5-362049A7CEE4}">
      <dgm:prSet/>
      <dgm:spPr/>
      <dgm:t>
        <a:bodyPr/>
        <a:lstStyle/>
        <a:p>
          <a:endParaRPr lang="ru-RU"/>
        </a:p>
      </dgm:t>
    </dgm:pt>
    <dgm:pt modelId="{92F31E40-BFB7-42AF-A45C-4C1832F19FB3}" type="sibTrans" cxnId="{5E70DE5F-7F62-45EC-A8D5-362049A7CEE4}">
      <dgm:prSet/>
      <dgm:spPr/>
      <dgm:t>
        <a:bodyPr/>
        <a:lstStyle/>
        <a:p>
          <a:endParaRPr lang="ru-RU"/>
        </a:p>
      </dgm:t>
    </dgm:pt>
    <dgm:pt modelId="{A326BDAF-E5D7-4DDA-A29D-DF69407CAB7B}">
      <dgm:prSet phldrT="[Текст]"/>
      <dgm:spPr>
        <a:solidFill>
          <a:srgbClr val="8078EC"/>
        </a:solidFill>
        <a:ln>
          <a:solidFill>
            <a:srgbClr val="6666FF"/>
          </a:solidFill>
        </a:ln>
      </dgm:spPr>
      <dgm:t>
        <a:bodyPr/>
        <a:lstStyle/>
        <a:p>
          <a:r>
            <a:rPr lang="ru-RU" b="1" dirty="0" smtClean="0"/>
            <a:t>ПОЗНАВА-</a:t>
          </a:r>
        </a:p>
        <a:p>
          <a:r>
            <a:rPr lang="ru-RU" b="1" dirty="0" smtClean="0"/>
            <a:t>ТЕЛЬНАЯ</a:t>
          </a:r>
          <a:endParaRPr lang="ru-RU" b="1" dirty="0"/>
        </a:p>
      </dgm:t>
    </dgm:pt>
    <dgm:pt modelId="{9CE3A93D-045F-41DA-B449-6D3126FDFBAD}" type="parTrans" cxnId="{BB79F521-4DC3-41F2-AFAB-F5B647432CEC}">
      <dgm:prSet/>
      <dgm:spPr/>
      <dgm:t>
        <a:bodyPr/>
        <a:lstStyle/>
        <a:p>
          <a:endParaRPr lang="ru-RU"/>
        </a:p>
      </dgm:t>
    </dgm:pt>
    <dgm:pt modelId="{CBB90A40-3386-4B61-B436-A73E57DB6095}" type="sibTrans" cxnId="{BB79F521-4DC3-41F2-AFAB-F5B647432CEC}">
      <dgm:prSet/>
      <dgm:spPr/>
      <dgm:t>
        <a:bodyPr/>
        <a:lstStyle/>
        <a:p>
          <a:endParaRPr lang="ru-RU"/>
        </a:p>
      </dgm:t>
    </dgm:pt>
    <dgm:pt modelId="{3B055A70-A5B8-40E4-BFB4-6565B981FCDF}">
      <dgm:prSet phldrT="[Текст]"/>
      <dgm:spPr>
        <a:solidFill>
          <a:srgbClr val="DDEF2D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ru-RU" b="1" dirty="0" smtClean="0"/>
            <a:t>КОММУНИКА-</a:t>
          </a:r>
        </a:p>
        <a:p>
          <a:pPr algn="ctr"/>
          <a:r>
            <a:rPr lang="ru-RU" b="1" dirty="0" smtClean="0"/>
            <a:t>ТИВНАЯ</a:t>
          </a:r>
          <a:endParaRPr lang="ru-RU" b="1" dirty="0"/>
        </a:p>
      </dgm:t>
    </dgm:pt>
    <dgm:pt modelId="{3DBCA077-932C-471F-A5B5-63F28A1D2276}" type="parTrans" cxnId="{5C683FED-3061-4A4D-8C7A-EA88E5B4F3CA}">
      <dgm:prSet/>
      <dgm:spPr/>
      <dgm:t>
        <a:bodyPr/>
        <a:lstStyle/>
        <a:p>
          <a:endParaRPr lang="ru-RU"/>
        </a:p>
      </dgm:t>
    </dgm:pt>
    <dgm:pt modelId="{38906168-8424-471E-BFF9-B11A0C0DC9D3}" type="sibTrans" cxnId="{5C683FED-3061-4A4D-8C7A-EA88E5B4F3CA}">
      <dgm:prSet/>
      <dgm:spPr/>
      <dgm:t>
        <a:bodyPr/>
        <a:lstStyle/>
        <a:p>
          <a:endParaRPr lang="ru-RU"/>
        </a:p>
      </dgm:t>
    </dgm:pt>
    <dgm:pt modelId="{4E9D21D6-43B4-4EBD-9AD2-47EAA76164D1}">
      <dgm:prSet phldrT="[Текст]"/>
      <dgm:spPr>
        <a:solidFill>
          <a:srgbClr val="EC857A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b="1" dirty="0" smtClean="0"/>
            <a:t>ЧТЕНИЕ </a:t>
          </a:r>
        </a:p>
        <a:p>
          <a:r>
            <a:rPr lang="ru-RU" b="1" dirty="0" smtClean="0"/>
            <a:t>ХУД. ЛИТЕРАТУРЫ</a:t>
          </a:r>
          <a:endParaRPr lang="ru-RU" b="1" dirty="0"/>
        </a:p>
      </dgm:t>
    </dgm:pt>
    <dgm:pt modelId="{20B09284-3C73-4E87-86F6-D780C1CD889C}" type="parTrans" cxnId="{84A310AE-290E-431A-A237-44A6C3C3DD66}">
      <dgm:prSet/>
      <dgm:spPr/>
      <dgm:t>
        <a:bodyPr/>
        <a:lstStyle/>
        <a:p>
          <a:endParaRPr lang="ru-RU"/>
        </a:p>
      </dgm:t>
    </dgm:pt>
    <dgm:pt modelId="{238BA91A-71C1-4BCD-8AFA-7EADB7D0734A}" type="sibTrans" cxnId="{84A310AE-290E-431A-A237-44A6C3C3DD66}">
      <dgm:prSet/>
      <dgm:spPr/>
      <dgm:t>
        <a:bodyPr/>
        <a:lstStyle/>
        <a:p>
          <a:endParaRPr lang="ru-RU"/>
        </a:p>
      </dgm:t>
    </dgm:pt>
    <dgm:pt modelId="{7AC79CEF-96DE-4BB3-AC52-B78B51FFBD5E}">
      <dgm:prSet phldrT="[Текст]"/>
      <dgm:spPr>
        <a:solidFill>
          <a:srgbClr val="2FA385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b="1" dirty="0" smtClean="0"/>
            <a:t>МУЗЫКАЛЬНАЯ</a:t>
          </a:r>
          <a:endParaRPr lang="ru-RU" b="1" dirty="0"/>
        </a:p>
      </dgm:t>
    </dgm:pt>
    <dgm:pt modelId="{99872765-3EA2-4489-9EC5-D1FB495C3A4E}" type="parTrans" cxnId="{BDDD4CA1-FFA0-4A1D-905D-44FAB5530154}">
      <dgm:prSet/>
      <dgm:spPr/>
      <dgm:t>
        <a:bodyPr/>
        <a:lstStyle/>
        <a:p>
          <a:endParaRPr lang="ru-RU"/>
        </a:p>
      </dgm:t>
    </dgm:pt>
    <dgm:pt modelId="{4B38C840-4E62-43A2-95A6-C9213FFF2406}" type="sibTrans" cxnId="{BDDD4CA1-FFA0-4A1D-905D-44FAB5530154}">
      <dgm:prSet/>
      <dgm:spPr/>
      <dgm:t>
        <a:bodyPr/>
        <a:lstStyle/>
        <a:p>
          <a:endParaRPr lang="ru-RU"/>
        </a:p>
      </dgm:t>
    </dgm:pt>
    <dgm:pt modelId="{D6F558E2-ECCD-4046-9899-35F2572CC433}">
      <dgm:prSet/>
      <dgm:spPr>
        <a:solidFill>
          <a:schemeClr val="accent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b="1" dirty="0" smtClean="0"/>
            <a:t>ПРОДУКТИВНАЯ</a:t>
          </a:r>
          <a:endParaRPr lang="ru-RU" b="1" dirty="0"/>
        </a:p>
      </dgm:t>
    </dgm:pt>
    <dgm:pt modelId="{5FE06C39-1922-4EA5-AB09-315F4E10D0F1}" type="parTrans" cxnId="{9F80C9D8-7187-4096-96C8-786AD4606F75}">
      <dgm:prSet/>
      <dgm:spPr/>
      <dgm:t>
        <a:bodyPr/>
        <a:lstStyle/>
        <a:p>
          <a:endParaRPr lang="ru-RU"/>
        </a:p>
      </dgm:t>
    </dgm:pt>
    <dgm:pt modelId="{F2D14222-680D-444D-9368-AD9C6A112954}" type="sibTrans" cxnId="{9F80C9D8-7187-4096-96C8-786AD4606F75}">
      <dgm:prSet/>
      <dgm:spPr/>
      <dgm:t>
        <a:bodyPr/>
        <a:lstStyle/>
        <a:p>
          <a:endParaRPr lang="ru-RU"/>
        </a:p>
      </dgm:t>
    </dgm:pt>
    <dgm:pt modelId="{C8B50AAC-3A1B-4DA6-BB94-289AC91B064F}">
      <dgm:prSet/>
      <dgm:spPr>
        <a:solidFill>
          <a:srgbClr val="FFC91D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b="1" dirty="0" smtClean="0"/>
            <a:t>ТРУДОВАЯ</a:t>
          </a:r>
          <a:endParaRPr lang="ru-RU" b="1" dirty="0"/>
        </a:p>
      </dgm:t>
    </dgm:pt>
    <dgm:pt modelId="{4F02DF2D-5FC8-43A8-9AAD-9A3E1467D8BE}" type="parTrans" cxnId="{A9CE00E7-5E03-4E3C-897C-DF2060A4EFC1}">
      <dgm:prSet/>
      <dgm:spPr/>
      <dgm:t>
        <a:bodyPr/>
        <a:lstStyle/>
        <a:p>
          <a:endParaRPr lang="ru-RU"/>
        </a:p>
      </dgm:t>
    </dgm:pt>
    <dgm:pt modelId="{FFEC7199-B5CF-4671-A337-B0B987503741}" type="sibTrans" cxnId="{A9CE00E7-5E03-4E3C-897C-DF2060A4EFC1}">
      <dgm:prSet/>
      <dgm:spPr/>
      <dgm:t>
        <a:bodyPr/>
        <a:lstStyle/>
        <a:p>
          <a:endParaRPr lang="ru-RU"/>
        </a:p>
      </dgm:t>
    </dgm:pt>
    <dgm:pt modelId="{4A0D109B-D9A1-4B5C-857D-C17E0220FFF0}">
      <dgm:prSet/>
      <dgm:spPr>
        <a:solidFill>
          <a:schemeClr val="tx2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b="1" i="0" dirty="0" smtClean="0"/>
            <a:t>ДВИГАТЕЛЬНАЯ</a:t>
          </a:r>
          <a:endParaRPr lang="ru-RU" b="1" i="0" dirty="0"/>
        </a:p>
      </dgm:t>
    </dgm:pt>
    <dgm:pt modelId="{35F9DE5B-D16D-4639-886A-DCE2D2145D73}" type="parTrans" cxnId="{67DBF4FB-86F9-490D-865D-574A7C4F46E8}">
      <dgm:prSet/>
      <dgm:spPr/>
      <dgm:t>
        <a:bodyPr/>
        <a:lstStyle/>
        <a:p>
          <a:endParaRPr lang="ru-RU"/>
        </a:p>
      </dgm:t>
    </dgm:pt>
    <dgm:pt modelId="{AFA85B1F-2B2D-41F9-91D1-89EA1F04B175}" type="sibTrans" cxnId="{67DBF4FB-86F9-490D-865D-574A7C4F46E8}">
      <dgm:prSet/>
      <dgm:spPr/>
      <dgm:t>
        <a:bodyPr/>
        <a:lstStyle/>
        <a:p>
          <a:endParaRPr lang="ru-RU"/>
        </a:p>
      </dgm:t>
    </dgm:pt>
    <dgm:pt modelId="{DC12CD5C-24D9-41B9-877A-4E612AEBCD05}" type="pres">
      <dgm:prSet presAssocID="{0DE180A4-F1C1-4F3F-9A19-7D2C48330A1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F9601F-6F5D-4595-9C19-86035A4D0B4B}" type="pres">
      <dgm:prSet presAssocID="{BBD53072-4F04-46B9-9806-6D849F93B201}" presName="node" presStyleLbl="node1" presStyleIdx="0" presStyleCnt="8" custScaleX="249823" custRadScaleRad="100902" custRadScaleInc="318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59D4C6-E11A-4E1B-BAB1-048F88D261FF}" type="pres">
      <dgm:prSet presAssocID="{92F31E40-BFB7-42AF-A45C-4C1832F19FB3}" presName="sibTrans" presStyleLbl="sibTrans2D1" presStyleIdx="0" presStyleCnt="8"/>
      <dgm:spPr/>
      <dgm:t>
        <a:bodyPr/>
        <a:lstStyle/>
        <a:p>
          <a:endParaRPr lang="ru-RU"/>
        </a:p>
      </dgm:t>
    </dgm:pt>
    <dgm:pt modelId="{3519BA00-3737-4D87-8F07-635FF1CC194C}" type="pres">
      <dgm:prSet presAssocID="{92F31E40-BFB7-42AF-A45C-4C1832F19FB3}" presName="connectorText" presStyleLbl="sibTrans2D1" presStyleIdx="0" presStyleCnt="8"/>
      <dgm:spPr/>
      <dgm:t>
        <a:bodyPr/>
        <a:lstStyle/>
        <a:p>
          <a:endParaRPr lang="ru-RU"/>
        </a:p>
      </dgm:t>
    </dgm:pt>
    <dgm:pt modelId="{9E71B182-56A3-4035-A022-58576AE47368}" type="pres">
      <dgm:prSet presAssocID="{A326BDAF-E5D7-4DDA-A29D-DF69407CAB7B}" presName="node" presStyleLbl="node1" presStyleIdx="1" presStyleCnt="8" custScaleX="255146" custRadScaleRad="181475" custRadScaleInc="928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050461-0472-4F17-B78F-DAA0FE3FA52D}" type="pres">
      <dgm:prSet presAssocID="{CBB90A40-3386-4B61-B436-A73E57DB6095}" presName="sibTrans" presStyleLbl="sibTrans2D1" presStyleIdx="1" presStyleCnt="8"/>
      <dgm:spPr/>
      <dgm:t>
        <a:bodyPr/>
        <a:lstStyle/>
        <a:p>
          <a:endParaRPr lang="ru-RU"/>
        </a:p>
      </dgm:t>
    </dgm:pt>
    <dgm:pt modelId="{A721B215-37F1-494E-B058-60F261B1E328}" type="pres">
      <dgm:prSet presAssocID="{CBB90A40-3386-4B61-B436-A73E57DB6095}" presName="connectorText" presStyleLbl="sibTrans2D1" presStyleIdx="1" presStyleCnt="8"/>
      <dgm:spPr/>
      <dgm:t>
        <a:bodyPr/>
        <a:lstStyle/>
        <a:p>
          <a:endParaRPr lang="ru-RU"/>
        </a:p>
      </dgm:t>
    </dgm:pt>
    <dgm:pt modelId="{83A16D73-A767-421D-B646-CA6ECD14CA10}" type="pres">
      <dgm:prSet presAssocID="{3B055A70-A5B8-40E4-BFB4-6565B981FCDF}" presName="node" presStyleLbl="node1" presStyleIdx="2" presStyleCnt="8" custScaleX="241710" custRadScaleRad="180009" custRadScaleInc="178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034BFF-06EA-44CA-A6C4-ACF10E886E86}" type="pres">
      <dgm:prSet presAssocID="{38906168-8424-471E-BFF9-B11A0C0DC9D3}" presName="sibTrans" presStyleLbl="sibTrans2D1" presStyleIdx="2" presStyleCnt="8"/>
      <dgm:spPr/>
      <dgm:t>
        <a:bodyPr/>
        <a:lstStyle/>
        <a:p>
          <a:endParaRPr lang="ru-RU"/>
        </a:p>
      </dgm:t>
    </dgm:pt>
    <dgm:pt modelId="{55CCB6D4-0CD0-432E-9203-2E140A7BF8E7}" type="pres">
      <dgm:prSet presAssocID="{38906168-8424-471E-BFF9-B11A0C0DC9D3}" presName="connectorText" presStyleLbl="sibTrans2D1" presStyleIdx="2" presStyleCnt="8"/>
      <dgm:spPr/>
      <dgm:t>
        <a:bodyPr/>
        <a:lstStyle/>
        <a:p>
          <a:endParaRPr lang="ru-RU"/>
        </a:p>
      </dgm:t>
    </dgm:pt>
    <dgm:pt modelId="{0F8A57B9-3793-4832-A8E5-6D1FC031B3F9}" type="pres">
      <dgm:prSet presAssocID="{4E9D21D6-43B4-4EBD-9AD2-47EAA76164D1}" presName="node" presStyleLbl="node1" presStyleIdx="3" presStyleCnt="8" custScaleX="256690" custRadScaleRad="153564" custRadScaleInc="-480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ED2C27-5E61-4997-9CDC-B6E83293116A}" type="pres">
      <dgm:prSet presAssocID="{238BA91A-71C1-4BCD-8AFA-7EADB7D0734A}" presName="sibTrans" presStyleLbl="sibTrans2D1" presStyleIdx="3" presStyleCnt="8"/>
      <dgm:spPr/>
      <dgm:t>
        <a:bodyPr/>
        <a:lstStyle/>
        <a:p>
          <a:endParaRPr lang="ru-RU"/>
        </a:p>
      </dgm:t>
    </dgm:pt>
    <dgm:pt modelId="{E8211FA1-0ECC-4B51-8B4A-B0000176CA39}" type="pres">
      <dgm:prSet presAssocID="{238BA91A-71C1-4BCD-8AFA-7EADB7D0734A}" presName="connectorText" presStyleLbl="sibTrans2D1" presStyleIdx="3" presStyleCnt="8"/>
      <dgm:spPr/>
      <dgm:t>
        <a:bodyPr/>
        <a:lstStyle/>
        <a:p>
          <a:endParaRPr lang="ru-RU"/>
        </a:p>
      </dgm:t>
    </dgm:pt>
    <dgm:pt modelId="{A5AA4ED7-4961-48BA-A275-A823FB237025}" type="pres">
      <dgm:prSet presAssocID="{7AC79CEF-96DE-4BB3-AC52-B78B51FFBD5E}" presName="node" presStyleLbl="node1" presStyleIdx="4" presStyleCnt="8" custScaleX="244952" custRadScaleRad="93567" custRadScaleInc="64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D0956F-DCB6-4F09-8DB1-E2858FE6FAFE}" type="pres">
      <dgm:prSet presAssocID="{4B38C840-4E62-43A2-95A6-C9213FFF2406}" presName="sibTrans" presStyleLbl="sibTrans2D1" presStyleIdx="4" presStyleCnt="8"/>
      <dgm:spPr/>
      <dgm:t>
        <a:bodyPr/>
        <a:lstStyle/>
        <a:p>
          <a:endParaRPr lang="ru-RU"/>
        </a:p>
      </dgm:t>
    </dgm:pt>
    <dgm:pt modelId="{38693A2E-8005-4A8B-8E6B-0E6F70A3FF77}" type="pres">
      <dgm:prSet presAssocID="{4B38C840-4E62-43A2-95A6-C9213FFF2406}" presName="connectorText" presStyleLbl="sibTrans2D1" presStyleIdx="4" presStyleCnt="8"/>
      <dgm:spPr/>
      <dgm:t>
        <a:bodyPr/>
        <a:lstStyle/>
        <a:p>
          <a:endParaRPr lang="ru-RU"/>
        </a:p>
      </dgm:t>
    </dgm:pt>
    <dgm:pt modelId="{99C56848-B9BB-4CE1-BF33-BC41334811CF}" type="pres">
      <dgm:prSet presAssocID="{D6F558E2-ECCD-4046-9899-35F2572CC433}" presName="node" presStyleLbl="node1" presStyleIdx="5" presStyleCnt="8" custScaleX="227488" custScaleY="113465" custRadScaleRad="147939" custRadScaleInc="1188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F1D74F-9F08-453B-AE71-2441B5012A85}" type="pres">
      <dgm:prSet presAssocID="{F2D14222-680D-444D-9368-AD9C6A112954}" presName="sibTrans" presStyleLbl="sibTrans2D1" presStyleIdx="5" presStyleCnt="8"/>
      <dgm:spPr/>
      <dgm:t>
        <a:bodyPr/>
        <a:lstStyle/>
        <a:p>
          <a:endParaRPr lang="ru-RU"/>
        </a:p>
      </dgm:t>
    </dgm:pt>
    <dgm:pt modelId="{F10BCF73-8359-4C3A-8A76-BB39B4E4096F}" type="pres">
      <dgm:prSet presAssocID="{F2D14222-680D-444D-9368-AD9C6A112954}" presName="connectorText" presStyleLbl="sibTrans2D1" presStyleIdx="5" presStyleCnt="8"/>
      <dgm:spPr/>
      <dgm:t>
        <a:bodyPr/>
        <a:lstStyle/>
        <a:p>
          <a:endParaRPr lang="ru-RU"/>
        </a:p>
      </dgm:t>
    </dgm:pt>
    <dgm:pt modelId="{68EF4BEF-43F6-4611-A546-BC6979209655}" type="pres">
      <dgm:prSet presAssocID="{C8B50AAC-3A1B-4DA6-BB94-289AC91B064F}" presName="node" presStyleLbl="node1" presStyleIdx="6" presStyleCnt="8" custScaleX="229588" custRadScaleRad="176616" custRadScaleInc="382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0A45A1-378D-419B-A999-9DC56A616A35}" type="pres">
      <dgm:prSet presAssocID="{FFEC7199-B5CF-4671-A337-B0B987503741}" presName="sibTrans" presStyleLbl="sibTrans2D1" presStyleIdx="6" presStyleCnt="8"/>
      <dgm:spPr/>
      <dgm:t>
        <a:bodyPr/>
        <a:lstStyle/>
        <a:p>
          <a:endParaRPr lang="ru-RU"/>
        </a:p>
      </dgm:t>
    </dgm:pt>
    <dgm:pt modelId="{6F8D6B07-ABD9-4322-AC80-4E3C72896675}" type="pres">
      <dgm:prSet presAssocID="{FFEC7199-B5CF-4671-A337-B0B987503741}" presName="connectorText" presStyleLbl="sibTrans2D1" presStyleIdx="6" presStyleCnt="8"/>
      <dgm:spPr/>
      <dgm:t>
        <a:bodyPr/>
        <a:lstStyle/>
        <a:p>
          <a:endParaRPr lang="ru-RU"/>
        </a:p>
      </dgm:t>
    </dgm:pt>
    <dgm:pt modelId="{0713C4F5-6215-461F-B393-9D0184ABF842}" type="pres">
      <dgm:prSet presAssocID="{4A0D109B-D9A1-4B5C-857D-C17E0220FFF0}" presName="node" presStyleLbl="node1" presStyleIdx="7" presStyleCnt="8" custScaleX="226865" custRadScaleRad="161768" custRadScaleInc="-551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A3A8E8-A54E-4C8E-A16E-DD1A25E168BA}" type="pres">
      <dgm:prSet presAssocID="{AFA85B1F-2B2D-41F9-91D1-89EA1F04B175}" presName="sibTrans" presStyleLbl="sibTrans2D1" presStyleIdx="7" presStyleCnt="8"/>
      <dgm:spPr/>
      <dgm:t>
        <a:bodyPr/>
        <a:lstStyle/>
        <a:p>
          <a:endParaRPr lang="ru-RU"/>
        </a:p>
      </dgm:t>
    </dgm:pt>
    <dgm:pt modelId="{0C61DA2F-1DF2-4208-A9ED-68CAAE801EA6}" type="pres">
      <dgm:prSet presAssocID="{AFA85B1F-2B2D-41F9-91D1-89EA1F04B175}" presName="connectorText" presStyleLbl="sibTrans2D1" presStyleIdx="7" presStyleCnt="8"/>
      <dgm:spPr/>
      <dgm:t>
        <a:bodyPr/>
        <a:lstStyle/>
        <a:p>
          <a:endParaRPr lang="ru-RU"/>
        </a:p>
      </dgm:t>
    </dgm:pt>
  </dgm:ptLst>
  <dgm:cxnLst>
    <dgm:cxn modelId="{2A20BF52-18F0-417A-AB32-B67DC05CDDB9}" type="presOf" srcId="{3B055A70-A5B8-40E4-BFB4-6565B981FCDF}" destId="{83A16D73-A767-421D-B646-CA6ECD14CA10}" srcOrd="0" destOrd="0" presId="urn:microsoft.com/office/officeart/2005/8/layout/cycle2"/>
    <dgm:cxn modelId="{E7705EA4-3038-481E-84C0-336F88635736}" type="presOf" srcId="{D6F558E2-ECCD-4046-9899-35F2572CC433}" destId="{99C56848-B9BB-4CE1-BF33-BC41334811CF}" srcOrd="0" destOrd="0" presId="urn:microsoft.com/office/officeart/2005/8/layout/cycle2"/>
    <dgm:cxn modelId="{E4322585-1798-4330-8AE0-4AA892C1114E}" type="presOf" srcId="{38906168-8424-471E-BFF9-B11A0C0DC9D3}" destId="{55CCB6D4-0CD0-432E-9203-2E140A7BF8E7}" srcOrd="1" destOrd="0" presId="urn:microsoft.com/office/officeart/2005/8/layout/cycle2"/>
    <dgm:cxn modelId="{5C683FED-3061-4A4D-8C7A-EA88E5B4F3CA}" srcId="{0DE180A4-F1C1-4F3F-9A19-7D2C48330A1A}" destId="{3B055A70-A5B8-40E4-BFB4-6565B981FCDF}" srcOrd="2" destOrd="0" parTransId="{3DBCA077-932C-471F-A5B5-63F28A1D2276}" sibTransId="{38906168-8424-471E-BFF9-B11A0C0DC9D3}"/>
    <dgm:cxn modelId="{D6ACE042-605C-45AB-A241-C217381B9966}" type="presOf" srcId="{92F31E40-BFB7-42AF-A45C-4C1832F19FB3}" destId="{B659D4C6-E11A-4E1B-BAB1-048F88D261FF}" srcOrd="0" destOrd="0" presId="urn:microsoft.com/office/officeart/2005/8/layout/cycle2"/>
    <dgm:cxn modelId="{A17A2F20-8674-4C9D-8213-5675D59B98EB}" type="presOf" srcId="{7AC79CEF-96DE-4BB3-AC52-B78B51FFBD5E}" destId="{A5AA4ED7-4961-48BA-A275-A823FB237025}" srcOrd="0" destOrd="0" presId="urn:microsoft.com/office/officeart/2005/8/layout/cycle2"/>
    <dgm:cxn modelId="{35BE360F-904A-41B8-8D82-3705A5CD625D}" type="presOf" srcId="{238BA91A-71C1-4BCD-8AFA-7EADB7D0734A}" destId="{F1ED2C27-5E61-4997-9CDC-B6E83293116A}" srcOrd="0" destOrd="0" presId="urn:microsoft.com/office/officeart/2005/8/layout/cycle2"/>
    <dgm:cxn modelId="{7EE96E1A-4D66-44E8-A55C-7DD3E8DFE7D3}" type="presOf" srcId="{CBB90A40-3386-4B61-B436-A73E57DB6095}" destId="{A721B215-37F1-494E-B058-60F261B1E328}" srcOrd="1" destOrd="0" presId="urn:microsoft.com/office/officeart/2005/8/layout/cycle2"/>
    <dgm:cxn modelId="{E766D3F2-9B53-4A72-8CEF-E2ADAFFCFC0C}" type="presOf" srcId="{F2D14222-680D-444D-9368-AD9C6A112954}" destId="{E9F1D74F-9F08-453B-AE71-2441B5012A85}" srcOrd="0" destOrd="0" presId="urn:microsoft.com/office/officeart/2005/8/layout/cycle2"/>
    <dgm:cxn modelId="{FDFEC0B1-D6AE-4ED6-A5C2-FFBA6302E3F1}" type="presOf" srcId="{BBD53072-4F04-46B9-9806-6D849F93B201}" destId="{F6F9601F-6F5D-4595-9C19-86035A4D0B4B}" srcOrd="0" destOrd="0" presId="urn:microsoft.com/office/officeart/2005/8/layout/cycle2"/>
    <dgm:cxn modelId="{6FA0A1B8-B4BF-4A3C-9B3E-AE405AA8F86F}" type="presOf" srcId="{38906168-8424-471E-BFF9-B11A0C0DC9D3}" destId="{3F034BFF-06EA-44CA-A6C4-ACF10E886E86}" srcOrd="0" destOrd="0" presId="urn:microsoft.com/office/officeart/2005/8/layout/cycle2"/>
    <dgm:cxn modelId="{A5980D5B-B97B-4CC5-9D9A-8F8967E5D917}" type="presOf" srcId="{4E9D21D6-43B4-4EBD-9AD2-47EAA76164D1}" destId="{0F8A57B9-3793-4832-A8E5-6D1FC031B3F9}" srcOrd="0" destOrd="0" presId="urn:microsoft.com/office/officeart/2005/8/layout/cycle2"/>
    <dgm:cxn modelId="{35F3AF7E-ABAD-4186-A20B-2FD3FFA0A088}" type="presOf" srcId="{A326BDAF-E5D7-4DDA-A29D-DF69407CAB7B}" destId="{9E71B182-56A3-4035-A022-58576AE47368}" srcOrd="0" destOrd="0" presId="urn:microsoft.com/office/officeart/2005/8/layout/cycle2"/>
    <dgm:cxn modelId="{0E2EE85F-BB63-456C-BD20-BD0F8764F0E0}" type="presOf" srcId="{FFEC7199-B5CF-4671-A337-B0B987503741}" destId="{360A45A1-378D-419B-A999-9DC56A616A35}" srcOrd="0" destOrd="0" presId="urn:microsoft.com/office/officeart/2005/8/layout/cycle2"/>
    <dgm:cxn modelId="{4D38B52D-2ECD-49DA-9629-3EE0B639B656}" type="presOf" srcId="{AFA85B1F-2B2D-41F9-91D1-89EA1F04B175}" destId="{CEA3A8E8-A54E-4C8E-A16E-DD1A25E168BA}" srcOrd="0" destOrd="0" presId="urn:microsoft.com/office/officeart/2005/8/layout/cycle2"/>
    <dgm:cxn modelId="{99CD65A1-224C-46F0-923C-8B7C16E9540B}" type="presOf" srcId="{238BA91A-71C1-4BCD-8AFA-7EADB7D0734A}" destId="{E8211FA1-0ECC-4B51-8B4A-B0000176CA39}" srcOrd="1" destOrd="0" presId="urn:microsoft.com/office/officeart/2005/8/layout/cycle2"/>
    <dgm:cxn modelId="{AECEFAED-3A60-4B7F-BBBB-5E380F41E6DE}" type="presOf" srcId="{92F31E40-BFB7-42AF-A45C-4C1832F19FB3}" destId="{3519BA00-3737-4D87-8F07-635FF1CC194C}" srcOrd="1" destOrd="0" presId="urn:microsoft.com/office/officeart/2005/8/layout/cycle2"/>
    <dgm:cxn modelId="{C6286A78-2E29-40E0-99F8-A66A5D318212}" type="presOf" srcId="{C8B50AAC-3A1B-4DA6-BB94-289AC91B064F}" destId="{68EF4BEF-43F6-4611-A546-BC6979209655}" srcOrd="0" destOrd="0" presId="urn:microsoft.com/office/officeart/2005/8/layout/cycle2"/>
    <dgm:cxn modelId="{9A360D2E-64DC-4CAF-9969-AAC2BC018D7E}" type="presOf" srcId="{4B38C840-4E62-43A2-95A6-C9213FFF2406}" destId="{38693A2E-8005-4A8B-8E6B-0E6F70A3FF77}" srcOrd="1" destOrd="0" presId="urn:microsoft.com/office/officeart/2005/8/layout/cycle2"/>
    <dgm:cxn modelId="{F9ED067D-7ADA-40BD-A9F3-817B50097BA6}" type="presOf" srcId="{F2D14222-680D-444D-9368-AD9C6A112954}" destId="{F10BCF73-8359-4C3A-8A76-BB39B4E4096F}" srcOrd="1" destOrd="0" presId="urn:microsoft.com/office/officeart/2005/8/layout/cycle2"/>
    <dgm:cxn modelId="{82BE3ADE-AC3E-4817-86AB-699B5E7817EF}" type="presOf" srcId="{FFEC7199-B5CF-4671-A337-B0B987503741}" destId="{6F8D6B07-ABD9-4322-AC80-4E3C72896675}" srcOrd="1" destOrd="0" presId="urn:microsoft.com/office/officeart/2005/8/layout/cycle2"/>
    <dgm:cxn modelId="{F4493AC9-1FEC-4125-ABB3-7CC1F80F5414}" type="presOf" srcId="{4A0D109B-D9A1-4B5C-857D-C17E0220FFF0}" destId="{0713C4F5-6215-461F-B393-9D0184ABF842}" srcOrd="0" destOrd="0" presId="urn:microsoft.com/office/officeart/2005/8/layout/cycle2"/>
    <dgm:cxn modelId="{84A310AE-290E-431A-A237-44A6C3C3DD66}" srcId="{0DE180A4-F1C1-4F3F-9A19-7D2C48330A1A}" destId="{4E9D21D6-43B4-4EBD-9AD2-47EAA76164D1}" srcOrd="3" destOrd="0" parTransId="{20B09284-3C73-4E87-86F6-D780C1CD889C}" sibTransId="{238BA91A-71C1-4BCD-8AFA-7EADB7D0734A}"/>
    <dgm:cxn modelId="{A9CE00E7-5E03-4E3C-897C-DF2060A4EFC1}" srcId="{0DE180A4-F1C1-4F3F-9A19-7D2C48330A1A}" destId="{C8B50AAC-3A1B-4DA6-BB94-289AC91B064F}" srcOrd="6" destOrd="0" parTransId="{4F02DF2D-5FC8-43A8-9AAD-9A3E1467D8BE}" sibTransId="{FFEC7199-B5CF-4671-A337-B0B987503741}"/>
    <dgm:cxn modelId="{E6B31178-F4FB-4FDD-8C00-97E65B5F2263}" type="presOf" srcId="{CBB90A40-3386-4B61-B436-A73E57DB6095}" destId="{FA050461-0472-4F17-B78F-DAA0FE3FA52D}" srcOrd="0" destOrd="0" presId="urn:microsoft.com/office/officeart/2005/8/layout/cycle2"/>
    <dgm:cxn modelId="{67DBF4FB-86F9-490D-865D-574A7C4F46E8}" srcId="{0DE180A4-F1C1-4F3F-9A19-7D2C48330A1A}" destId="{4A0D109B-D9A1-4B5C-857D-C17E0220FFF0}" srcOrd="7" destOrd="0" parTransId="{35F9DE5B-D16D-4639-886A-DCE2D2145D73}" sibTransId="{AFA85B1F-2B2D-41F9-91D1-89EA1F04B175}"/>
    <dgm:cxn modelId="{40B1ED95-57EE-45F3-A492-046A8CB42EE3}" type="presOf" srcId="{4B38C840-4E62-43A2-95A6-C9213FFF2406}" destId="{ACD0956F-DCB6-4F09-8DB1-E2858FE6FAFE}" srcOrd="0" destOrd="0" presId="urn:microsoft.com/office/officeart/2005/8/layout/cycle2"/>
    <dgm:cxn modelId="{928BE036-779D-4928-9BD1-145125E35352}" type="presOf" srcId="{AFA85B1F-2B2D-41F9-91D1-89EA1F04B175}" destId="{0C61DA2F-1DF2-4208-A9ED-68CAAE801EA6}" srcOrd="1" destOrd="0" presId="urn:microsoft.com/office/officeart/2005/8/layout/cycle2"/>
    <dgm:cxn modelId="{BB79F521-4DC3-41F2-AFAB-F5B647432CEC}" srcId="{0DE180A4-F1C1-4F3F-9A19-7D2C48330A1A}" destId="{A326BDAF-E5D7-4DDA-A29D-DF69407CAB7B}" srcOrd="1" destOrd="0" parTransId="{9CE3A93D-045F-41DA-B449-6D3126FDFBAD}" sibTransId="{CBB90A40-3386-4B61-B436-A73E57DB6095}"/>
    <dgm:cxn modelId="{736FFD8B-F1E4-4BDE-A811-7E174537E46A}" type="presOf" srcId="{0DE180A4-F1C1-4F3F-9A19-7D2C48330A1A}" destId="{DC12CD5C-24D9-41B9-877A-4E612AEBCD05}" srcOrd="0" destOrd="0" presId="urn:microsoft.com/office/officeart/2005/8/layout/cycle2"/>
    <dgm:cxn modelId="{BDDD4CA1-FFA0-4A1D-905D-44FAB5530154}" srcId="{0DE180A4-F1C1-4F3F-9A19-7D2C48330A1A}" destId="{7AC79CEF-96DE-4BB3-AC52-B78B51FFBD5E}" srcOrd="4" destOrd="0" parTransId="{99872765-3EA2-4489-9EC5-D1FB495C3A4E}" sibTransId="{4B38C840-4E62-43A2-95A6-C9213FFF2406}"/>
    <dgm:cxn modelId="{9F80C9D8-7187-4096-96C8-786AD4606F75}" srcId="{0DE180A4-F1C1-4F3F-9A19-7D2C48330A1A}" destId="{D6F558E2-ECCD-4046-9899-35F2572CC433}" srcOrd="5" destOrd="0" parTransId="{5FE06C39-1922-4EA5-AB09-315F4E10D0F1}" sibTransId="{F2D14222-680D-444D-9368-AD9C6A112954}"/>
    <dgm:cxn modelId="{5E70DE5F-7F62-45EC-A8D5-362049A7CEE4}" srcId="{0DE180A4-F1C1-4F3F-9A19-7D2C48330A1A}" destId="{BBD53072-4F04-46B9-9806-6D849F93B201}" srcOrd="0" destOrd="0" parTransId="{25C85CB8-94E0-41F3-A311-9D0C119CF353}" sibTransId="{92F31E40-BFB7-42AF-A45C-4C1832F19FB3}"/>
    <dgm:cxn modelId="{137C6580-DEA7-4B86-9B59-62501E47D283}" type="presParOf" srcId="{DC12CD5C-24D9-41B9-877A-4E612AEBCD05}" destId="{F6F9601F-6F5D-4595-9C19-86035A4D0B4B}" srcOrd="0" destOrd="0" presId="urn:microsoft.com/office/officeart/2005/8/layout/cycle2"/>
    <dgm:cxn modelId="{99806FF7-5E29-4A6B-BB84-001384150AB3}" type="presParOf" srcId="{DC12CD5C-24D9-41B9-877A-4E612AEBCD05}" destId="{B659D4C6-E11A-4E1B-BAB1-048F88D261FF}" srcOrd="1" destOrd="0" presId="urn:microsoft.com/office/officeart/2005/8/layout/cycle2"/>
    <dgm:cxn modelId="{C7140E2F-22B8-4318-9921-A0C53F460010}" type="presParOf" srcId="{B659D4C6-E11A-4E1B-BAB1-048F88D261FF}" destId="{3519BA00-3737-4D87-8F07-635FF1CC194C}" srcOrd="0" destOrd="0" presId="urn:microsoft.com/office/officeart/2005/8/layout/cycle2"/>
    <dgm:cxn modelId="{B7FA0CBB-4572-46BB-BDDD-9D7A8B885E03}" type="presParOf" srcId="{DC12CD5C-24D9-41B9-877A-4E612AEBCD05}" destId="{9E71B182-56A3-4035-A022-58576AE47368}" srcOrd="2" destOrd="0" presId="urn:microsoft.com/office/officeart/2005/8/layout/cycle2"/>
    <dgm:cxn modelId="{59B879EE-56CE-44C4-9E5E-F4FA4ACC1AED}" type="presParOf" srcId="{DC12CD5C-24D9-41B9-877A-4E612AEBCD05}" destId="{FA050461-0472-4F17-B78F-DAA0FE3FA52D}" srcOrd="3" destOrd="0" presId="urn:microsoft.com/office/officeart/2005/8/layout/cycle2"/>
    <dgm:cxn modelId="{ECD95A29-2A3A-4202-B578-5A427C5AF66D}" type="presParOf" srcId="{FA050461-0472-4F17-B78F-DAA0FE3FA52D}" destId="{A721B215-37F1-494E-B058-60F261B1E328}" srcOrd="0" destOrd="0" presId="urn:microsoft.com/office/officeart/2005/8/layout/cycle2"/>
    <dgm:cxn modelId="{E1A8BBC4-0237-46B2-9C21-6330B6280678}" type="presParOf" srcId="{DC12CD5C-24D9-41B9-877A-4E612AEBCD05}" destId="{83A16D73-A767-421D-B646-CA6ECD14CA10}" srcOrd="4" destOrd="0" presId="urn:microsoft.com/office/officeart/2005/8/layout/cycle2"/>
    <dgm:cxn modelId="{9069C3D8-55E4-44BC-969E-B1953B3AC194}" type="presParOf" srcId="{DC12CD5C-24D9-41B9-877A-4E612AEBCD05}" destId="{3F034BFF-06EA-44CA-A6C4-ACF10E886E86}" srcOrd="5" destOrd="0" presId="urn:microsoft.com/office/officeart/2005/8/layout/cycle2"/>
    <dgm:cxn modelId="{FCB80F18-9B4C-466D-9676-6B1E37B6C1D7}" type="presParOf" srcId="{3F034BFF-06EA-44CA-A6C4-ACF10E886E86}" destId="{55CCB6D4-0CD0-432E-9203-2E140A7BF8E7}" srcOrd="0" destOrd="0" presId="urn:microsoft.com/office/officeart/2005/8/layout/cycle2"/>
    <dgm:cxn modelId="{22A8D781-FE9C-4312-9E7C-DADC76006674}" type="presParOf" srcId="{DC12CD5C-24D9-41B9-877A-4E612AEBCD05}" destId="{0F8A57B9-3793-4832-A8E5-6D1FC031B3F9}" srcOrd="6" destOrd="0" presId="urn:microsoft.com/office/officeart/2005/8/layout/cycle2"/>
    <dgm:cxn modelId="{C957870B-3316-4C1C-B41B-0F1B31E43948}" type="presParOf" srcId="{DC12CD5C-24D9-41B9-877A-4E612AEBCD05}" destId="{F1ED2C27-5E61-4997-9CDC-B6E83293116A}" srcOrd="7" destOrd="0" presId="urn:microsoft.com/office/officeart/2005/8/layout/cycle2"/>
    <dgm:cxn modelId="{826DDC45-16F2-4E92-9DC6-5A3F0F7D0F07}" type="presParOf" srcId="{F1ED2C27-5E61-4997-9CDC-B6E83293116A}" destId="{E8211FA1-0ECC-4B51-8B4A-B0000176CA39}" srcOrd="0" destOrd="0" presId="urn:microsoft.com/office/officeart/2005/8/layout/cycle2"/>
    <dgm:cxn modelId="{DCEA89F7-287D-40A1-99F5-6858656F7425}" type="presParOf" srcId="{DC12CD5C-24D9-41B9-877A-4E612AEBCD05}" destId="{A5AA4ED7-4961-48BA-A275-A823FB237025}" srcOrd="8" destOrd="0" presId="urn:microsoft.com/office/officeart/2005/8/layout/cycle2"/>
    <dgm:cxn modelId="{BEC4FF38-AD5D-4400-B5D2-128E7676709C}" type="presParOf" srcId="{DC12CD5C-24D9-41B9-877A-4E612AEBCD05}" destId="{ACD0956F-DCB6-4F09-8DB1-E2858FE6FAFE}" srcOrd="9" destOrd="0" presId="urn:microsoft.com/office/officeart/2005/8/layout/cycle2"/>
    <dgm:cxn modelId="{00135DD7-A388-4CC9-BE3E-A9C60A0833A6}" type="presParOf" srcId="{ACD0956F-DCB6-4F09-8DB1-E2858FE6FAFE}" destId="{38693A2E-8005-4A8B-8E6B-0E6F70A3FF77}" srcOrd="0" destOrd="0" presId="urn:microsoft.com/office/officeart/2005/8/layout/cycle2"/>
    <dgm:cxn modelId="{99E1226D-B1AE-4CA4-8689-82AB3585E3F0}" type="presParOf" srcId="{DC12CD5C-24D9-41B9-877A-4E612AEBCD05}" destId="{99C56848-B9BB-4CE1-BF33-BC41334811CF}" srcOrd="10" destOrd="0" presId="urn:microsoft.com/office/officeart/2005/8/layout/cycle2"/>
    <dgm:cxn modelId="{DD7D299E-94D9-4354-8643-D7A10FC2BDFD}" type="presParOf" srcId="{DC12CD5C-24D9-41B9-877A-4E612AEBCD05}" destId="{E9F1D74F-9F08-453B-AE71-2441B5012A85}" srcOrd="11" destOrd="0" presId="urn:microsoft.com/office/officeart/2005/8/layout/cycle2"/>
    <dgm:cxn modelId="{25D14922-F19E-41FC-9EB9-5083FA467BFD}" type="presParOf" srcId="{E9F1D74F-9F08-453B-AE71-2441B5012A85}" destId="{F10BCF73-8359-4C3A-8A76-BB39B4E4096F}" srcOrd="0" destOrd="0" presId="urn:microsoft.com/office/officeart/2005/8/layout/cycle2"/>
    <dgm:cxn modelId="{F33CB503-648F-4835-B813-8A0131D44FE6}" type="presParOf" srcId="{DC12CD5C-24D9-41B9-877A-4E612AEBCD05}" destId="{68EF4BEF-43F6-4611-A546-BC6979209655}" srcOrd="12" destOrd="0" presId="urn:microsoft.com/office/officeart/2005/8/layout/cycle2"/>
    <dgm:cxn modelId="{213BD3CF-086B-4644-AE28-075AFD1109CE}" type="presParOf" srcId="{DC12CD5C-24D9-41B9-877A-4E612AEBCD05}" destId="{360A45A1-378D-419B-A999-9DC56A616A35}" srcOrd="13" destOrd="0" presId="urn:microsoft.com/office/officeart/2005/8/layout/cycle2"/>
    <dgm:cxn modelId="{F9C73845-C3FE-4F29-93B5-053CE655A385}" type="presParOf" srcId="{360A45A1-378D-419B-A999-9DC56A616A35}" destId="{6F8D6B07-ABD9-4322-AC80-4E3C72896675}" srcOrd="0" destOrd="0" presId="urn:microsoft.com/office/officeart/2005/8/layout/cycle2"/>
    <dgm:cxn modelId="{6B7155D4-6530-4719-A95F-E5977137605B}" type="presParOf" srcId="{DC12CD5C-24D9-41B9-877A-4E612AEBCD05}" destId="{0713C4F5-6215-461F-B393-9D0184ABF842}" srcOrd="14" destOrd="0" presId="urn:microsoft.com/office/officeart/2005/8/layout/cycle2"/>
    <dgm:cxn modelId="{2F7BBEBE-5387-4082-8DDC-1B74A97CBEBA}" type="presParOf" srcId="{DC12CD5C-24D9-41B9-877A-4E612AEBCD05}" destId="{CEA3A8E8-A54E-4C8E-A16E-DD1A25E168BA}" srcOrd="15" destOrd="0" presId="urn:microsoft.com/office/officeart/2005/8/layout/cycle2"/>
    <dgm:cxn modelId="{A8B2924D-2D98-417F-B43D-38C6229CA0E1}" type="presParOf" srcId="{CEA3A8E8-A54E-4C8E-A16E-DD1A25E168BA}" destId="{0C61DA2F-1DF2-4208-A9ED-68CAAE801EA6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23D8C4-1682-45F8-9505-2720F24BA33E}" type="doc">
      <dgm:prSet loTypeId="urn:microsoft.com/office/officeart/2005/8/layout/radial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53DE542-366D-4C6F-9CAE-C2962334D930}">
      <dgm:prSet phldrT="[Текст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/>
          <a:r>
            <a:rPr lang="ru-RU" b="1" i="1" dirty="0" smtClean="0">
              <a:solidFill>
                <a:schemeClr val="accent2">
                  <a:lumMod val="75000"/>
                </a:schemeClr>
              </a:solidFill>
            </a:rPr>
            <a:t>Формы реализации</a:t>
          </a:r>
          <a:endParaRPr lang="ru-RU" b="1" i="1" dirty="0">
            <a:solidFill>
              <a:schemeClr val="accent2">
                <a:lumMod val="75000"/>
              </a:schemeClr>
            </a:solidFill>
          </a:endParaRPr>
        </a:p>
      </dgm:t>
    </dgm:pt>
    <dgm:pt modelId="{49B8A733-F4F9-4535-84A0-93D20DDD9F2F}" type="parTrans" cxnId="{359EA523-799D-4CD4-845E-2934B1D13953}">
      <dgm:prSet/>
      <dgm:spPr/>
      <dgm:t>
        <a:bodyPr/>
        <a:lstStyle/>
        <a:p>
          <a:pPr algn="ctr"/>
          <a:endParaRPr lang="ru-RU"/>
        </a:p>
      </dgm:t>
    </dgm:pt>
    <dgm:pt modelId="{0CEF2831-3D07-4569-BC47-113F4CC68D45}" type="sibTrans" cxnId="{359EA523-799D-4CD4-845E-2934B1D13953}">
      <dgm:prSet/>
      <dgm:spPr/>
      <dgm:t>
        <a:bodyPr/>
        <a:lstStyle/>
        <a:p>
          <a:pPr algn="ctr"/>
          <a:endParaRPr lang="ru-RU"/>
        </a:p>
      </dgm:t>
    </dgm:pt>
    <dgm:pt modelId="{77E0BFBD-DD3C-4AA5-8E19-303728020340}">
      <dgm:prSet phldrT="[Текст]" custT="1"/>
      <dgm:spPr>
        <a:solidFill>
          <a:srgbClr val="C59EE2"/>
        </a:solidFill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/>
          <a:r>
            <a:rPr lang="ru-RU" sz="2000" b="1" i="1" dirty="0" smtClean="0">
              <a:solidFill>
                <a:srgbClr val="A929A3"/>
              </a:solidFill>
            </a:rPr>
            <a:t>Специально организованные занятия</a:t>
          </a:r>
          <a:endParaRPr lang="ru-RU" sz="2000" b="1" i="1" dirty="0">
            <a:solidFill>
              <a:srgbClr val="A929A3"/>
            </a:solidFill>
          </a:endParaRPr>
        </a:p>
      </dgm:t>
    </dgm:pt>
    <dgm:pt modelId="{935AE8F1-6E50-4339-B6BC-AA130D617D68}" type="parTrans" cxnId="{DE0914CD-2E12-4234-91E8-C8A33E603891}">
      <dgm:prSet/>
      <dgm:spPr/>
      <dgm:t>
        <a:bodyPr/>
        <a:lstStyle/>
        <a:p>
          <a:pPr algn="ctr"/>
          <a:endParaRPr lang="ru-RU"/>
        </a:p>
      </dgm:t>
    </dgm:pt>
    <dgm:pt modelId="{0519184D-FECD-400E-8D11-0B93D18CB068}" type="sibTrans" cxnId="{DE0914CD-2E12-4234-91E8-C8A33E603891}">
      <dgm:prSet/>
      <dgm:spPr/>
      <dgm:t>
        <a:bodyPr/>
        <a:lstStyle/>
        <a:p>
          <a:pPr algn="ctr"/>
          <a:endParaRPr lang="ru-RU"/>
        </a:p>
      </dgm:t>
    </dgm:pt>
    <dgm:pt modelId="{577B3A29-CB01-4A53-A058-43AE7E45C032}">
      <dgm:prSet phldrT="[Текст]" custT="1"/>
      <dgm:spPr>
        <a:solidFill>
          <a:schemeClr val="accent1">
            <a:lumMod val="60000"/>
            <a:lumOff val="40000"/>
          </a:schemeClr>
        </a:solidFill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/>
          <a:r>
            <a:rPr lang="ru-RU" sz="2000" b="1" i="1" dirty="0" smtClean="0">
              <a:solidFill>
                <a:srgbClr val="A929A3"/>
              </a:solidFill>
            </a:rPr>
            <a:t>Игры , упражнения</a:t>
          </a:r>
          <a:endParaRPr lang="ru-RU" sz="2000" b="1" i="1" dirty="0">
            <a:solidFill>
              <a:srgbClr val="A929A3"/>
            </a:solidFill>
          </a:endParaRPr>
        </a:p>
      </dgm:t>
    </dgm:pt>
    <dgm:pt modelId="{E8C4471D-648E-4119-A7FC-67B60E027784}" type="parTrans" cxnId="{777FC742-4720-43C4-9020-81F6A400D021}">
      <dgm:prSet/>
      <dgm:spPr/>
      <dgm:t>
        <a:bodyPr/>
        <a:lstStyle/>
        <a:p>
          <a:pPr algn="ctr"/>
          <a:endParaRPr lang="ru-RU"/>
        </a:p>
      </dgm:t>
    </dgm:pt>
    <dgm:pt modelId="{3A6D1776-4600-471E-95D7-82B857E6EDD0}" type="sibTrans" cxnId="{777FC742-4720-43C4-9020-81F6A400D021}">
      <dgm:prSet/>
      <dgm:spPr/>
      <dgm:t>
        <a:bodyPr/>
        <a:lstStyle/>
        <a:p>
          <a:pPr algn="ctr"/>
          <a:endParaRPr lang="ru-RU"/>
        </a:p>
      </dgm:t>
    </dgm:pt>
    <dgm:pt modelId="{DA472B62-2FB0-4A5A-8684-3D3F0094A73F}">
      <dgm:prSet phldrT="[Текст]" custT="1"/>
      <dgm:spPr>
        <a:solidFill>
          <a:srgbClr val="7389E9"/>
        </a:solidFill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/>
          <a:r>
            <a:rPr lang="ru-RU" sz="2000" b="1" i="1" dirty="0" smtClean="0">
              <a:solidFill>
                <a:srgbClr val="7030A0"/>
              </a:solidFill>
            </a:rPr>
            <a:t>Индивидуальная работа</a:t>
          </a:r>
          <a:endParaRPr lang="ru-RU" sz="2000" b="1" i="1" dirty="0">
            <a:solidFill>
              <a:srgbClr val="7030A0"/>
            </a:solidFill>
          </a:endParaRPr>
        </a:p>
      </dgm:t>
    </dgm:pt>
    <dgm:pt modelId="{D09F69DC-1345-47A0-BFA2-99A876271B99}" type="parTrans" cxnId="{671C2787-D85F-4157-AFA8-247D76AE863A}">
      <dgm:prSet/>
      <dgm:spPr/>
      <dgm:t>
        <a:bodyPr/>
        <a:lstStyle/>
        <a:p>
          <a:pPr algn="ctr"/>
          <a:endParaRPr lang="ru-RU"/>
        </a:p>
      </dgm:t>
    </dgm:pt>
    <dgm:pt modelId="{3C32F4F0-DA42-47D4-A3CF-983EF4255904}" type="sibTrans" cxnId="{671C2787-D85F-4157-AFA8-247D76AE863A}">
      <dgm:prSet/>
      <dgm:spPr/>
      <dgm:t>
        <a:bodyPr/>
        <a:lstStyle/>
        <a:p>
          <a:pPr algn="ctr"/>
          <a:endParaRPr lang="ru-RU"/>
        </a:p>
      </dgm:t>
    </dgm:pt>
    <dgm:pt modelId="{69E1FB42-FEE1-4A42-AAD3-398AB89C9BA2}">
      <dgm:prSet phldrT="[Текст]" custT="1"/>
      <dgm:spPr>
        <a:solidFill>
          <a:srgbClr val="4AA7EC"/>
        </a:solidFill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/>
          <a:r>
            <a:rPr lang="ru-RU" sz="2000" b="1" i="1" dirty="0" smtClean="0">
              <a:solidFill>
                <a:srgbClr val="7030A0"/>
              </a:solidFill>
            </a:rPr>
            <a:t>Самостоятельная творческая деятельность</a:t>
          </a:r>
          <a:endParaRPr lang="ru-RU" sz="2000" b="1" i="1" dirty="0">
            <a:solidFill>
              <a:srgbClr val="7030A0"/>
            </a:solidFill>
          </a:endParaRPr>
        </a:p>
      </dgm:t>
    </dgm:pt>
    <dgm:pt modelId="{DBF1D405-8AD0-49D3-8554-DACB2B194932}" type="parTrans" cxnId="{EF0D4541-BC80-439F-A254-2FB58EBF1424}">
      <dgm:prSet/>
      <dgm:spPr/>
      <dgm:t>
        <a:bodyPr/>
        <a:lstStyle/>
        <a:p>
          <a:pPr algn="ctr"/>
          <a:endParaRPr lang="ru-RU"/>
        </a:p>
      </dgm:t>
    </dgm:pt>
    <dgm:pt modelId="{04854667-0F35-485A-8CD4-A3FC5BD811E1}" type="sibTrans" cxnId="{EF0D4541-BC80-439F-A254-2FB58EBF1424}">
      <dgm:prSet/>
      <dgm:spPr/>
      <dgm:t>
        <a:bodyPr/>
        <a:lstStyle/>
        <a:p>
          <a:pPr algn="ctr"/>
          <a:endParaRPr lang="ru-RU"/>
        </a:p>
      </dgm:t>
    </dgm:pt>
    <dgm:pt modelId="{3859A0F9-2B94-49A9-A96D-EF66D1180D14}">
      <dgm:prSet custT="1"/>
      <dgm:spPr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/>
          <a:r>
            <a:rPr lang="ru-RU" sz="2000" b="1" i="1" dirty="0" smtClean="0">
              <a:solidFill>
                <a:srgbClr val="A929A3"/>
              </a:solidFill>
            </a:rPr>
            <a:t>Праздники, развлечения, представления</a:t>
          </a:r>
          <a:endParaRPr lang="ru-RU" sz="2000" b="1" i="1" dirty="0">
            <a:solidFill>
              <a:srgbClr val="A929A3"/>
            </a:solidFill>
          </a:endParaRPr>
        </a:p>
      </dgm:t>
    </dgm:pt>
    <dgm:pt modelId="{A730145D-3000-448D-8D87-4C46ECD67394}" type="parTrans" cxnId="{4D31E39F-73FD-4A4A-B819-270829239D41}">
      <dgm:prSet/>
      <dgm:spPr/>
      <dgm:t>
        <a:bodyPr/>
        <a:lstStyle/>
        <a:p>
          <a:pPr algn="ctr"/>
          <a:endParaRPr lang="ru-RU"/>
        </a:p>
      </dgm:t>
    </dgm:pt>
    <dgm:pt modelId="{576A867B-43A5-4261-B684-9B48CB86364B}" type="sibTrans" cxnId="{4D31E39F-73FD-4A4A-B819-270829239D41}">
      <dgm:prSet/>
      <dgm:spPr/>
      <dgm:t>
        <a:bodyPr/>
        <a:lstStyle/>
        <a:p>
          <a:pPr algn="ctr"/>
          <a:endParaRPr lang="ru-RU"/>
        </a:p>
      </dgm:t>
    </dgm:pt>
    <dgm:pt modelId="{64C7BB5B-F1FC-4216-9A70-0D6D600DAEF3}" type="pres">
      <dgm:prSet presAssocID="{9223D8C4-1682-45F8-9505-2720F24BA33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822A207-9D53-4503-B658-367AA98A598E}" type="pres">
      <dgm:prSet presAssocID="{053DE542-366D-4C6F-9CAE-C2962334D930}" presName="centerShape" presStyleLbl="node0" presStyleIdx="0" presStyleCnt="1" custScaleX="183155" custScaleY="90783"/>
      <dgm:spPr/>
      <dgm:t>
        <a:bodyPr/>
        <a:lstStyle/>
        <a:p>
          <a:endParaRPr lang="ru-RU"/>
        </a:p>
      </dgm:t>
    </dgm:pt>
    <dgm:pt modelId="{39D53955-2251-4BB6-B507-606C9440A3E7}" type="pres">
      <dgm:prSet presAssocID="{935AE8F1-6E50-4339-B6BC-AA130D617D68}" presName="Name9" presStyleLbl="parChTrans1D2" presStyleIdx="0" presStyleCnt="5"/>
      <dgm:spPr/>
      <dgm:t>
        <a:bodyPr/>
        <a:lstStyle/>
        <a:p>
          <a:endParaRPr lang="ru-RU"/>
        </a:p>
      </dgm:t>
    </dgm:pt>
    <dgm:pt modelId="{398A7459-8181-409C-84E8-B9095D1E63B9}" type="pres">
      <dgm:prSet presAssocID="{935AE8F1-6E50-4339-B6BC-AA130D617D68}" presName="connTx" presStyleLbl="parChTrans1D2" presStyleIdx="0" presStyleCnt="5"/>
      <dgm:spPr/>
      <dgm:t>
        <a:bodyPr/>
        <a:lstStyle/>
        <a:p>
          <a:endParaRPr lang="ru-RU"/>
        </a:p>
      </dgm:t>
    </dgm:pt>
    <dgm:pt modelId="{FD50513B-5559-46E5-8B69-5E78BE65CD62}" type="pres">
      <dgm:prSet presAssocID="{77E0BFBD-DD3C-4AA5-8E19-303728020340}" presName="node" presStyleLbl="node1" presStyleIdx="0" presStyleCnt="5" custScaleX="217411" custScaleY="77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7C6220-C6AC-41FA-A92C-8BFD21EF3CAA}" type="pres">
      <dgm:prSet presAssocID="{E8C4471D-648E-4119-A7FC-67B60E027784}" presName="Name9" presStyleLbl="parChTrans1D2" presStyleIdx="1" presStyleCnt="5"/>
      <dgm:spPr/>
      <dgm:t>
        <a:bodyPr/>
        <a:lstStyle/>
        <a:p>
          <a:endParaRPr lang="ru-RU"/>
        </a:p>
      </dgm:t>
    </dgm:pt>
    <dgm:pt modelId="{336FD37A-AE5A-4CC2-8D2D-88B8ECC50898}" type="pres">
      <dgm:prSet presAssocID="{E8C4471D-648E-4119-A7FC-67B60E027784}" presName="connTx" presStyleLbl="parChTrans1D2" presStyleIdx="1" presStyleCnt="5"/>
      <dgm:spPr/>
      <dgm:t>
        <a:bodyPr/>
        <a:lstStyle/>
        <a:p>
          <a:endParaRPr lang="ru-RU"/>
        </a:p>
      </dgm:t>
    </dgm:pt>
    <dgm:pt modelId="{64FF81A7-91D0-4CFC-AC39-31F7210D2762}" type="pres">
      <dgm:prSet presAssocID="{577B3A29-CB01-4A53-A058-43AE7E45C032}" presName="node" presStyleLbl="node1" presStyleIdx="1" presStyleCnt="5" custScaleX="192652" custScaleY="80108" custRadScaleRad="134714" custRadScaleInc="11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7C64CC-8DF1-4DE1-B212-0018FF56696D}" type="pres">
      <dgm:prSet presAssocID="{D09F69DC-1345-47A0-BFA2-99A876271B99}" presName="Name9" presStyleLbl="parChTrans1D2" presStyleIdx="2" presStyleCnt="5"/>
      <dgm:spPr/>
      <dgm:t>
        <a:bodyPr/>
        <a:lstStyle/>
        <a:p>
          <a:endParaRPr lang="ru-RU"/>
        </a:p>
      </dgm:t>
    </dgm:pt>
    <dgm:pt modelId="{AB8FFFEA-92EB-4DC0-9D23-A0DA5957DC4F}" type="pres">
      <dgm:prSet presAssocID="{D09F69DC-1345-47A0-BFA2-99A876271B99}" presName="connTx" presStyleLbl="parChTrans1D2" presStyleIdx="2" presStyleCnt="5"/>
      <dgm:spPr/>
      <dgm:t>
        <a:bodyPr/>
        <a:lstStyle/>
        <a:p>
          <a:endParaRPr lang="ru-RU"/>
        </a:p>
      </dgm:t>
    </dgm:pt>
    <dgm:pt modelId="{0047113F-457F-47FB-B045-8E522378DCFE}" type="pres">
      <dgm:prSet presAssocID="{DA472B62-2FB0-4A5A-8684-3D3F0094A73F}" presName="node" presStyleLbl="node1" presStyleIdx="2" presStyleCnt="5" custScaleX="228603" custScaleY="82687" custRadScaleRad="109610" custRadScaleInc="-420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CA79A0-1A15-402B-8B19-CB1B1F5DF498}" type="pres">
      <dgm:prSet presAssocID="{DBF1D405-8AD0-49D3-8554-DACB2B194932}" presName="Name9" presStyleLbl="parChTrans1D2" presStyleIdx="3" presStyleCnt="5"/>
      <dgm:spPr/>
      <dgm:t>
        <a:bodyPr/>
        <a:lstStyle/>
        <a:p>
          <a:endParaRPr lang="ru-RU"/>
        </a:p>
      </dgm:t>
    </dgm:pt>
    <dgm:pt modelId="{3F3E56AB-70F1-4DB4-B438-84394E02E29D}" type="pres">
      <dgm:prSet presAssocID="{DBF1D405-8AD0-49D3-8554-DACB2B194932}" presName="connTx" presStyleLbl="parChTrans1D2" presStyleIdx="3" presStyleCnt="5"/>
      <dgm:spPr/>
      <dgm:t>
        <a:bodyPr/>
        <a:lstStyle/>
        <a:p>
          <a:endParaRPr lang="ru-RU"/>
        </a:p>
      </dgm:t>
    </dgm:pt>
    <dgm:pt modelId="{1893E41F-91E4-431C-A80E-024EB6DFC23A}" type="pres">
      <dgm:prSet presAssocID="{69E1FB42-FEE1-4A42-AAD3-398AB89C9BA2}" presName="node" presStyleLbl="node1" presStyleIdx="3" presStyleCnt="5" custScaleX="232868" custScaleY="88686" custRadScaleRad="117833" custRadScaleInc="542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B5BD9A-B49F-499A-B49A-E7089E5514DD}" type="pres">
      <dgm:prSet presAssocID="{A730145D-3000-448D-8D87-4C46ECD67394}" presName="Name9" presStyleLbl="parChTrans1D2" presStyleIdx="4" presStyleCnt="5"/>
      <dgm:spPr/>
      <dgm:t>
        <a:bodyPr/>
        <a:lstStyle/>
        <a:p>
          <a:endParaRPr lang="ru-RU"/>
        </a:p>
      </dgm:t>
    </dgm:pt>
    <dgm:pt modelId="{9FCBBE85-46C3-4410-8964-0EBA015D070C}" type="pres">
      <dgm:prSet presAssocID="{A730145D-3000-448D-8D87-4C46ECD67394}" presName="connTx" presStyleLbl="parChTrans1D2" presStyleIdx="4" presStyleCnt="5"/>
      <dgm:spPr/>
      <dgm:t>
        <a:bodyPr/>
        <a:lstStyle/>
        <a:p>
          <a:endParaRPr lang="ru-RU"/>
        </a:p>
      </dgm:t>
    </dgm:pt>
    <dgm:pt modelId="{12B9998B-39DD-45D7-A6A0-08D44710626C}" type="pres">
      <dgm:prSet presAssocID="{3859A0F9-2B94-49A9-A96D-EF66D1180D14}" presName="node" presStyleLbl="node1" presStyleIdx="4" presStyleCnt="5" custScaleX="196812" custScaleY="77031" custRadScaleRad="134758" custRadScaleInc="43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7CC857-5F8C-42CA-92B5-C6BD3B06FCC8}" type="presOf" srcId="{69E1FB42-FEE1-4A42-AAD3-398AB89C9BA2}" destId="{1893E41F-91E4-431C-A80E-024EB6DFC23A}" srcOrd="0" destOrd="0" presId="urn:microsoft.com/office/officeart/2005/8/layout/radial1"/>
    <dgm:cxn modelId="{F9C5C93A-1FD8-427D-BF5F-7D59B7175C25}" type="presOf" srcId="{935AE8F1-6E50-4339-B6BC-AA130D617D68}" destId="{39D53955-2251-4BB6-B507-606C9440A3E7}" srcOrd="0" destOrd="0" presId="urn:microsoft.com/office/officeart/2005/8/layout/radial1"/>
    <dgm:cxn modelId="{359EA523-799D-4CD4-845E-2934B1D13953}" srcId="{9223D8C4-1682-45F8-9505-2720F24BA33E}" destId="{053DE542-366D-4C6F-9CAE-C2962334D930}" srcOrd="0" destOrd="0" parTransId="{49B8A733-F4F9-4535-84A0-93D20DDD9F2F}" sibTransId="{0CEF2831-3D07-4569-BC47-113F4CC68D45}"/>
    <dgm:cxn modelId="{DB449E87-BCDA-48D7-8813-E43AE7B27925}" type="presOf" srcId="{A730145D-3000-448D-8D87-4C46ECD67394}" destId="{9FCBBE85-46C3-4410-8964-0EBA015D070C}" srcOrd="1" destOrd="0" presId="urn:microsoft.com/office/officeart/2005/8/layout/radial1"/>
    <dgm:cxn modelId="{EC528262-5E78-4EEF-94C9-593250F77CFE}" type="presOf" srcId="{DA472B62-2FB0-4A5A-8684-3D3F0094A73F}" destId="{0047113F-457F-47FB-B045-8E522378DCFE}" srcOrd="0" destOrd="0" presId="urn:microsoft.com/office/officeart/2005/8/layout/radial1"/>
    <dgm:cxn modelId="{EC57FD08-CBE0-4DEE-8CBB-A68A5D71CD5C}" type="presOf" srcId="{D09F69DC-1345-47A0-BFA2-99A876271B99}" destId="{AB8FFFEA-92EB-4DC0-9D23-A0DA5957DC4F}" srcOrd="1" destOrd="0" presId="urn:microsoft.com/office/officeart/2005/8/layout/radial1"/>
    <dgm:cxn modelId="{671C2787-D85F-4157-AFA8-247D76AE863A}" srcId="{053DE542-366D-4C6F-9CAE-C2962334D930}" destId="{DA472B62-2FB0-4A5A-8684-3D3F0094A73F}" srcOrd="2" destOrd="0" parTransId="{D09F69DC-1345-47A0-BFA2-99A876271B99}" sibTransId="{3C32F4F0-DA42-47D4-A3CF-983EF4255904}"/>
    <dgm:cxn modelId="{777FC742-4720-43C4-9020-81F6A400D021}" srcId="{053DE542-366D-4C6F-9CAE-C2962334D930}" destId="{577B3A29-CB01-4A53-A058-43AE7E45C032}" srcOrd="1" destOrd="0" parTransId="{E8C4471D-648E-4119-A7FC-67B60E027784}" sibTransId="{3A6D1776-4600-471E-95D7-82B857E6EDD0}"/>
    <dgm:cxn modelId="{EF0D4541-BC80-439F-A254-2FB58EBF1424}" srcId="{053DE542-366D-4C6F-9CAE-C2962334D930}" destId="{69E1FB42-FEE1-4A42-AAD3-398AB89C9BA2}" srcOrd="3" destOrd="0" parTransId="{DBF1D405-8AD0-49D3-8554-DACB2B194932}" sibTransId="{04854667-0F35-485A-8CD4-A3FC5BD811E1}"/>
    <dgm:cxn modelId="{541407D2-1498-4F38-A4EE-E7EFA6EC71E7}" type="presOf" srcId="{3859A0F9-2B94-49A9-A96D-EF66D1180D14}" destId="{12B9998B-39DD-45D7-A6A0-08D44710626C}" srcOrd="0" destOrd="0" presId="urn:microsoft.com/office/officeart/2005/8/layout/radial1"/>
    <dgm:cxn modelId="{DE0914CD-2E12-4234-91E8-C8A33E603891}" srcId="{053DE542-366D-4C6F-9CAE-C2962334D930}" destId="{77E0BFBD-DD3C-4AA5-8E19-303728020340}" srcOrd="0" destOrd="0" parTransId="{935AE8F1-6E50-4339-B6BC-AA130D617D68}" sibTransId="{0519184D-FECD-400E-8D11-0B93D18CB068}"/>
    <dgm:cxn modelId="{381CD4BE-B885-4DCD-9252-F04A57E06C70}" type="presOf" srcId="{935AE8F1-6E50-4339-B6BC-AA130D617D68}" destId="{398A7459-8181-409C-84E8-B9095D1E63B9}" srcOrd="1" destOrd="0" presId="urn:microsoft.com/office/officeart/2005/8/layout/radial1"/>
    <dgm:cxn modelId="{9F6CAF8B-C71C-4912-90EF-A94154E1D06E}" type="presOf" srcId="{E8C4471D-648E-4119-A7FC-67B60E027784}" destId="{336FD37A-AE5A-4CC2-8D2D-88B8ECC50898}" srcOrd="1" destOrd="0" presId="urn:microsoft.com/office/officeart/2005/8/layout/radial1"/>
    <dgm:cxn modelId="{CF309FF6-F188-41E2-A7A1-CCE3FB0AC59E}" type="presOf" srcId="{577B3A29-CB01-4A53-A058-43AE7E45C032}" destId="{64FF81A7-91D0-4CFC-AC39-31F7210D2762}" srcOrd="0" destOrd="0" presId="urn:microsoft.com/office/officeart/2005/8/layout/radial1"/>
    <dgm:cxn modelId="{D90761AD-476C-4DCB-A683-F8F9FD22CC0E}" type="presOf" srcId="{77E0BFBD-DD3C-4AA5-8E19-303728020340}" destId="{FD50513B-5559-46E5-8B69-5E78BE65CD62}" srcOrd="0" destOrd="0" presId="urn:microsoft.com/office/officeart/2005/8/layout/radial1"/>
    <dgm:cxn modelId="{0C84C5CB-09F5-45E0-9CA5-779618EE69D7}" type="presOf" srcId="{DBF1D405-8AD0-49D3-8554-DACB2B194932}" destId="{3F3E56AB-70F1-4DB4-B438-84394E02E29D}" srcOrd="1" destOrd="0" presId="urn:microsoft.com/office/officeart/2005/8/layout/radial1"/>
    <dgm:cxn modelId="{73946FC3-EF3A-473C-9547-7446172A2BC3}" type="presOf" srcId="{053DE542-366D-4C6F-9CAE-C2962334D930}" destId="{8822A207-9D53-4503-B658-367AA98A598E}" srcOrd="0" destOrd="0" presId="urn:microsoft.com/office/officeart/2005/8/layout/radial1"/>
    <dgm:cxn modelId="{2F98E2B9-E8EC-490C-8A31-34DAA108D6F4}" type="presOf" srcId="{DBF1D405-8AD0-49D3-8554-DACB2B194932}" destId="{44CA79A0-1A15-402B-8B19-CB1B1F5DF498}" srcOrd="0" destOrd="0" presId="urn:microsoft.com/office/officeart/2005/8/layout/radial1"/>
    <dgm:cxn modelId="{55FB3B79-29FF-4972-92E8-39E605908C78}" type="presOf" srcId="{E8C4471D-648E-4119-A7FC-67B60E027784}" destId="{707C6220-C6AC-41FA-A92C-8BFD21EF3CAA}" srcOrd="0" destOrd="0" presId="urn:microsoft.com/office/officeart/2005/8/layout/radial1"/>
    <dgm:cxn modelId="{BCC44F2C-1298-4228-B9A3-0F79783A664C}" type="presOf" srcId="{D09F69DC-1345-47A0-BFA2-99A876271B99}" destId="{B07C64CC-8DF1-4DE1-B212-0018FF56696D}" srcOrd="0" destOrd="0" presId="urn:microsoft.com/office/officeart/2005/8/layout/radial1"/>
    <dgm:cxn modelId="{4D31E39F-73FD-4A4A-B819-270829239D41}" srcId="{053DE542-366D-4C6F-9CAE-C2962334D930}" destId="{3859A0F9-2B94-49A9-A96D-EF66D1180D14}" srcOrd="4" destOrd="0" parTransId="{A730145D-3000-448D-8D87-4C46ECD67394}" sibTransId="{576A867B-43A5-4261-B684-9B48CB86364B}"/>
    <dgm:cxn modelId="{28376686-6EA6-45DD-88C6-2A43665ACB28}" type="presOf" srcId="{A730145D-3000-448D-8D87-4C46ECD67394}" destId="{04B5BD9A-B49F-499A-B49A-E7089E5514DD}" srcOrd="0" destOrd="0" presId="urn:microsoft.com/office/officeart/2005/8/layout/radial1"/>
    <dgm:cxn modelId="{B93F99EE-A881-4BBC-B636-8B853F5A4189}" type="presOf" srcId="{9223D8C4-1682-45F8-9505-2720F24BA33E}" destId="{64C7BB5B-F1FC-4216-9A70-0D6D600DAEF3}" srcOrd="0" destOrd="0" presId="urn:microsoft.com/office/officeart/2005/8/layout/radial1"/>
    <dgm:cxn modelId="{666D9C9E-A664-456B-9443-2081E831A819}" type="presParOf" srcId="{64C7BB5B-F1FC-4216-9A70-0D6D600DAEF3}" destId="{8822A207-9D53-4503-B658-367AA98A598E}" srcOrd="0" destOrd="0" presId="urn:microsoft.com/office/officeart/2005/8/layout/radial1"/>
    <dgm:cxn modelId="{5DD9B494-23E4-4A08-8A98-31B316CD87EC}" type="presParOf" srcId="{64C7BB5B-F1FC-4216-9A70-0D6D600DAEF3}" destId="{39D53955-2251-4BB6-B507-606C9440A3E7}" srcOrd="1" destOrd="0" presId="urn:microsoft.com/office/officeart/2005/8/layout/radial1"/>
    <dgm:cxn modelId="{7A923647-7722-460F-9321-ADCA6415CE20}" type="presParOf" srcId="{39D53955-2251-4BB6-B507-606C9440A3E7}" destId="{398A7459-8181-409C-84E8-B9095D1E63B9}" srcOrd="0" destOrd="0" presId="urn:microsoft.com/office/officeart/2005/8/layout/radial1"/>
    <dgm:cxn modelId="{0766B0A0-EC98-4FFA-83C2-7621B9D47CF8}" type="presParOf" srcId="{64C7BB5B-F1FC-4216-9A70-0D6D600DAEF3}" destId="{FD50513B-5559-46E5-8B69-5E78BE65CD62}" srcOrd="2" destOrd="0" presId="urn:microsoft.com/office/officeart/2005/8/layout/radial1"/>
    <dgm:cxn modelId="{17DC4735-9266-43C5-BAE7-747FA897EDC9}" type="presParOf" srcId="{64C7BB5B-F1FC-4216-9A70-0D6D600DAEF3}" destId="{707C6220-C6AC-41FA-A92C-8BFD21EF3CAA}" srcOrd="3" destOrd="0" presId="urn:microsoft.com/office/officeart/2005/8/layout/radial1"/>
    <dgm:cxn modelId="{9B2887E2-61CD-4860-B88F-E24128D0B086}" type="presParOf" srcId="{707C6220-C6AC-41FA-A92C-8BFD21EF3CAA}" destId="{336FD37A-AE5A-4CC2-8D2D-88B8ECC50898}" srcOrd="0" destOrd="0" presId="urn:microsoft.com/office/officeart/2005/8/layout/radial1"/>
    <dgm:cxn modelId="{69D83911-EAF8-42BF-8B20-8E1F70AC079B}" type="presParOf" srcId="{64C7BB5B-F1FC-4216-9A70-0D6D600DAEF3}" destId="{64FF81A7-91D0-4CFC-AC39-31F7210D2762}" srcOrd="4" destOrd="0" presId="urn:microsoft.com/office/officeart/2005/8/layout/radial1"/>
    <dgm:cxn modelId="{68CCBE8E-6B55-44A6-86D7-4F5B20D51001}" type="presParOf" srcId="{64C7BB5B-F1FC-4216-9A70-0D6D600DAEF3}" destId="{B07C64CC-8DF1-4DE1-B212-0018FF56696D}" srcOrd="5" destOrd="0" presId="urn:microsoft.com/office/officeart/2005/8/layout/radial1"/>
    <dgm:cxn modelId="{D6F46F71-DA0F-44E6-82BA-B66203E4A81A}" type="presParOf" srcId="{B07C64CC-8DF1-4DE1-B212-0018FF56696D}" destId="{AB8FFFEA-92EB-4DC0-9D23-A0DA5957DC4F}" srcOrd="0" destOrd="0" presId="urn:microsoft.com/office/officeart/2005/8/layout/radial1"/>
    <dgm:cxn modelId="{66184B32-E9A7-4789-8D62-5FC349398663}" type="presParOf" srcId="{64C7BB5B-F1FC-4216-9A70-0D6D600DAEF3}" destId="{0047113F-457F-47FB-B045-8E522378DCFE}" srcOrd="6" destOrd="0" presId="urn:microsoft.com/office/officeart/2005/8/layout/radial1"/>
    <dgm:cxn modelId="{FA16C66B-E453-49DF-8285-F16671258AA3}" type="presParOf" srcId="{64C7BB5B-F1FC-4216-9A70-0D6D600DAEF3}" destId="{44CA79A0-1A15-402B-8B19-CB1B1F5DF498}" srcOrd="7" destOrd="0" presId="urn:microsoft.com/office/officeart/2005/8/layout/radial1"/>
    <dgm:cxn modelId="{2A3C62A2-33CF-437F-9794-AA735792833D}" type="presParOf" srcId="{44CA79A0-1A15-402B-8B19-CB1B1F5DF498}" destId="{3F3E56AB-70F1-4DB4-B438-84394E02E29D}" srcOrd="0" destOrd="0" presId="urn:microsoft.com/office/officeart/2005/8/layout/radial1"/>
    <dgm:cxn modelId="{67586C2B-1D31-4E77-B444-D9C369D69EF9}" type="presParOf" srcId="{64C7BB5B-F1FC-4216-9A70-0D6D600DAEF3}" destId="{1893E41F-91E4-431C-A80E-024EB6DFC23A}" srcOrd="8" destOrd="0" presId="urn:microsoft.com/office/officeart/2005/8/layout/radial1"/>
    <dgm:cxn modelId="{89B3690A-2192-4B1C-B041-FD2A32DB376B}" type="presParOf" srcId="{64C7BB5B-F1FC-4216-9A70-0D6D600DAEF3}" destId="{04B5BD9A-B49F-499A-B49A-E7089E5514DD}" srcOrd="9" destOrd="0" presId="urn:microsoft.com/office/officeart/2005/8/layout/radial1"/>
    <dgm:cxn modelId="{E74C0A60-739A-482C-8415-B21FB8C2E22E}" type="presParOf" srcId="{04B5BD9A-B49F-499A-B49A-E7089E5514DD}" destId="{9FCBBE85-46C3-4410-8964-0EBA015D070C}" srcOrd="0" destOrd="0" presId="urn:microsoft.com/office/officeart/2005/8/layout/radial1"/>
    <dgm:cxn modelId="{E713E7D6-2008-4302-BE24-BEBA7C442A81}" type="presParOf" srcId="{64C7BB5B-F1FC-4216-9A70-0D6D600DAEF3}" destId="{12B9998B-39DD-45D7-A6A0-08D44710626C}" srcOrd="10" destOrd="0" presId="urn:microsoft.com/office/officeart/2005/8/layout/radial1"/>
  </dgm:cxnLst>
  <dgm:bg>
    <a:blipFill>
      <a:blip xmlns:r="http://schemas.openxmlformats.org/officeDocument/2006/relationships" r:embed="rId2"/>
      <a:tile tx="0" ty="0" sx="100000" sy="100000" flip="none" algn="tl"/>
    </a:blipFill>
    <a:effectLst>
      <a:glow rad="228600">
        <a:schemeClr val="accent2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6937C0-B97A-44DB-B70B-27D1CF2B9342}" type="doc">
      <dgm:prSet loTypeId="urn:microsoft.com/office/officeart/2005/8/layout/radial1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10853DF-79CE-4480-A9A1-71C27BD1F670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effectLst>
          <a:glow rad="2286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200" b="1" i="1" dirty="0" smtClean="0">
              <a:solidFill>
                <a:srgbClr val="6600CC"/>
              </a:solidFill>
            </a:rPr>
            <a:t>Создание условий</a:t>
          </a:r>
          <a:endParaRPr lang="ru-RU" sz="2200" b="1" i="1" dirty="0">
            <a:solidFill>
              <a:srgbClr val="6600CC"/>
            </a:solidFill>
          </a:endParaRPr>
        </a:p>
      </dgm:t>
    </dgm:pt>
    <dgm:pt modelId="{4729910F-4108-435C-A6C5-60FE61994046}" type="parTrans" cxnId="{E742AC02-52A9-49AF-B783-11DBACC5D941}">
      <dgm:prSet/>
      <dgm:spPr/>
      <dgm:t>
        <a:bodyPr/>
        <a:lstStyle/>
        <a:p>
          <a:endParaRPr lang="ru-RU"/>
        </a:p>
      </dgm:t>
    </dgm:pt>
    <dgm:pt modelId="{E87DB959-4DED-4B29-A4C0-BBB99592BC13}" type="sibTrans" cxnId="{E742AC02-52A9-49AF-B783-11DBACC5D941}">
      <dgm:prSet/>
      <dgm:spPr/>
      <dgm:t>
        <a:bodyPr/>
        <a:lstStyle/>
        <a:p>
          <a:endParaRPr lang="ru-RU"/>
        </a:p>
      </dgm:t>
    </dgm:pt>
    <dgm:pt modelId="{16929165-55CF-4C89-9640-587AB03C8E10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1700" b="1" i="1" dirty="0" smtClean="0">
              <a:solidFill>
                <a:srgbClr val="800080"/>
              </a:solidFill>
            </a:rPr>
            <a:t>Подбор детской литературы</a:t>
          </a:r>
          <a:endParaRPr lang="ru-RU" sz="1700" b="1" i="1" dirty="0">
            <a:solidFill>
              <a:srgbClr val="800080"/>
            </a:solidFill>
          </a:endParaRPr>
        </a:p>
      </dgm:t>
    </dgm:pt>
    <dgm:pt modelId="{C7E089CE-5BE2-480B-9D48-EED7247552FD}" type="parTrans" cxnId="{12CBD331-6BB2-43A2-B2B1-1BD7478EFBCE}">
      <dgm:prSet/>
      <dgm:spPr/>
      <dgm:t>
        <a:bodyPr/>
        <a:lstStyle/>
        <a:p>
          <a:endParaRPr lang="ru-RU"/>
        </a:p>
      </dgm:t>
    </dgm:pt>
    <dgm:pt modelId="{AA882D4F-9514-43D3-8515-4864E8E01544}" type="sibTrans" cxnId="{12CBD331-6BB2-43A2-B2B1-1BD7478EFBCE}">
      <dgm:prSet/>
      <dgm:spPr/>
      <dgm:t>
        <a:bodyPr/>
        <a:lstStyle/>
        <a:p>
          <a:endParaRPr lang="ru-RU"/>
        </a:p>
      </dgm:t>
    </dgm:pt>
    <dgm:pt modelId="{3C043881-173E-4AAB-B8F1-F9ECD6669EC9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1700" b="1" i="1" dirty="0" smtClean="0">
              <a:solidFill>
                <a:srgbClr val="800080"/>
              </a:solidFill>
            </a:rPr>
            <a:t>Маски,</a:t>
          </a:r>
        </a:p>
        <a:p>
          <a:r>
            <a:rPr lang="ru-RU" sz="1700" b="1" i="1" dirty="0" smtClean="0">
              <a:solidFill>
                <a:srgbClr val="800080"/>
              </a:solidFill>
            </a:rPr>
            <a:t>шапочки,</a:t>
          </a:r>
        </a:p>
        <a:p>
          <a:r>
            <a:rPr lang="ru-RU" sz="1700" b="1" i="1" dirty="0" smtClean="0">
              <a:solidFill>
                <a:srgbClr val="800080"/>
              </a:solidFill>
            </a:rPr>
            <a:t>детали костюмов,</a:t>
          </a:r>
        </a:p>
        <a:p>
          <a:r>
            <a:rPr lang="ru-RU" sz="1700" b="1" i="1" dirty="0" smtClean="0">
              <a:solidFill>
                <a:srgbClr val="800080"/>
              </a:solidFill>
            </a:rPr>
            <a:t>атрибуты </a:t>
          </a:r>
          <a:endParaRPr lang="ru-RU" sz="1700" b="1" i="1" dirty="0">
            <a:solidFill>
              <a:srgbClr val="800080"/>
            </a:solidFill>
          </a:endParaRPr>
        </a:p>
      </dgm:t>
    </dgm:pt>
    <dgm:pt modelId="{CAA7CB3D-F7C4-43A9-B124-D8B8C443F461}" type="parTrans" cxnId="{6CFF122F-04DB-4BF0-BEBC-040ADEC433CC}">
      <dgm:prSet/>
      <dgm:spPr/>
      <dgm:t>
        <a:bodyPr/>
        <a:lstStyle/>
        <a:p>
          <a:endParaRPr lang="ru-RU"/>
        </a:p>
      </dgm:t>
    </dgm:pt>
    <dgm:pt modelId="{DFA0DB38-C9E9-4139-9757-55DDA33BD21D}" type="sibTrans" cxnId="{6CFF122F-04DB-4BF0-BEBC-040ADEC433CC}">
      <dgm:prSet/>
      <dgm:spPr/>
      <dgm:t>
        <a:bodyPr/>
        <a:lstStyle/>
        <a:p>
          <a:endParaRPr lang="ru-RU"/>
        </a:p>
      </dgm:t>
    </dgm:pt>
    <dgm:pt modelId="{AF414603-EFEE-4698-B3D5-EB944D987757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endParaRPr lang="ru-RU" sz="1700" b="1" i="1" dirty="0" smtClean="0">
            <a:solidFill>
              <a:srgbClr val="800080"/>
            </a:solidFill>
          </a:endParaRPr>
        </a:p>
        <a:p>
          <a:r>
            <a:rPr lang="ru-RU" sz="1700" b="1" i="1" dirty="0" smtClean="0">
              <a:solidFill>
                <a:srgbClr val="800080"/>
              </a:solidFill>
            </a:rPr>
            <a:t>Настольные театры</a:t>
          </a:r>
        </a:p>
        <a:p>
          <a:endParaRPr lang="ru-RU" sz="1700" b="1" i="1" dirty="0">
            <a:solidFill>
              <a:srgbClr val="800080"/>
            </a:solidFill>
          </a:endParaRPr>
        </a:p>
      </dgm:t>
    </dgm:pt>
    <dgm:pt modelId="{A45E690B-302C-4956-8269-41DDCC131757}" type="parTrans" cxnId="{8F08FCAC-954E-4B6E-B0C4-E4FCE8260EF3}">
      <dgm:prSet/>
      <dgm:spPr/>
      <dgm:t>
        <a:bodyPr/>
        <a:lstStyle/>
        <a:p>
          <a:endParaRPr lang="ru-RU"/>
        </a:p>
      </dgm:t>
    </dgm:pt>
    <dgm:pt modelId="{FF12307E-9C35-48EB-B8D9-8582ED69AC77}" type="sibTrans" cxnId="{8F08FCAC-954E-4B6E-B0C4-E4FCE8260EF3}">
      <dgm:prSet/>
      <dgm:spPr/>
      <dgm:t>
        <a:bodyPr/>
        <a:lstStyle/>
        <a:p>
          <a:endParaRPr lang="ru-RU"/>
        </a:p>
      </dgm:t>
    </dgm:pt>
    <dgm:pt modelId="{72520C24-8B71-4221-9360-98A9A76D14DA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endParaRPr lang="ru-RU" sz="1700" b="1" i="1" dirty="0" smtClean="0">
            <a:solidFill>
              <a:srgbClr val="800080"/>
            </a:solidFill>
          </a:endParaRPr>
        </a:p>
        <a:p>
          <a:r>
            <a:rPr lang="ru-RU" sz="1700" b="1" i="1" dirty="0" smtClean="0">
              <a:solidFill>
                <a:srgbClr val="800080"/>
              </a:solidFill>
            </a:rPr>
            <a:t>Театры:   </a:t>
          </a:r>
          <a:r>
            <a:rPr lang="ru-RU" sz="1700" b="1" i="1" dirty="0" err="1" smtClean="0">
              <a:solidFill>
                <a:srgbClr val="800080"/>
              </a:solidFill>
            </a:rPr>
            <a:t>би-ба-бо</a:t>
          </a:r>
          <a:r>
            <a:rPr lang="ru-RU" sz="1700" b="1" i="1" dirty="0" smtClean="0">
              <a:solidFill>
                <a:srgbClr val="800080"/>
              </a:solidFill>
            </a:rPr>
            <a:t>, пальчиковый,  теневой, пакетный, «</a:t>
          </a:r>
          <a:r>
            <a:rPr lang="ru-RU" sz="1700" b="1" i="1" dirty="0" err="1" smtClean="0">
              <a:solidFill>
                <a:srgbClr val="800080"/>
              </a:solidFill>
            </a:rPr>
            <a:t>топотушки</a:t>
          </a:r>
          <a:r>
            <a:rPr lang="ru-RU" sz="1700" b="1" i="1" dirty="0" smtClean="0">
              <a:solidFill>
                <a:srgbClr val="800080"/>
              </a:solidFill>
            </a:rPr>
            <a:t>» </a:t>
          </a:r>
        </a:p>
        <a:p>
          <a:r>
            <a:rPr lang="ru-RU" sz="1700" b="1" i="1" dirty="0" smtClean="0">
              <a:solidFill>
                <a:srgbClr val="800080"/>
              </a:solidFill>
            </a:rPr>
            <a:t>и др.</a:t>
          </a:r>
        </a:p>
        <a:p>
          <a:r>
            <a:rPr lang="ru-RU" sz="1700" b="1" i="1" dirty="0" smtClean="0">
              <a:solidFill>
                <a:srgbClr val="800080"/>
              </a:solidFill>
            </a:rPr>
            <a:t> </a:t>
          </a:r>
          <a:endParaRPr lang="ru-RU" sz="1700" b="1" i="1" dirty="0">
            <a:solidFill>
              <a:srgbClr val="800080"/>
            </a:solidFill>
          </a:endParaRPr>
        </a:p>
      </dgm:t>
    </dgm:pt>
    <dgm:pt modelId="{15F4A636-C51D-47AE-B3C2-1AE1C7831B06}" type="parTrans" cxnId="{56E08570-4223-42DE-853D-3EEE0CE92702}">
      <dgm:prSet/>
      <dgm:spPr/>
      <dgm:t>
        <a:bodyPr/>
        <a:lstStyle/>
        <a:p>
          <a:endParaRPr lang="ru-RU"/>
        </a:p>
      </dgm:t>
    </dgm:pt>
    <dgm:pt modelId="{B169B96A-3F87-4F47-A047-692455AF30A1}" type="sibTrans" cxnId="{56E08570-4223-42DE-853D-3EEE0CE92702}">
      <dgm:prSet/>
      <dgm:spPr/>
      <dgm:t>
        <a:bodyPr/>
        <a:lstStyle/>
        <a:p>
          <a:endParaRPr lang="ru-RU"/>
        </a:p>
      </dgm:t>
    </dgm:pt>
    <dgm:pt modelId="{2D3A8B85-E331-4676-B630-0CC2B34E12EC}">
      <dgm:prSet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/>
          <a:r>
            <a:rPr lang="ru-RU" sz="1700" b="1" i="1" dirty="0" err="1" smtClean="0">
              <a:solidFill>
                <a:srgbClr val="800080"/>
              </a:solidFill>
            </a:rPr>
            <a:t>д</a:t>
          </a:r>
          <a:r>
            <a:rPr lang="ru-RU" sz="1700" b="1" i="1" dirty="0" smtClean="0">
              <a:solidFill>
                <a:srgbClr val="800080"/>
              </a:solidFill>
            </a:rPr>
            <a:t>/игры,</a:t>
          </a:r>
        </a:p>
        <a:p>
          <a:pPr algn="l"/>
          <a:r>
            <a:rPr lang="ru-RU" sz="1700" b="1" i="1" dirty="0" smtClean="0">
              <a:solidFill>
                <a:srgbClr val="800080"/>
              </a:solidFill>
            </a:rPr>
            <a:t>мини- театры  </a:t>
          </a:r>
          <a:endParaRPr lang="ru-RU" sz="1700" b="1" i="1" dirty="0">
            <a:solidFill>
              <a:srgbClr val="800080"/>
            </a:solidFill>
          </a:endParaRPr>
        </a:p>
      </dgm:t>
    </dgm:pt>
    <dgm:pt modelId="{57F38C9D-AC82-43DC-B44D-2C2B5F991248}" type="parTrans" cxnId="{D1F4C207-65C7-4B5F-9455-37404DAA504A}">
      <dgm:prSet/>
      <dgm:spPr/>
      <dgm:t>
        <a:bodyPr/>
        <a:lstStyle/>
        <a:p>
          <a:endParaRPr lang="ru-RU"/>
        </a:p>
      </dgm:t>
    </dgm:pt>
    <dgm:pt modelId="{3ADC56A9-F82B-4AC4-BB36-CC21484A6FBB}" type="sibTrans" cxnId="{D1F4C207-65C7-4B5F-9455-37404DAA504A}">
      <dgm:prSet/>
      <dgm:spPr/>
      <dgm:t>
        <a:bodyPr/>
        <a:lstStyle/>
        <a:p>
          <a:endParaRPr lang="ru-RU"/>
        </a:p>
      </dgm:t>
    </dgm:pt>
    <dgm:pt modelId="{1E390B2E-2096-40FB-A246-5B02F29DE43F}">
      <dgm:prSet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1700" b="1" i="1" dirty="0" smtClean="0">
              <a:solidFill>
                <a:srgbClr val="800080"/>
              </a:solidFill>
            </a:rPr>
            <a:t>Фотоальбомы,</a:t>
          </a:r>
        </a:p>
        <a:p>
          <a:r>
            <a:rPr lang="ru-RU" sz="1700" b="1" i="1" dirty="0" smtClean="0">
              <a:solidFill>
                <a:srgbClr val="800080"/>
              </a:solidFill>
            </a:rPr>
            <a:t>видео -</a:t>
          </a:r>
        </a:p>
        <a:p>
          <a:r>
            <a:rPr lang="ru-RU" sz="1700" b="1" i="1" dirty="0" smtClean="0">
              <a:solidFill>
                <a:srgbClr val="800080"/>
              </a:solidFill>
            </a:rPr>
            <a:t> материалы</a:t>
          </a:r>
          <a:endParaRPr lang="ru-RU" sz="1700" b="1" i="1" dirty="0">
            <a:solidFill>
              <a:srgbClr val="800080"/>
            </a:solidFill>
          </a:endParaRPr>
        </a:p>
      </dgm:t>
    </dgm:pt>
    <dgm:pt modelId="{D2EE5003-24C0-4188-886C-49EBF903AA81}" type="parTrans" cxnId="{88311CA7-3CC8-4ABC-88E3-65EBEB69FE5A}">
      <dgm:prSet/>
      <dgm:spPr/>
      <dgm:t>
        <a:bodyPr/>
        <a:lstStyle/>
        <a:p>
          <a:endParaRPr lang="ru-RU"/>
        </a:p>
      </dgm:t>
    </dgm:pt>
    <dgm:pt modelId="{9ACBECBE-BAF0-4119-B82B-71449241087C}" type="sibTrans" cxnId="{88311CA7-3CC8-4ABC-88E3-65EBEB69FE5A}">
      <dgm:prSet/>
      <dgm:spPr/>
      <dgm:t>
        <a:bodyPr/>
        <a:lstStyle/>
        <a:p>
          <a:endParaRPr lang="ru-RU"/>
        </a:p>
      </dgm:t>
    </dgm:pt>
    <dgm:pt modelId="{95006058-C558-4C09-B3B8-FB88CBFB87E3}" type="pres">
      <dgm:prSet presAssocID="{6F6937C0-B97A-44DB-B70B-27D1CF2B934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DCB18C-9B5B-46B1-A58D-DF0D26A53071}" type="pres">
      <dgm:prSet presAssocID="{110853DF-79CE-4480-A9A1-71C27BD1F670}" presName="centerShape" presStyleLbl="node0" presStyleIdx="0" presStyleCnt="1" custScaleX="143541" custScaleY="112133" custLinFactNeighborX="-3399" custLinFactNeighborY="-1091"/>
      <dgm:spPr/>
      <dgm:t>
        <a:bodyPr/>
        <a:lstStyle/>
        <a:p>
          <a:endParaRPr lang="ru-RU"/>
        </a:p>
      </dgm:t>
    </dgm:pt>
    <dgm:pt modelId="{B431F29E-1301-454C-80B4-44BBB7B453D9}" type="pres">
      <dgm:prSet presAssocID="{C7E089CE-5BE2-480B-9D48-EED7247552FD}" presName="Name9" presStyleLbl="parChTrans1D2" presStyleIdx="0" presStyleCnt="6"/>
      <dgm:spPr/>
      <dgm:t>
        <a:bodyPr/>
        <a:lstStyle/>
        <a:p>
          <a:endParaRPr lang="ru-RU"/>
        </a:p>
      </dgm:t>
    </dgm:pt>
    <dgm:pt modelId="{B9ED473C-BE48-4D5A-8997-8055A6C18416}" type="pres">
      <dgm:prSet presAssocID="{C7E089CE-5BE2-480B-9D48-EED7247552FD}" presName="connTx" presStyleLbl="parChTrans1D2" presStyleIdx="0" presStyleCnt="6"/>
      <dgm:spPr/>
      <dgm:t>
        <a:bodyPr/>
        <a:lstStyle/>
        <a:p>
          <a:endParaRPr lang="ru-RU"/>
        </a:p>
      </dgm:t>
    </dgm:pt>
    <dgm:pt modelId="{0F5E2B30-9D68-42BB-88B0-09F83C5E2B97}" type="pres">
      <dgm:prSet presAssocID="{16929165-55CF-4C89-9640-587AB03C8E10}" presName="node" presStyleLbl="node1" presStyleIdx="0" presStyleCnt="6" custScaleX="173861" custRadScaleRad="111509" custRadScaleInc="-1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E551E1-DD03-408F-A853-ADD0EC0454C4}" type="pres">
      <dgm:prSet presAssocID="{CAA7CB3D-F7C4-43A9-B124-D8B8C443F461}" presName="Name9" presStyleLbl="parChTrans1D2" presStyleIdx="1" presStyleCnt="6"/>
      <dgm:spPr/>
      <dgm:t>
        <a:bodyPr/>
        <a:lstStyle/>
        <a:p>
          <a:endParaRPr lang="ru-RU"/>
        </a:p>
      </dgm:t>
    </dgm:pt>
    <dgm:pt modelId="{D5785837-2B2C-4466-9C92-3B600D2658E7}" type="pres">
      <dgm:prSet presAssocID="{CAA7CB3D-F7C4-43A9-B124-D8B8C443F461}" presName="connTx" presStyleLbl="parChTrans1D2" presStyleIdx="1" presStyleCnt="6"/>
      <dgm:spPr/>
      <dgm:t>
        <a:bodyPr/>
        <a:lstStyle/>
        <a:p>
          <a:endParaRPr lang="ru-RU"/>
        </a:p>
      </dgm:t>
    </dgm:pt>
    <dgm:pt modelId="{51521D8C-D9B5-4EB7-AC64-C07E9961E601}" type="pres">
      <dgm:prSet presAssocID="{3C043881-173E-4AAB-B8F1-F9ECD6669EC9}" presName="node" presStyleLbl="node1" presStyleIdx="1" presStyleCnt="6" custScaleX="182561" custScaleY="102220" custRadScaleRad="111352" custRadScaleInc="149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BAB43C-1D25-408F-B0DD-1B0143051B16}" type="pres">
      <dgm:prSet presAssocID="{A45E690B-302C-4956-8269-41DDCC131757}" presName="Name9" presStyleLbl="parChTrans1D2" presStyleIdx="2" presStyleCnt="6"/>
      <dgm:spPr/>
      <dgm:t>
        <a:bodyPr/>
        <a:lstStyle/>
        <a:p>
          <a:endParaRPr lang="ru-RU"/>
        </a:p>
      </dgm:t>
    </dgm:pt>
    <dgm:pt modelId="{CDF7E3F9-F1AC-47C1-BF1B-CCE8D1F28544}" type="pres">
      <dgm:prSet presAssocID="{A45E690B-302C-4956-8269-41DDCC131757}" presName="connTx" presStyleLbl="parChTrans1D2" presStyleIdx="2" presStyleCnt="6"/>
      <dgm:spPr/>
      <dgm:t>
        <a:bodyPr/>
        <a:lstStyle/>
        <a:p>
          <a:endParaRPr lang="ru-RU"/>
        </a:p>
      </dgm:t>
    </dgm:pt>
    <dgm:pt modelId="{1AED521F-7DF0-4D80-A9FE-5E79D5D42276}" type="pres">
      <dgm:prSet presAssocID="{AF414603-EFEE-4698-B3D5-EB944D987757}" presName="node" presStyleLbl="node1" presStyleIdx="2" presStyleCnt="6" custScaleX="147594" custScaleY="70294" custRadScaleRad="110972" custRadScaleInc="-324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CD0BAB-9F93-4AAA-98E7-B84DEC8931C9}" type="pres">
      <dgm:prSet presAssocID="{15F4A636-C51D-47AE-B3C2-1AE1C7831B06}" presName="Name9" presStyleLbl="parChTrans1D2" presStyleIdx="3" presStyleCnt="6"/>
      <dgm:spPr/>
      <dgm:t>
        <a:bodyPr/>
        <a:lstStyle/>
        <a:p>
          <a:endParaRPr lang="ru-RU"/>
        </a:p>
      </dgm:t>
    </dgm:pt>
    <dgm:pt modelId="{A052EE6B-DE28-4B86-ADFD-C8F4C192F3FD}" type="pres">
      <dgm:prSet presAssocID="{15F4A636-C51D-47AE-B3C2-1AE1C7831B06}" presName="connTx" presStyleLbl="parChTrans1D2" presStyleIdx="3" presStyleCnt="6"/>
      <dgm:spPr/>
      <dgm:t>
        <a:bodyPr/>
        <a:lstStyle/>
        <a:p>
          <a:endParaRPr lang="ru-RU"/>
        </a:p>
      </dgm:t>
    </dgm:pt>
    <dgm:pt modelId="{779C47FD-359A-4147-BCF8-3A85A9469D1D}" type="pres">
      <dgm:prSet presAssocID="{72520C24-8B71-4221-9360-98A9A76D14DA}" presName="node" presStyleLbl="node1" presStyleIdx="3" presStyleCnt="6" custScaleX="217701" custScaleY="100680" custRadScaleRad="93562" custRadScaleInc="-25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25AB0E-074D-4B74-A762-B0181C049274}" type="pres">
      <dgm:prSet presAssocID="{57F38C9D-AC82-43DC-B44D-2C2B5F991248}" presName="Name9" presStyleLbl="parChTrans1D2" presStyleIdx="4" presStyleCnt="6"/>
      <dgm:spPr/>
      <dgm:t>
        <a:bodyPr/>
        <a:lstStyle/>
        <a:p>
          <a:endParaRPr lang="ru-RU"/>
        </a:p>
      </dgm:t>
    </dgm:pt>
    <dgm:pt modelId="{45E50C4A-ADA2-4DC0-AAF0-A06FC72F2985}" type="pres">
      <dgm:prSet presAssocID="{57F38C9D-AC82-43DC-B44D-2C2B5F991248}" presName="connTx" presStyleLbl="parChTrans1D2" presStyleIdx="4" presStyleCnt="6"/>
      <dgm:spPr/>
      <dgm:t>
        <a:bodyPr/>
        <a:lstStyle/>
        <a:p>
          <a:endParaRPr lang="ru-RU"/>
        </a:p>
      </dgm:t>
    </dgm:pt>
    <dgm:pt modelId="{D70B454B-7309-47D0-8738-69983DDCE135}" type="pres">
      <dgm:prSet presAssocID="{2D3A8B85-E331-4676-B630-0CC2B34E12EC}" presName="node" presStyleLbl="node1" presStyleIdx="4" presStyleCnt="6" custScaleX="170273" custRadScaleRad="124322" custRadScaleInc="457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814EAC-A3B9-4FC3-BC8F-9A8587647707}" type="pres">
      <dgm:prSet presAssocID="{D2EE5003-24C0-4188-886C-49EBF903AA81}" presName="Name9" presStyleLbl="parChTrans1D2" presStyleIdx="5" presStyleCnt="6"/>
      <dgm:spPr/>
      <dgm:t>
        <a:bodyPr/>
        <a:lstStyle/>
        <a:p>
          <a:endParaRPr lang="ru-RU"/>
        </a:p>
      </dgm:t>
    </dgm:pt>
    <dgm:pt modelId="{7B60172A-E625-4318-B0A7-C398ABF598B7}" type="pres">
      <dgm:prSet presAssocID="{D2EE5003-24C0-4188-886C-49EBF903AA81}" presName="connTx" presStyleLbl="parChTrans1D2" presStyleIdx="5" presStyleCnt="6"/>
      <dgm:spPr/>
      <dgm:t>
        <a:bodyPr/>
        <a:lstStyle/>
        <a:p>
          <a:endParaRPr lang="ru-RU"/>
        </a:p>
      </dgm:t>
    </dgm:pt>
    <dgm:pt modelId="{0D5161BD-852C-48AB-A0CA-82C6DC3A51DB}" type="pres">
      <dgm:prSet presAssocID="{1E390B2E-2096-40FB-A246-5B02F29DE43F}" presName="node" presStyleLbl="node1" presStyleIdx="5" presStyleCnt="6" custScaleX="169986" custRadScaleRad="121904" custRadScaleInc="-101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8CB62D-DABF-4892-8548-64A5B7CDE082}" type="presOf" srcId="{A45E690B-302C-4956-8269-41DDCC131757}" destId="{CDF7E3F9-F1AC-47C1-BF1B-CCE8D1F28544}" srcOrd="1" destOrd="0" presId="urn:microsoft.com/office/officeart/2005/8/layout/radial1"/>
    <dgm:cxn modelId="{F76CDACB-C1C9-4B22-A49E-CB2E8AD3403B}" type="presOf" srcId="{A45E690B-302C-4956-8269-41DDCC131757}" destId="{10BAB43C-1D25-408F-B0DD-1B0143051B16}" srcOrd="0" destOrd="0" presId="urn:microsoft.com/office/officeart/2005/8/layout/radial1"/>
    <dgm:cxn modelId="{5231F96B-5761-49CD-B238-51E4A876181C}" type="presOf" srcId="{15F4A636-C51D-47AE-B3C2-1AE1C7831B06}" destId="{C6CD0BAB-9F93-4AAA-98E7-B84DEC8931C9}" srcOrd="0" destOrd="0" presId="urn:microsoft.com/office/officeart/2005/8/layout/radial1"/>
    <dgm:cxn modelId="{22BF2F7A-3F28-497F-997C-14CE521FF874}" type="presOf" srcId="{1E390B2E-2096-40FB-A246-5B02F29DE43F}" destId="{0D5161BD-852C-48AB-A0CA-82C6DC3A51DB}" srcOrd="0" destOrd="0" presId="urn:microsoft.com/office/officeart/2005/8/layout/radial1"/>
    <dgm:cxn modelId="{D1F4C207-65C7-4B5F-9455-37404DAA504A}" srcId="{110853DF-79CE-4480-A9A1-71C27BD1F670}" destId="{2D3A8B85-E331-4676-B630-0CC2B34E12EC}" srcOrd="4" destOrd="0" parTransId="{57F38C9D-AC82-43DC-B44D-2C2B5F991248}" sibTransId="{3ADC56A9-F82B-4AC4-BB36-CC21484A6FBB}"/>
    <dgm:cxn modelId="{25AEC3C9-A54E-4662-8CB3-176A9A2C539D}" type="presOf" srcId="{CAA7CB3D-F7C4-43A9-B124-D8B8C443F461}" destId="{D5785837-2B2C-4466-9C92-3B600D2658E7}" srcOrd="1" destOrd="0" presId="urn:microsoft.com/office/officeart/2005/8/layout/radial1"/>
    <dgm:cxn modelId="{A533316F-5B5B-4A78-A308-74E8BC6CD1FD}" type="presOf" srcId="{C7E089CE-5BE2-480B-9D48-EED7247552FD}" destId="{B9ED473C-BE48-4D5A-8997-8055A6C18416}" srcOrd="1" destOrd="0" presId="urn:microsoft.com/office/officeart/2005/8/layout/radial1"/>
    <dgm:cxn modelId="{88311CA7-3CC8-4ABC-88E3-65EBEB69FE5A}" srcId="{110853DF-79CE-4480-A9A1-71C27BD1F670}" destId="{1E390B2E-2096-40FB-A246-5B02F29DE43F}" srcOrd="5" destOrd="0" parTransId="{D2EE5003-24C0-4188-886C-49EBF903AA81}" sibTransId="{9ACBECBE-BAF0-4119-B82B-71449241087C}"/>
    <dgm:cxn modelId="{12CBD331-6BB2-43A2-B2B1-1BD7478EFBCE}" srcId="{110853DF-79CE-4480-A9A1-71C27BD1F670}" destId="{16929165-55CF-4C89-9640-587AB03C8E10}" srcOrd="0" destOrd="0" parTransId="{C7E089CE-5BE2-480B-9D48-EED7247552FD}" sibTransId="{AA882D4F-9514-43D3-8515-4864E8E01544}"/>
    <dgm:cxn modelId="{DA889CB6-7D15-49F6-9E04-32F6FE9087B9}" type="presOf" srcId="{D2EE5003-24C0-4188-886C-49EBF903AA81}" destId="{7B60172A-E625-4318-B0A7-C398ABF598B7}" srcOrd="1" destOrd="0" presId="urn:microsoft.com/office/officeart/2005/8/layout/radial1"/>
    <dgm:cxn modelId="{7FF124E5-2D1E-481C-8C70-D5C44F0BF2C3}" type="presOf" srcId="{AF414603-EFEE-4698-B3D5-EB944D987757}" destId="{1AED521F-7DF0-4D80-A9FE-5E79D5D42276}" srcOrd="0" destOrd="0" presId="urn:microsoft.com/office/officeart/2005/8/layout/radial1"/>
    <dgm:cxn modelId="{8F08FCAC-954E-4B6E-B0C4-E4FCE8260EF3}" srcId="{110853DF-79CE-4480-A9A1-71C27BD1F670}" destId="{AF414603-EFEE-4698-B3D5-EB944D987757}" srcOrd="2" destOrd="0" parTransId="{A45E690B-302C-4956-8269-41DDCC131757}" sibTransId="{FF12307E-9C35-48EB-B8D9-8582ED69AC77}"/>
    <dgm:cxn modelId="{7037AC6C-FE53-430E-9717-13EFC7F4CA94}" type="presOf" srcId="{57F38C9D-AC82-43DC-B44D-2C2B5F991248}" destId="{45E50C4A-ADA2-4DC0-AAF0-A06FC72F2985}" srcOrd="1" destOrd="0" presId="urn:microsoft.com/office/officeart/2005/8/layout/radial1"/>
    <dgm:cxn modelId="{3672D002-500A-4988-BA90-86651C607926}" type="presOf" srcId="{C7E089CE-5BE2-480B-9D48-EED7247552FD}" destId="{B431F29E-1301-454C-80B4-44BBB7B453D9}" srcOrd="0" destOrd="0" presId="urn:microsoft.com/office/officeart/2005/8/layout/radial1"/>
    <dgm:cxn modelId="{A489119A-B0FD-4267-8E28-E7C2CE6409BF}" type="presOf" srcId="{3C043881-173E-4AAB-B8F1-F9ECD6669EC9}" destId="{51521D8C-D9B5-4EB7-AC64-C07E9961E601}" srcOrd="0" destOrd="0" presId="urn:microsoft.com/office/officeart/2005/8/layout/radial1"/>
    <dgm:cxn modelId="{ABD76A58-349F-42FE-844F-C4D0505E2225}" type="presOf" srcId="{2D3A8B85-E331-4676-B630-0CC2B34E12EC}" destId="{D70B454B-7309-47D0-8738-69983DDCE135}" srcOrd="0" destOrd="0" presId="urn:microsoft.com/office/officeart/2005/8/layout/radial1"/>
    <dgm:cxn modelId="{C7C1B351-CAD6-430F-9068-A17F6F12CCD8}" type="presOf" srcId="{6F6937C0-B97A-44DB-B70B-27D1CF2B9342}" destId="{95006058-C558-4C09-B3B8-FB88CBFB87E3}" srcOrd="0" destOrd="0" presId="urn:microsoft.com/office/officeart/2005/8/layout/radial1"/>
    <dgm:cxn modelId="{1D1D6470-68B9-411E-8255-1A6ABC202C3A}" type="presOf" srcId="{57F38C9D-AC82-43DC-B44D-2C2B5F991248}" destId="{AB25AB0E-074D-4B74-A762-B0181C049274}" srcOrd="0" destOrd="0" presId="urn:microsoft.com/office/officeart/2005/8/layout/radial1"/>
    <dgm:cxn modelId="{56E08570-4223-42DE-853D-3EEE0CE92702}" srcId="{110853DF-79CE-4480-A9A1-71C27BD1F670}" destId="{72520C24-8B71-4221-9360-98A9A76D14DA}" srcOrd="3" destOrd="0" parTransId="{15F4A636-C51D-47AE-B3C2-1AE1C7831B06}" sibTransId="{B169B96A-3F87-4F47-A047-692455AF30A1}"/>
    <dgm:cxn modelId="{89629C7C-C4CD-4C23-94F0-13805EE763CB}" type="presOf" srcId="{110853DF-79CE-4480-A9A1-71C27BD1F670}" destId="{C0DCB18C-9B5B-46B1-A58D-DF0D26A53071}" srcOrd="0" destOrd="0" presId="urn:microsoft.com/office/officeart/2005/8/layout/radial1"/>
    <dgm:cxn modelId="{B7EA6F79-5D9E-42DE-B2DE-73FDA6FB0489}" type="presOf" srcId="{CAA7CB3D-F7C4-43A9-B124-D8B8C443F461}" destId="{90E551E1-DD03-408F-A853-ADD0EC0454C4}" srcOrd="0" destOrd="0" presId="urn:microsoft.com/office/officeart/2005/8/layout/radial1"/>
    <dgm:cxn modelId="{08600C3E-3879-4018-83D3-C23AC008739C}" type="presOf" srcId="{D2EE5003-24C0-4188-886C-49EBF903AA81}" destId="{50814EAC-A3B9-4FC3-BC8F-9A8587647707}" srcOrd="0" destOrd="0" presId="urn:microsoft.com/office/officeart/2005/8/layout/radial1"/>
    <dgm:cxn modelId="{6CFF122F-04DB-4BF0-BEBC-040ADEC433CC}" srcId="{110853DF-79CE-4480-A9A1-71C27BD1F670}" destId="{3C043881-173E-4AAB-B8F1-F9ECD6669EC9}" srcOrd="1" destOrd="0" parTransId="{CAA7CB3D-F7C4-43A9-B124-D8B8C443F461}" sibTransId="{DFA0DB38-C9E9-4139-9757-55DDA33BD21D}"/>
    <dgm:cxn modelId="{1B36DB1B-CBD5-403D-9930-2C7E05621EB7}" type="presOf" srcId="{16929165-55CF-4C89-9640-587AB03C8E10}" destId="{0F5E2B30-9D68-42BB-88B0-09F83C5E2B97}" srcOrd="0" destOrd="0" presId="urn:microsoft.com/office/officeart/2005/8/layout/radial1"/>
    <dgm:cxn modelId="{E742AC02-52A9-49AF-B783-11DBACC5D941}" srcId="{6F6937C0-B97A-44DB-B70B-27D1CF2B9342}" destId="{110853DF-79CE-4480-A9A1-71C27BD1F670}" srcOrd="0" destOrd="0" parTransId="{4729910F-4108-435C-A6C5-60FE61994046}" sibTransId="{E87DB959-4DED-4B29-A4C0-BBB99592BC13}"/>
    <dgm:cxn modelId="{5EAF1F82-9DB4-4F93-A733-EECE91FFFA36}" type="presOf" srcId="{72520C24-8B71-4221-9360-98A9A76D14DA}" destId="{779C47FD-359A-4147-BCF8-3A85A9469D1D}" srcOrd="0" destOrd="0" presId="urn:microsoft.com/office/officeart/2005/8/layout/radial1"/>
    <dgm:cxn modelId="{61A9D16B-58A7-40CF-94FC-416DBAB11FA9}" type="presOf" srcId="{15F4A636-C51D-47AE-B3C2-1AE1C7831B06}" destId="{A052EE6B-DE28-4B86-ADFD-C8F4C192F3FD}" srcOrd="1" destOrd="0" presId="urn:microsoft.com/office/officeart/2005/8/layout/radial1"/>
    <dgm:cxn modelId="{560D5E03-ACC1-4546-B3AA-79CEDFB2B053}" type="presParOf" srcId="{95006058-C558-4C09-B3B8-FB88CBFB87E3}" destId="{C0DCB18C-9B5B-46B1-A58D-DF0D26A53071}" srcOrd="0" destOrd="0" presId="urn:microsoft.com/office/officeart/2005/8/layout/radial1"/>
    <dgm:cxn modelId="{3CD2AD50-16BD-473C-86A4-0B184D35EDB7}" type="presParOf" srcId="{95006058-C558-4C09-B3B8-FB88CBFB87E3}" destId="{B431F29E-1301-454C-80B4-44BBB7B453D9}" srcOrd="1" destOrd="0" presId="urn:microsoft.com/office/officeart/2005/8/layout/radial1"/>
    <dgm:cxn modelId="{0858A88D-2F7F-4AD7-8774-E77EC71B8540}" type="presParOf" srcId="{B431F29E-1301-454C-80B4-44BBB7B453D9}" destId="{B9ED473C-BE48-4D5A-8997-8055A6C18416}" srcOrd="0" destOrd="0" presId="urn:microsoft.com/office/officeart/2005/8/layout/radial1"/>
    <dgm:cxn modelId="{5C8C8789-0F9A-4484-AB49-61E9BBCCC3F8}" type="presParOf" srcId="{95006058-C558-4C09-B3B8-FB88CBFB87E3}" destId="{0F5E2B30-9D68-42BB-88B0-09F83C5E2B97}" srcOrd="2" destOrd="0" presId="urn:microsoft.com/office/officeart/2005/8/layout/radial1"/>
    <dgm:cxn modelId="{FE5F221B-CB8D-4179-972C-13E77639F9BD}" type="presParOf" srcId="{95006058-C558-4C09-B3B8-FB88CBFB87E3}" destId="{90E551E1-DD03-408F-A853-ADD0EC0454C4}" srcOrd="3" destOrd="0" presId="urn:microsoft.com/office/officeart/2005/8/layout/radial1"/>
    <dgm:cxn modelId="{3CAB54F9-2EB7-4978-B869-A1B710E92AE2}" type="presParOf" srcId="{90E551E1-DD03-408F-A853-ADD0EC0454C4}" destId="{D5785837-2B2C-4466-9C92-3B600D2658E7}" srcOrd="0" destOrd="0" presId="urn:microsoft.com/office/officeart/2005/8/layout/radial1"/>
    <dgm:cxn modelId="{95653EA1-BD39-4CD9-8AF4-D91DDA438052}" type="presParOf" srcId="{95006058-C558-4C09-B3B8-FB88CBFB87E3}" destId="{51521D8C-D9B5-4EB7-AC64-C07E9961E601}" srcOrd="4" destOrd="0" presId="urn:microsoft.com/office/officeart/2005/8/layout/radial1"/>
    <dgm:cxn modelId="{1A237116-1127-492A-AC18-7147E90B3074}" type="presParOf" srcId="{95006058-C558-4C09-B3B8-FB88CBFB87E3}" destId="{10BAB43C-1D25-408F-B0DD-1B0143051B16}" srcOrd="5" destOrd="0" presId="urn:microsoft.com/office/officeart/2005/8/layout/radial1"/>
    <dgm:cxn modelId="{17501704-AD0C-49EA-9491-A50301D84632}" type="presParOf" srcId="{10BAB43C-1D25-408F-B0DD-1B0143051B16}" destId="{CDF7E3F9-F1AC-47C1-BF1B-CCE8D1F28544}" srcOrd="0" destOrd="0" presId="urn:microsoft.com/office/officeart/2005/8/layout/radial1"/>
    <dgm:cxn modelId="{B2C27291-E90B-482E-86D8-4049230211C3}" type="presParOf" srcId="{95006058-C558-4C09-B3B8-FB88CBFB87E3}" destId="{1AED521F-7DF0-4D80-A9FE-5E79D5D42276}" srcOrd="6" destOrd="0" presId="urn:microsoft.com/office/officeart/2005/8/layout/radial1"/>
    <dgm:cxn modelId="{725285EF-6407-4E26-856A-553BCEE6FFB1}" type="presParOf" srcId="{95006058-C558-4C09-B3B8-FB88CBFB87E3}" destId="{C6CD0BAB-9F93-4AAA-98E7-B84DEC8931C9}" srcOrd="7" destOrd="0" presId="urn:microsoft.com/office/officeart/2005/8/layout/radial1"/>
    <dgm:cxn modelId="{FAAA7559-DC7E-4C92-B760-FFBF654EA3EC}" type="presParOf" srcId="{C6CD0BAB-9F93-4AAA-98E7-B84DEC8931C9}" destId="{A052EE6B-DE28-4B86-ADFD-C8F4C192F3FD}" srcOrd="0" destOrd="0" presId="urn:microsoft.com/office/officeart/2005/8/layout/radial1"/>
    <dgm:cxn modelId="{FF7380BA-9681-44E3-A4EF-1A2202920486}" type="presParOf" srcId="{95006058-C558-4C09-B3B8-FB88CBFB87E3}" destId="{779C47FD-359A-4147-BCF8-3A85A9469D1D}" srcOrd="8" destOrd="0" presId="urn:microsoft.com/office/officeart/2005/8/layout/radial1"/>
    <dgm:cxn modelId="{99404587-FC31-48AC-8187-61DB15CB50BA}" type="presParOf" srcId="{95006058-C558-4C09-B3B8-FB88CBFB87E3}" destId="{AB25AB0E-074D-4B74-A762-B0181C049274}" srcOrd="9" destOrd="0" presId="urn:microsoft.com/office/officeart/2005/8/layout/radial1"/>
    <dgm:cxn modelId="{057E118B-125D-4EBF-BA3D-374B87AD33F8}" type="presParOf" srcId="{AB25AB0E-074D-4B74-A762-B0181C049274}" destId="{45E50C4A-ADA2-4DC0-AAF0-A06FC72F2985}" srcOrd="0" destOrd="0" presId="urn:microsoft.com/office/officeart/2005/8/layout/radial1"/>
    <dgm:cxn modelId="{4D871319-1A73-475B-8D0E-89B6F98E6C3E}" type="presParOf" srcId="{95006058-C558-4C09-B3B8-FB88CBFB87E3}" destId="{D70B454B-7309-47D0-8738-69983DDCE135}" srcOrd="10" destOrd="0" presId="urn:microsoft.com/office/officeart/2005/8/layout/radial1"/>
    <dgm:cxn modelId="{63DC6782-36CE-46C1-B979-098234CEB136}" type="presParOf" srcId="{95006058-C558-4C09-B3B8-FB88CBFB87E3}" destId="{50814EAC-A3B9-4FC3-BC8F-9A8587647707}" srcOrd="11" destOrd="0" presId="urn:microsoft.com/office/officeart/2005/8/layout/radial1"/>
    <dgm:cxn modelId="{159C4CE6-AF6B-4F1B-92C4-48E05F058A96}" type="presParOf" srcId="{50814EAC-A3B9-4FC3-BC8F-9A8587647707}" destId="{7B60172A-E625-4318-B0A7-C398ABF598B7}" srcOrd="0" destOrd="0" presId="urn:microsoft.com/office/officeart/2005/8/layout/radial1"/>
    <dgm:cxn modelId="{45A651B9-F309-4871-ABDE-AA79A03B3023}" type="presParOf" srcId="{95006058-C558-4C09-B3B8-FB88CBFB87E3}" destId="{0D5161BD-852C-48AB-A0CA-82C6DC3A51DB}" srcOrd="12" destOrd="0" presId="urn:microsoft.com/office/officeart/2005/8/layout/radial1"/>
  </dgm:cxnLst>
  <dgm:bg>
    <a:blipFill>
      <a:blip xmlns:r="http://schemas.openxmlformats.org/officeDocument/2006/relationships" r:embed="rId2"/>
      <a:tile tx="0" ty="0" sx="100000" sy="100000" flip="none" algn="tl"/>
    </a:blipFill>
    <a:effectLst>
      <a:glow rad="228600">
        <a:schemeClr val="accent2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8BE324-91C2-4728-8653-D4F048407B82}" type="doc">
      <dgm:prSet loTypeId="urn:microsoft.com/office/officeart/2005/8/layout/radial4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A2B00E7-BD69-4B40-8DCF-9E7D407562FA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glow rad="228600">
            <a:srgbClr val="6600CC">
              <a:alpha val="40000"/>
            </a:srgbClr>
          </a:glow>
        </a:effectLst>
      </dgm:spPr>
      <dgm:t>
        <a:bodyPr/>
        <a:lstStyle/>
        <a:p>
          <a:pPr algn="ctr"/>
          <a:r>
            <a:rPr lang="ru-RU" sz="2400" b="1" i="1" dirty="0" smtClean="0">
              <a:solidFill>
                <a:srgbClr val="6600CC"/>
              </a:solidFill>
            </a:rPr>
            <a:t>Взаимодействие с </a:t>
          </a:r>
        </a:p>
        <a:p>
          <a:pPr algn="ctr"/>
          <a:r>
            <a:rPr lang="ru-RU" sz="2400" b="1" i="1" dirty="0" smtClean="0">
              <a:solidFill>
                <a:srgbClr val="6600CC"/>
              </a:solidFill>
            </a:rPr>
            <a:t>родителями</a:t>
          </a:r>
          <a:endParaRPr lang="ru-RU" sz="2400" b="1" i="1" dirty="0">
            <a:solidFill>
              <a:srgbClr val="6600CC"/>
            </a:solidFill>
          </a:endParaRPr>
        </a:p>
      </dgm:t>
    </dgm:pt>
    <dgm:pt modelId="{7B88DEDD-AE4A-4F51-BCEE-F18DD817B824}" type="parTrans" cxnId="{4EF1666F-AEE7-4A2F-ACF2-AC47A5464CFA}">
      <dgm:prSet/>
      <dgm:spPr/>
      <dgm:t>
        <a:bodyPr/>
        <a:lstStyle/>
        <a:p>
          <a:endParaRPr lang="ru-RU"/>
        </a:p>
      </dgm:t>
    </dgm:pt>
    <dgm:pt modelId="{8818A543-115F-41AA-85BD-7C731F0EBDA7}" type="sibTrans" cxnId="{4EF1666F-AEE7-4A2F-ACF2-AC47A5464CFA}">
      <dgm:prSet/>
      <dgm:spPr/>
      <dgm:t>
        <a:bodyPr/>
        <a:lstStyle/>
        <a:p>
          <a:endParaRPr lang="ru-RU"/>
        </a:p>
      </dgm:t>
    </dgm:pt>
    <dgm:pt modelId="{062050F2-698F-4A6A-A9F3-63DFD004D3AC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effectLst>
          <a:glow rad="2286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000" b="1" i="1" dirty="0" smtClean="0">
              <a:solidFill>
                <a:srgbClr val="800080"/>
              </a:solidFill>
            </a:rPr>
            <a:t>Анкетирование</a:t>
          </a:r>
          <a:endParaRPr lang="ru-RU" sz="2000" b="1" i="1" dirty="0">
            <a:solidFill>
              <a:srgbClr val="800080"/>
            </a:solidFill>
          </a:endParaRPr>
        </a:p>
      </dgm:t>
    </dgm:pt>
    <dgm:pt modelId="{398A8598-D67E-45B0-AD46-1984840E7976}" type="parTrans" cxnId="{395C7E5F-313C-4159-B49B-80A5A7F3850A}">
      <dgm:prSet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9E554C85-DC41-4A1F-B39D-B663FAAB8E83}" type="sibTrans" cxnId="{395C7E5F-313C-4159-B49B-80A5A7F3850A}">
      <dgm:prSet/>
      <dgm:spPr/>
      <dgm:t>
        <a:bodyPr/>
        <a:lstStyle/>
        <a:p>
          <a:endParaRPr lang="ru-RU"/>
        </a:p>
      </dgm:t>
    </dgm:pt>
    <dgm:pt modelId="{9A643270-4BE1-45BF-8A68-A0C3D7635B7E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effectLst>
          <a:glow rad="2286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000" b="1" i="1" dirty="0" smtClean="0">
              <a:solidFill>
                <a:srgbClr val="800080"/>
              </a:solidFill>
            </a:rPr>
            <a:t>Консультации,</a:t>
          </a:r>
        </a:p>
        <a:p>
          <a:r>
            <a:rPr lang="ru-RU" sz="2000" b="1" i="1" dirty="0" smtClean="0">
              <a:solidFill>
                <a:srgbClr val="800080"/>
              </a:solidFill>
            </a:rPr>
            <a:t>беседы</a:t>
          </a:r>
        </a:p>
        <a:p>
          <a:r>
            <a:rPr lang="ru-RU" sz="2000" b="1" i="1" dirty="0" smtClean="0">
              <a:solidFill>
                <a:srgbClr val="A50021"/>
              </a:solidFill>
            </a:rPr>
            <a:t> </a:t>
          </a:r>
          <a:endParaRPr lang="ru-RU" sz="2000" b="1" i="1" dirty="0">
            <a:solidFill>
              <a:srgbClr val="A50021"/>
            </a:solidFill>
          </a:endParaRPr>
        </a:p>
      </dgm:t>
    </dgm:pt>
    <dgm:pt modelId="{68B8A100-64FB-4F5B-AC23-CFE1DBD22698}" type="parTrans" cxnId="{C77533CB-AE10-493E-8D99-F2AC5CB7FC3F}">
      <dgm:prSet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DD89D3C2-ECD4-4196-BC6C-2AD02E82F1F1}" type="sibTrans" cxnId="{C77533CB-AE10-493E-8D99-F2AC5CB7FC3F}">
      <dgm:prSet/>
      <dgm:spPr/>
      <dgm:t>
        <a:bodyPr/>
        <a:lstStyle/>
        <a:p>
          <a:endParaRPr lang="ru-RU"/>
        </a:p>
      </dgm:t>
    </dgm:pt>
    <dgm:pt modelId="{FDAD7C61-3DBB-4C2E-B1CD-9D6391847529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effectLst>
          <a:glow rad="2286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400" b="1" i="1" dirty="0" smtClean="0">
              <a:solidFill>
                <a:srgbClr val="A50021"/>
              </a:solidFill>
            </a:rPr>
            <a:t>  </a:t>
          </a:r>
          <a:r>
            <a:rPr lang="ru-RU" sz="2000" b="1" i="1" dirty="0" smtClean="0">
              <a:solidFill>
                <a:srgbClr val="800080"/>
              </a:solidFill>
            </a:rPr>
            <a:t>Ширмы,</a:t>
          </a:r>
        </a:p>
        <a:p>
          <a:r>
            <a:rPr lang="ru-RU" sz="2000" b="1" i="1" dirty="0" smtClean="0">
              <a:solidFill>
                <a:srgbClr val="800080"/>
              </a:solidFill>
            </a:rPr>
            <a:t>выставки</a:t>
          </a:r>
          <a:endParaRPr lang="ru-RU" sz="2000" b="1" i="1" dirty="0">
            <a:solidFill>
              <a:srgbClr val="800080"/>
            </a:solidFill>
          </a:endParaRPr>
        </a:p>
      </dgm:t>
    </dgm:pt>
    <dgm:pt modelId="{2D1A6E1A-17B3-4A90-805E-354606AE4166}" type="parTrans" cxnId="{E02B4A61-9130-456F-B982-296677CB9DD8}">
      <dgm:prSet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0AF356CB-38A5-40ED-A9FE-87B7EC5AC19C}" type="sibTrans" cxnId="{E02B4A61-9130-456F-B982-296677CB9DD8}">
      <dgm:prSet/>
      <dgm:spPr/>
      <dgm:t>
        <a:bodyPr/>
        <a:lstStyle/>
        <a:p>
          <a:endParaRPr lang="ru-RU"/>
        </a:p>
      </dgm:t>
    </dgm:pt>
    <dgm:pt modelId="{2D628EC5-C7FF-448F-A549-3AE501474E44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solidFill>
            <a:schemeClr val="bg1"/>
          </a:solidFill>
        </a:ln>
        <a:effectLst>
          <a:glow rad="2286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000" b="1" i="1" dirty="0" smtClean="0">
              <a:solidFill>
                <a:srgbClr val="800080"/>
              </a:solidFill>
            </a:rPr>
            <a:t>Совместная подготовка</a:t>
          </a:r>
        </a:p>
        <a:p>
          <a:r>
            <a:rPr lang="ru-RU" sz="2000" b="1" i="1" dirty="0" smtClean="0">
              <a:solidFill>
                <a:srgbClr val="800080"/>
              </a:solidFill>
            </a:rPr>
            <a:t>к</a:t>
          </a:r>
        </a:p>
        <a:p>
          <a:r>
            <a:rPr lang="ru-RU" sz="2000" b="1" i="1" dirty="0" smtClean="0">
              <a:solidFill>
                <a:srgbClr val="800080"/>
              </a:solidFill>
            </a:rPr>
            <a:t>представлениям</a:t>
          </a:r>
          <a:endParaRPr lang="ru-RU" sz="2000" dirty="0">
            <a:solidFill>
              <a:srgbClr val="800080"/>
            </a:solidFill>
          </a:endParaRPr>
        </a:p>
      </dgm:t>
    </dgm:pt>
    <dgm:pt modelId="{A6F62B68-0950-4232-A53B-CC87965AE1B7}" type="parTrans" cxnId="{B2F41E75-E558-4058-8227-F6EFAA33B90C}">
      <dgm:prSet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764C5D51-E72C-40FF-B492-1E3517BDC48B}" type="sibTrans" cxnId="{B2F41E75-E558-4058-8227-F6EFAA33B90C}">
      <dgm:prSet/>
      <dgm:spPr/>
      <dgm:t>
        <a:bodyPr/>
        <a:lstStyle/>
        <a:p>
          <a:endParaRPr lang="ru-RU"/>
        </a:p>
      </dgm:t>
    </dgm:pt>
    <dgm:pt modelId="{C03CD6B1-7B25-48BE-9A74-F7A93AC1BDBD}" type="pres">
      <dgm:prSet presAssocID="{238BE324-91C2-4728-8653-D4F048407B8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7EC705-E2FC-43FE-9EE7-25B3726076B0}" type="pres">
      <dgm:prSet presAssocID="{0A2B00E7-BD69-4B40-8DCF-9E7D407562FA}" presName="centerShape" presStyleLbl="node0" presStyleIdx="0" presStyleCnt="1" custScaleX="185149" custScaleY="97741" custLinFactNeighborX="555" custLinFactNeighborY="-15166"/>
      <dgm:spPr/>
      <dgm:t>
        <a:bodyPr/>
        <a:lstStyle/>
        <a:p>
          <a:endParaRPr lang="ru-RU"/>
        </a:p>
      </dgm:t>
    </dgm:pt>
    <dgm:pt modelId="{6D6EA0B2-C1F1-4AE0-9439-B445E28FD47D}" type="pres">
      <dgm:prSet presAssocID="{398A8598-D67E-45B0-AD46-1984840E7976}" presName="parTrans" presStyleLbl="bgSibTrans2D1" presStyleIdx="0" presStyleCnt="4" custAng="10800000" custScaleX="40288" custLinFactNeighborX="-16189" custLinFactNeighborY="16968"/>
      <dgm:spPr/>
      <dgm:t>
        <a:bodyPr/>
        <a:lstStyle/>
        <a:p>
          <a:endParaRPr lang="ru-RU"/>
        </a:p>
      </dgm:t>
    </dgm:pt>
    <dgm:pt modelId="{D4AB984B-EAC5-4BC6-B5E4-A863A6054BA5}" type="pres">
      <dgm:prSet presAssocID="{062050F2-698F-4A6A-A9F3-63DFD004D3AC}" presName="node" presStyleLbl="node1" presStyleIdx="0" presStyleCnt="4" custScaleX="113762" custScaleY="77727" custRadScaleRad="87671" custRadScaleInc="-363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876D21-1D0A-4CC2-8BC8-460322566C92}" type="pres">
      <dgm:prSet presAssocID="{68B8A100-64FB-4F5B-AC23-CFE1DBD22698}" presName="parTrans" presStyleLbl="bgSibTrans2D1" presStyleIdx="1" presStyleCnt="4" custAng="10983171" custFlipHor="1" custScaleX="36466" custLinFactNeighborX="9253" custLinFactNeighborY="-36619"/>
      <dgm:spPr/>
      <dgm:t>
        <a:bodyPr/>
        <a:lstStyle/>
        <a:p>
          <a:endParaRPr lang="ru-RU"/>
        </a:p>
      </dgm:t>
    </dgm:pt>
    <dgm:pt modelId="{A059FD18-D5E7-48A6-97A8-2CE987185483}" type="pres">
      <dgm:prSet presAssocID="{9A643270-4BE1-45BF-8A68-A0C3D7635B7E}" presName="node" presStyleLbl="node1" presStyleIdx="1" presStyleCnt="4" custScaleX="125594" custScaleY="65335" custRadScaleRad="91936" custRadScaleInc="564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32D39C-F5FB-4E01-811F-CD6767002F9A}" type="pres">
      <dgm:prSet presAssocID="{2D1A6E1A-17B3-4A90-805E-354606AE4166}" presName="parTrans" presStyleLbl="bgSibTrans2D1" presStyleIdx="2" presStyleCnt="4" custAng="10800000" custScaleX="47777" custLinFactNeighborX="11602" custLinFactNeighborY="-15100"/>
      <dgm:spPr/>
      <dgm:t>
        <a:bodyPr/>
        <a:lstStyle/>
        <a:p>
          <a:endParaRPr lang="ru-RU"/>
        </a:p>
      </dgm:t>
    </dgm:pt>
    <dgm:pt modelId="{709C978B-6A8F-4EAF-98F3-7D1DAA369126}" type="pres">
      <dgm:prSet presAssocID="{FDAD7C61-3DBB-4C2E-B1CD-9D6391847529}" presName="node" presStyleLbl="node1" presStyleIdx="2" presStyleCnt="4" custScaleX="118059" custScaleY="88488" custRadScaleRad="115613" custRadScaleInc="580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4C7CAD-A824-4280-87ED-184E27AC3109}" type="pres">
      <dgm:prSet presAssocID="{A6F62B68-0950-4232-A53B-CC87965AE1B7}" presName="parTrans" presStyleLbl="bgSibTrans2D1" presStyleIdx="3" presStyleCnt="4" custAng="10450970" custScaleX="31236" custLinFactNeighborX="-20700" custLinFactNeighborY="80334"/>
      <dgm:spPr/>
      <dgm:t>
        <a:bodyPr/>
        <a:lstStyle/>
        <a:p>
          <a:endParaRPr lang="ru-RU"/>
        </a:p>
      </dgm:t>
    </dgm:pt>
    <dgm:pt modelId="{7AFDF623-4DB5-44EF-A504-518FB007B9B5}" type="pres">
      <dgm:prSet presAssocID="{2D628EC5-C7FF-448F-A549-3AE501474E44}" presName="node" presStyleLbl="node1" presStyleIdx="3" presStyleCnt="4" custScaleX="138265" custScaleY="77726" custRadScaleRad="93214" custRadScaleInc="422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EF1666F-AEE7-4A2F-ACF2-AC47A5464CFA}" srcId="{238BE324-91C2-4728-8653-D4F048407B82}" destId="{0A2B00E7-BD69-4B40-8DCF-9E7D407562FA}" srcOrd="0" destOrd="0" parTransId="{7B88DEDD-AE4A-4F51-BCEE-F18DD817B824}" sibTransId="{8818A543-115F-41AA-85BD-7C731F0EBDA7}"/>
    <dgm:cxn modelId="{1629A49B-89E1-4B90-B47E-AEAECBF26FAA}" type="presOf" srcId="{A6F62B68-0950-4232-A53B-CC87965AE1B7}" destId="{884C7CAD-A824-4280-87ED-184E27AC3109}" srcOrd="0" destOrd="0" presId="urn:microsoft.com/office/officeart/2005/8/layout/radial4"/>
    <dgm:cxn modelId="{D5E7FCFA-8D44-405E-8E06-D969A0A59B48}" type="presOf" srcId="{0A2B00E7-BD69-4B40-8DCF-9E7D407562FA}" destId="{C17EC705-E2FC-43FE-9EE7-25B3726076B0}" srcOrd="0" destOrd="0" presId="urn:microsoft.com/office/officeart/2005/8/layout/radial4"/>
    <dgm:cxn modelId="{067F3DC4-2CCF-46DE-8414-4B95ED815727}" type="presOf" srcId="{FDAD7C61-3DBB-4C2E-B1CD-9D6391847529}" destId="{709C978B-6A8F-4EAF-98F3-7D1DAA369126}" srcOrd="0" destOrd="0" presId="urn:microsoft.com/office/officeart/2005/8/layout/radial4"/>
    <dgm:cxn modelId="{09B7EE49-69E3-4909-A1F8-0C788703E101}" type="presOf" srcId="{062050F2-698F-4A6A-A9F3-63DFD004D3AC}" destId="{D4AB984B-EAC5-4BC6-B5E4-A863A6054BA5}" srcOrd="0" destOrd="0" presId="urn:microsoft.com/office/officeart/2005/8/layout/radial4"/>
    <dgm:cxn modelId="{B2F41E75-E558-4058-8227-F6EFAA33B90C}" srcId="{0A2B00E7-BD69-4B40-8DCF-9E7D407562FA}" destId="{2D628EC5-C7FF-448F-A549-3AE501474E44}" srcOrd="3" destOrd="0" parTransId="{A6F62B68-0950-4232-A53B-CC87965AE1B7}" sibTransId="{764C5D51-E72C-40FF-B492-1E3517BDC48B}"/>
    <dgm:cxn modelId="{0466D7F8-1BEB-42A1-94B9-CB26B3D990DF}" type="presOf" srcId="{9A643270-4BE1-45BF-8A68-A0C3D7635B7E}" destId="{A059FD18-D5E7-48A6-97A8-2CE987185483}" srcOrd="0" destOrd="0" presId="urn:microsoft.com/office/officeart/2005/8/layout/radial4"/>
    <dgm:cxn modelId="{395C7E5F-313C-4159-B49B-80A5A7F3850A}" srcId="{0A2B00E7-BD69-4B40-8DCF-9E7D407562FA}" destId="{062050F2-698F-4A6A-A9F3-63DFD004D3AC}" srcOrd="0" destOrd="0" parTransId="{398A8598-D67E-45B0-AD46-1984840E7976}" sibTransId="{9E554C85-DC41-4A1F-B39D-B663FAAB8E83}"/>
    <dgm:cxn modelId="{879E8D29-4707-45D2-B11D-E52F461E86C2}" type="presOf" srcId="{398A8598-D67E-45B0-AD46-1984840E7976}" destId="{6D6EA0B2-C1F1-4AE0-9439-B445E28FD47D}" srcOrd="0" destOrd="0" presId="urn:microsoft.com/office/officeart/2005/8/layout/radial4"/>
    <dgm:cxn modelId="{E02B4A61-9130-456F-B982-296677CB9DD8}" srcId="{0A2B00E7-BD69-4B40-8DCF-9E7D407562FA}" destId="{FDAD7C61-3DBB-4C2E-B1CD-9D6391847529}" srcOrd="2" destOrd="0" parTransId="{2D1A6E1A-17B3-4A90-805E-354606AE4166}" sibTransId="{0AF356CB-38A5-40ED-A9FE-87B7EC5AC19C}"/>
    <dgm:cxn modelId="{682CA3D4-686C-4E58-AE44-FDAB991C41F2}" type="presOf" srcId="{2D1A6E1A-17B3-4A90-805E-354606AE4166}" destId="{4032D39C-F5FB-4E01-811F-CD6767002F9A}" srcOrd="0" destOrd="0" presId="urn:microsoft.com/office/officeart/2005/8/layout/radial4"/>
    <dgm:cxn modelId="{C77533CB-AE10-493E-8D99-F2AC5CB7FC3F}" srcId="{0A2B00E7-BD69-4B40-8DCF-9E7D407562FA}" destId="{9A643270-4BE1-45BF-8A68-A0C3D7635B7E}" srcOrd="1" destOrd="0" parTransId="{68B8A100-64FB-4F5B-AC23-CFE1DBD22698}" sibTransId="{DD89D3C2-ECD4-4196-BC6C-2AD02E82F1F1}"/>
    <dgm:cxn modelId="{022F102F-1701-4F49-B697-0C7B9DE75569}" type="presOf" srcId="{238BE324-91C2-4728-8653-D4F048407B82}" destId="{C03CD6B1-7B25-48BE-9A74-F7A93AC1BDBD}" srcOrd="0" destOrd="0" presId="urn:microsoft.com/office/officeart/2005/8/layout/radial4"/>
    <dgm:cxn modelId="{FA05249C-80B0-4031-ABAB-3244F9F84F76}" type="presOf" srcId="{2D628EC5-C7FF-448F-A549-3AE501474E44}" destId="{7AFDF623-4DB5-44EF-A504-518FB007B9B5}" srcOrd="0" destOrd="0" presId="urn:microsoft.com/office/officeart/2005/8/layout/radial4"/>
    <dgm:cxn modelId="{8B3B6DAB-8E5A-4A46-9092-48C6DD8AD12F}" type="presOf" srcId="{68B8A100-64FB-4F5B-AC23-CFE1DBD22698}" destId="{9B876D21-1D0A-4CC2-8BC8-460322566C92}" srcOrd="0" destOrd="0" presId="urn:microsoft.com/office/officeart/2005/8/layout/radial4"/>
    <dgm:cxn modelId="{2EAAFE8D-D44E-4ED3-BB38-1A588C93B5E4}" type="presParOf" srcId="{C03CD6B1-7B25-48BE-9A74-F7A93AC1BDBD}" destId="{C17EC705-E2FC-43FE-9EE7-25B3726076B0}" srcOrd="0" destOrd="0" presId="urn:microsoft.com/office/officeart/2005/8/layout/radial4"/>
    <dgm:cxn modelId="{E0ED99CC-6E13-4F89-9E1E-0CA90D1D37C7}" type="presParOf" srcId="{C03CD6B1-7B25-48BE-9A74-F7A93AC1BDBD}" destId="{6D6EA0B2-C1F1-4AE0-9439-B445E28FD47D}" srcOrd="1" destOrd="0" presId="urn:microsoft.com/office/officeart/2005/8/layout/radial4"/>
    <dgm:cxn modelId="{D463CF18-F5B0-4531-9124-92966C32857F}" type="presParOf" srcId="{C03CD6B1-7B25-48BE-9A74-F7A93AC1BDBD}" destId="{D4AB984B-EAC5-4BC6-B5E4-A863A6054BA5}" srcOrd="2" destOrd="0" presId="urn:microsoft.com/office/officeart/2005/8/layout/radial4"/>
    <dgm:cxn modelId="{B5328CFC-28FB-441A-B1AF-DD2C8D4BFF71}" type="presParOf" srcId="{C03CD6B1-7B25-48BE-9A74-F7A93AC1BDBD}" destId="{9B876D21-1D0A-4CC2-8BC8-460322566C92}" srcOrd="3" destOrd="0" presId="urn:microsoft.com/office/officeart/2005/8/layout/radial4"/>
    <dgm:cxn modelId="{173065B5-2573-4090-A4FB-6EDCBDC0F3CC}" type="presParOf" srcId="{C03CD6B1-7B25-48BE-9A74-F7A93AC1BDBD}" destId="{A059FD18-D5E7-48A6-97A8-2CE987185483}" srcOrd="4" destOrd="0" presId="urn:microsoft.com/office/officeart/2005/8/layout/radial4"/>
    <dgm:cxn modelId="{7C7A815D-28B6-475A-A8A1-695416E769AD}" type="presParOf" srcId="{C03CD6B1-7B25-48BE-9A74-F7A93AC1BDBD}" destId="{4032D39C-F5FB-4E01-811F-CD6767002F9A}" srcOrd="5" destOrd="0" presId="urn:microsoft.com/office/officeart/2005/8/layout/radial4"/>
    <dgm:cxn modelId="{79DB9692-A3A3-4552-A214-EDBFA7835350}" type="presParOf" srcId="{C03CD6B1-7B25-48BE-9A74-F7A93AC1BDBD}" destId="{709C978B-6A8F-4EAF-98F3-7D1DAA369126}" srcOrd="6" destOrd="0" presId="urn:microsoft.com/office/officeart/2005/8/layout/radial4"/>
    <dgm:cxn modelId="{5A9F30CB-1586-41B6-9709-099D6AEB224B}" type="presParOf" srcId="{C03CD6B1-7B25-48BE-9A74-F7A93AC1BDBD}" destId="{884C7CAD-A824-4280-87ED-184E27AC3109}" srcOrd="7" destOrd="0" presId="urn:microsoft.com/office/officeart/2005/8/layout/radial4"/>
    <dgm:cxn modelId="{E9B69FB7-0CBE-440F-A627-FC1227E5E0E6}" type="presParOf" srcId="{C03CD6B1-7B25-48BE-9A74-F7A93AC1BDBD}" destId="{7AFDF623-4DB5-44EF-A504-518FB007B9B5}" srcOrd="8" destOrd="0" presId="urn:microsoft.com/office/officeart/2005/8/layout/radial4"/>
  </dgm:cxnLst>
  <dgm:bg>
    <a:blipFill>
      <a:blip xmlns:r="http://schemas.openxmlformats.org/officeDocument/2006/relationships" r:embed="rId2"/>
      <a:tile tx="0" ty="0" sx="100000" sy="100000" flip="none" algn="tl"/>
    </a:blipFill>
    <a:effectLst>
      <a:glow rad="228600">
        <a:schemeClr val="accent2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171C7F5-FD36-4C12-82B2-4C700DCE1B4E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453E6A-9152-465A-A27A-EEFAA017951E}">
      <dgm:prSet phldrT="[Текст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b="1" i="1" dirty="0" smtClean="0">
              <a:solidFill>
                <a:srgbClr val="800080"/>
              </a:solidFill>
            </a:rPr>
            <a:t>дети</a:t>
          </a:r>
          <a:endParaRPr lang="ru-RU" b="1" i="1" dirty="0">
            <a:solidFill>
              <a:srgbClr val="800080"/>
            </a:solidFill>
          </a:endParaRPr>
        </a:p>
      </dgm:t>
    </dgm:pt>
    <dgm:pt modelId="{09C303FA-01F3-4C44-98E4-9C9EBC73762C}" type="parTrans" cxnId="{A68ED0F1-F8A4-43D2-815E-17EBF89D02D3}">
      <dgm:prSet/>
      <dgm:spPr/>
      <dgm:t>
        <a:bodyPr/>
        <a:lstStyle/>
        <a:p>
          <a:endParaRPr lang="ru-RU"/>
        </a:p>
      </dgm:t>
    </dgm:pt>
    <dgm:pt modelId="{237D0E1C-8A17-4698-A618-01E3F503D6AB}" type="sibTrans" cxnId="{A68ED0F1-F8A4-43D2-815E-17EBF89D02D3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endParaRPr lang="ru-RU">
            <a:solidFill>
              <a:srgbClr val="6643F9"/>
            </a:solidFill>
          </a:endParaRPr>
        </a:p>
      </dgm:t>
    </dgm:pt>
    <dgm:pt modelId="{7B0AB075-FFF8-45BC-AC85-5F7E477C5600}">
      <dgm:prSet phldrT="[Текст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b="1" i="1" dirty="0" smtClean="0">
              <a:solidFill>
                <a:srgbClr val="7030A0"/>
              </a:solidFill>
            </a:rPr>
            <a:t>родители</a:t>
          </a:r>
          <a:endParaRPr lang="ru-RU" b="1" i="1" dirty="0">
            <a:solidFill>
              <a:srgbClr val="7030A0"/>
            </a:solidFill>
          </a:endParaRPr>
        </a:p>
      </dgm:t>
    </dgm:pt>
    <dgm:pt modelId="{7B0CEDE2-BE91-4E67-9F72-A3992F7436E0}" type="parTrans" cxnId="{35BD5C5A-B204-4FDE-A706-A33E57C287CC}">
      <dgm:prSet/>
      <dgm:spPr/>
      <dgm:t>
        <a:bodyPr/>
        <a:lstStyle/>
        <a:p>
          <a:endParaRPr lang="ru-RU"/>
        </a:p>
      </dgm:t>
    </dgm:pt>
    <dgm:pt modelId="{7843D901-85ED-4C5B-AB15-BC07199A4C21}" type="sibTrans" cxnId="{35BD5C5A-B204-4FDE-A706-A33E57C287CC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endParaRPr lang="ru-RU"/>
        </a:p>
      </dgm:t>
    </dgm:pt>
    <dgm:pt modelId="{8E7BB878-C29E-49E1-97C2-C79FFF1CC440}">
      <dgm:prSet phldrT="[Текст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effectLst>
          <a:glow rad="228600">
            <a:srgbClr val="6600CC">
              <a:alpha val="40000"/>
            </a:srgbClr>
          </a:glow>
        </a:effectLst>
      </dgm:spPr>
      <dgm:t>
        <a:bodyPr/>
        <a:lstStyle/>
        <a:p>
          <a:r>
            <a:rPr lang="ru-RU" b="1" i="1" dirty="0" smtClean="0">
              <a:solidFill>
                <a:srgbClr val="800080"/>
              </a:solidFill>
            </a:rPr>
            <a:t>педагоги</a:t>
          </a:r>
          <a:endParaRPr lang="ru-RU" b="1" i="1" dirty="0">
            <a:solidFill>
              <a:srgbClr val="800080"/>
            </a:solidFill>
          </a:endParaRPr>
        </a:p>
      </dgm:t>
    </dgm:pt>
    <dgm:pt modelId="{66EC8CEF-CD3F-45EB-8618-C6DC57D73E6D}" type="parTrans" cxnId="{7097343D-81E8-4CF4-9DA3-A9D5D53D1538}">
      <dgm:prSet/>
      <dgm:spPr/>
      <dgm:t>
        <a:bodyPr/>
        <a:lstStyle/>
        <a:p>
          <a:endParaRPr lang="ru-RU"/>
        </a:p>
      </dgm:t>
    </dgm:pt>
    <dgm:pt modelId="{39EE3553-F877-449A-AFDD-5B23F51BCB83}" type="sibTrans" cxnId="{7097343D-81E8-4CF4-9DA3-A9D5D53D1538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endParaRPr lang="ru-RU"/>
        </a:p>
      </dgm:t>
    </dgm:pt>
    <dgm:pt modelId="{B7E0257F-3487-4CCA-83A5-438D48521A66}" type="pres">
      <dgm:prSet presAssocID="{9171C7F5-FD36-4C12-82B2-4C700DCE1B4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71EBA3-6557-413A-9D36-086F02E35E42}" type="pres">
      <dgm:prSet presAssocID="{6C453E6A-9152-465A-A27A-EEFAA017951E}" presName="node" presStyleLbl="node1" presStyleIdx="0" presStyleCnt="3" custRadScaleRad="86072" custRadScaleInc="1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38E426-2716-44F1-8C24-72CB2E75C1CD}" type="pres">
      <dgm:prSet presAssocID="{237D0E1C-8A17-4698-A618-01E3F503D6AB}" presName="sibTrans" presStyleLbl="sibTrans2D1" presStyleIdx="0" presStyleCnt="3" custScaleY="100014"/>
      <dgm:spPr/>
      <dgm:t>
        <a:bodyPr/>
        <a:lstStyle/>
        <a:p>
          <a:endParaRPr lang="ru-RU"/>
        </a:p>
      </dgm:t>
    </dgm:pt>
    <dgm:pt modelId="{B8391532-159C-43CB-B8BB-9A4A013A0D0F}" type="pres">
      <dgm:prSet presAssocID="{237D0E1C-8A17-4698-A618-01E3F503D6AB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8E6403CE-C168-4484-9F0B-F617B4142D5E}" type="pres">
      <dgm:prSet presAssocID="{7B0AB075-FFF8-45BC-AC85-5F7E477C5600}" presName="node" presStyleLbl="node1" presStyleIdx="1" presStyleCnt="3" custRadScaleRad="97822" custRadScaleInc="-138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856024-8593-42E7-8A0F-0552B7047E50}" type="pres">
      <dgm:prSet presAssocID="{7843D901-85ED-4C5B-AB15-BC07199A4C21}" presName="sibTrans" presStyleLbl="sibTrans2D1" presStyleIdx="1" presStyleCnt="3"/>
      <dgm:spPr/>
      <dgm:t>
        <a:bodyPr/>
        <a:lstStyle/>
        <a:p>
          <a:endParaRPr lang="ru-RU"/>
        </a:p>
      </dgm:t>
    </dgm:pt>
    <dgm:pt modelId="{4ABFA2CA-90EE-4FD6-BAAB-84DE9E5058D7}" type="pres">
      <dgm:prSet presAssocID="{7843D901-85ED-4C5B-AB15-BC07199A4C21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3FCBAA28-AE51-4D2B-AD6E-1C45B9736C91}" type="pres">
      <dgm:prSet presAssocID="{8E7BB878-C29E-49E1-97C2-C79FFF1CC440}" presName="node" presStyleLbl="node1" presStyleIdx="2" presStyleCnt="3" custRadScaleRad="99709" custRadScaleInc="181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B0170B-52F0-40C1-AF6D-85B8D2CB26A5}" type="pres">
      <dgm:prSet presAssocID="{39EE3553-F877-449A-AFDD-5B23F51BCB83}" presName="sibTrans" presStyleLbl="sibTrans2D1" presStyleIdx="2" presStyleCnt="3"/>
      <dgm:spPr/>
      <dgm:t>
        <a:bodyPr/>
        <a:lstStyle/>
        <a:p>
          <a:endParaRPr lang="ru-RU"/>
        </a:p>
      </dgm:t>
    </dgm:pt>
    <dgm:pt modelId="{846E5A07-B0F4-4A8E-B4CE-D8CA9E57A023}" type="pres">
      <dgm:prSet presAssocID="{39EE3553-F877-449A-AFDD-5B23F51BCB83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7097343D-81E8-4CF4-9DA3-A9D5D53D1538}" srcId="{9171C7F5-FD36-4C12-82B2-4C700DCE1B4E}" destId="{8E7BB878-C29E-49E1-97C2-C79FFF1CC440}" srcOrd="2" destOrd="0" parTransId="{66EC8CEF-CD3F-45EB-8618-C6DC57D73E6D}" sibTransId="{39EE3553-F877-449A-AFDD-5B23F51BCB83}"/>
    <dgm:cxn modelId="{A68ED0F1-F8A4-43D2-815E-17EBF89D02D3}" srcId="{9171C7F5-FD36-4C12-82B2-4C700DCE1B4E}" destId="{6C453E6A-9152-465A-A27A-EEFAA017951E}" srcOrd="0" destOrd="0" parTransId="{09C303FA-01F3-4C44-98E4-9C9EBC73762C}" sibTransId="{237D0E1C-8A17-4698-A618-01E3F503D6AB}"/>
    <dgm:cxn modelId="{4A562161-2C05-4FB6-B4E8-52AED0C01E65}" type="presOf" srcId="{39EE3553-F877-449A-AFDD-5B23F51BCB83}" destId="{8DB0170B-52F0-40C1-AF6D-85B8D2CB26A5}" srcOrd="0" destOrd="0" presId="urn:microsoft.com/office/officeart/2005/8/layout/cycle7"/>
    <dgm:cxn modelId="{35BD5C5A-B204-4FDE-A706-A33E57C287CC}" srcId="{9171C7F5-FD36-4C12-82B2-4C700DCE1B4E}" destId="{7B0AB075-FFF8-45BC-AC85-5F7E477C5600}" srcOrd="1" destOrd="0" parTransId="{7B0CEDE2-BE91-4E67-9F72-A3992F7436E0}" sibTransId="{7843D901-85ED-4C5B-AB15-BC07199A4C21}"/>
    <dgm:cxn modelId="{725B3979-04E4-45FD-8003-8978FFD91EC3}" type="presOf" srcId="{237D0E1C-8A17-4698-A618-01E3F503D6AB}" destId="{B8391532-159C-43CB-B8BB-9A4A013A0D0F}" srcOrd="1" destOrd="0" presId="urn:microsoft.com/office/officeart/2005/8/layout/cycle7"/>
    <dgm:cxn modelId="{274AFC29-B2DC-49C3-8ED1-D083832BB304}" type="presOf" srcId="{7843D901-85ED-4C5B-AB15-BC07199A4C21}" destId="{4ABFA2CA-90EE-4FD6-BAAB-84DE9E5058D7}" srcOrd="1" destOrd="0" presId="urn:microsoft.com/office/officeart/2005/8/layout/cycle7"/>
    <dgm:cxn modelId="{D7957DF0-D944-45BF-BED7-9A446D1DA2B3}" type="presOf" srcId="{6C453E6A-9152-465A-A27A-EEFAA017951E}" destId="{AE71EBA3-6557-413A-9D36-086F02E35E42}" srcOrd="0" destOrd="0" presId="urn:microsoft.com/office/officeart/2005/8/layout/cycle7"/>
    <dgm:cxn modelId="{D68C3F34-5126-4833-BBC9-23412B6821C8}" type="presOf" srcId="{237D0E1C-8A17-4698-A618-01E3F503D6AB}" destId="{CC38E426-2716-44F1-8C24-72CB2E75C1CD}" srcOrd="0" destOrd="0" presId="urn:microsoft.com/office/officeart/2005/8/layout/cycle7"/>
    <dgm:cxn modelId="{E9C50E1C-D40D-4174-B12A-8C98095B5797}" type="presOf" srcId="{9171C7F5-FD36-4C12-82B2-4C700DCE1B4E}" destId="{B7E0257F-3487-4CCA-83A5-438D48521A66}" srcOrd="0" destOrd="0" presId="urn:microsoft.com/office/officeart/2005/8/layout/cycle7"/>
    <dgm:cxn modelId="{9C63DAAA-D945-434C-9159-EDC61B4F4745}" type="presOf" srcId="{7B0AB075-FFF8-45BC-AC85-5F7E477C5600}" destId="{8E6403CE-C168-4484-9F0B-F617B4142D5E}" srcOrd="0" destOrd="0" presId="urn:microsoft.com/office/officeart/2005/8/layout/cycle7"/>
    <dgm:cxn modelId="{ED4A678E-FB92-482D-8CD7-E103C387A28D}" type="presOf" srcId="{8E7BB878-C29E-49E1-97C2-C79FFF1CC440}" destId="{3FCBAA28-AE51-4D2B-AD6E-1C45B9736C91}" srcOrd="0" destOrd="0" presId="urn:microsoft.com/office/officeart/2005/8/layout/cycle7"/>
    <dgm:cxn modelId="{D029996B-0C15-4B39-9F43-20A8390E1C14}" type="presOf" srcId="{39EE3553-F877-449A-AFDD-5B23F51BCB83}" destId="{846E5A07-B0F4-4A8E-B4CE-D8CA9E57A023}" srcOrd="1" destOrd="0" presId="urn:microsoft.com/office/officeart/2005/8/layout/cycle7"/>
    <dgm:cxn modelId="{1D9605F3-84CB-49D2-9E09-6512659C8F9F}" type="presOf" srcId="{7843D901-85ED-4C5B-AB15-BC07199A4C21}" destId="{AF856024-8593-42E7-8A0F-0552B7047E50}" srcOrd="0" destOrd="0" presId="urn:microsoft.com/office/officeart/2005/8/layout/cycle7"/>
    <dgm:cxn modelId="{B331EDEC-5C58-47B7-8B0E-6EEC0D34AE9C}" type="presParOf" srcId="{B7E0257F-3487-4CCA-83A5-438D48521A66}" destId="{AE71EBA3-6557-413A-9D36-086F02E35E42}" srcOrd="0" destOrd="0" presId="urn:microsoft.com/office/officeart/2005/8/layout/cycle7"/>
    <dgm:cxn modelId="{E4C83F98-D2BA-4934-86A1-6488BD92BCD0}" type="presParOf" srcId="{B7E0257F-3487-4CCA-83A5-438D48521A66}" destId="{CC38E426-2716-44F1-8C24-72CB2E75C1CD}" srcOrd="1" destOrd="0" presId="urn:microsoft.com/office/officeart/2005/8/layout/cycle7"/>
    <dgm:cxn modelId="{874B2E1B-30D9-401A-933F-78548EBE2B19}" type="presParOf" srcId="{CC38E426-2716-44F1-8C24-72CB2E75C1CD}" destId="{B8391532-159C-43CB-B8BB-9A4A013A0D0F}" srcOrd="0" destOrd="0" presId="urn:microsoft.com/office/officeart/2005/8/layout/cycle7"/>
    <dgm:cxn modelId="{E47D6B0C-6256-4601-8E1A-117A88FE4DDC}" type="presParOf" srcId="{B7E0257F-3487-4CCA-83A5-438D48521A66}" destId="{8E6403CE-C168-4484-9F0B-F617B4142D5E}" srcOrd="2" destOrd="0" presId="urn:microsoft.com/office/officeart/2005/8/layout/cycle7"/>
    <dgm:cxn modelId="{170E5080-632D-4DBC-9016-DDC58A65B40E}" type="presParOf" srcId="{B7E0257F-3487-4CCA-83A5-438D48521A66}" destId="{AF856024-8593-42E7-8A0F-0552B7047E50}" srcOrd="3" destOrd="0" presId="urn:microsoft.com/office/officeart/2005/8/layout/cycle7"/>
    <dgm:cxn modelId="{C7B415E5-4983-463B-9208-C3CEEA2EF285}" type="presParOf" srcId="{AF856024-8593-42E7-8A0F-0552B7047E50}" destId="{4ABFA2CA-90EE-4FD6-BAAB-84DE9E5058D7}" srcOrd="0" destOrd="0" presId="urn:microsoft.com/office/officeart/2005/8/layout/cycle7"/>
    <dgm:cxn modelId="{6F56A39C-B5FE-4A89-9E06-B8908D5D246A}" type="presParOf" srcId="{B7E0257F-3487-4CCA-83A5-438D48521A66}" destId="{3FCBAA28-AE51-4D2B-AD6E-1C45B9736C91}" srcOrd="4" destOrd="0" presId="urn:microsoft.com/office/officeart/2005/8/layout/cycle7"/>
    <dgm:cxn modelId="{A7CA2920-9CFB-4F5C-AFD1-3E5E9EDA2D89}" type="presParOf" srcId="{B7E0257F-3487-4CCA-83A5-438D48521A66}" destId="{8DB0170B-52F0-40C1-AF6D-85B8D2CB26A5}" srcOrd="5" destOrd="0" presId="urn:microsoft.com/office/officeart/2005/8/layout/cycle7"/>
    <dgm:cxn modelId="{8C6FC2B8-F86E-45E1-BB1A-49EF75417C5B}" type="presParOf" srcId="{8DB0170B-52F0-40C1-AF6D-85B8D2CB26A5}" destId="{846E5A07-B0F4-4A8E-B4CE-D8CA9E57A023}" srcOrd="0" destOrd="0" presId="urn:microsoft.com/office/officeart/2005/8/layout/cycle7"/>
  </dgm:cxnLst>
  <dgm:bg>
    <a:blipFill>
      <a:blip xmlns:r="http://schemas.openxmlformats.org/officeDocument/2006/relationships" r:embed="rId1"/>
      <a:tile tx="0" ty="0" sx="100000" sy="100000" flip="none" algn="tl"/>
    </a:blipFill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F9601F-6F5D-4595-9C19-86035A4D0B4B}">
      <dsp:nvSpPr>
        <dsp:cNvPr id="0" name=""/>
        <dsp:cNvSpPr/>
      </dsp:nvSpPr>
      <dsp:spPr>
        <a:xfrm>
          <a:off x="3240363" y="1"/>
          <a:ext cx="2115674" cy="846869"/>
        </a:xfrm>
        <a:prstGeom prst="ellipse">
          <a:avLst/>
        </a:prstGeom>
        <a:solidFill>
          <a:srgbClr val="FF6DEA"/>
        </a:solidFill>
        <a:ln>
          <a:solidFill>
            <a:schemeClr val="tx1"/>
          </a:solidFill>
        </a:ln>
        <a:effectLst>
          <a:glow rad="101500">
            <a:schemeClr val="l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ИГРОВАЯ</a:t>
          </a:r>
          <a:endParaRPr lang="ru-RU" sz="1000" b="1" kern="1200" dirty="0"/>
        </a:p>
      </dsp:txBody>
      <dsp:txXfrm>
        <a:off x="3240363" y="1"/>
        <a:ext cx="2115674" cy="846869"/>
      </dsp:txXfrm>
    </dsp:sp>
    <dsp:sp modelId="{B659D4C6-E11A-4E1B-BAB1-048F88D261FF}">
      <dsp:nvSpPr>
        <dsp:cNvPr id="0" name=""/>
        <dsp:cNvSpPr/>
      </dsp:nvSpPr>
      <dsp:spPr>
        <a:xfrm rot="578577">
          <a:off x="5396874" y="493591"/>
          <a:ext cx="310639" cy="2858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dk1">
                <a:tint val="60000"/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dk1">
              <a:tint val="60000"/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578577">
        <a:off x="5396874" y="493591"/>
        <a:ext cx="310639" cy="285818"/>
      </dsp:txXfrm>
    </dsp:sp>
    <dsp:sp modelId="{9E71B182-56A3-4035-A022-58576AE47368}">
      <dsp:nvSpPr>
        <dsp:cNvPr id="0" name=""/>
        <dsp:cNvSpPr/>
      </dsp:nvSpPr>
      <dsp:spPr>
        <a:xfrm>
          <a:off x="5760640" y="432048"/>
          <a:ext cx="2160752" cy="846869"/>
        </a:xfrm>
        <a:prstGeom prst="ellipse">
          <a:avLst/>
        </a:prstGeom>
        <a:solidFill>
          <a:srgbClr val="8078EC"/>
        </a:solidFill>
        <a:ln>
          <a:solidFill>
            <a:srgbClr val="6666FF"/>
          </a:solidFill>
        </a:ln>
        <a:effectLst>
          <a:glow rad="101500">
            <a:schemeClr val="l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ПОЗНАВА-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ТЕЛЬНАЯ</a:t>
          </a:r>
          <a:endParaRPr lang="ru-RU" sz="1000" b="1" kern="1200" dirty="0"/>
        </a:p>
      </dsp:txBody>
      <dsp:txXfrm>
        <a:off x="5760640" y="432048"/>
        <a:ext cx="2160752" cy="846869"/>
      </dsp:txXfrm>
    </dsp:sp>
    <dsp:sp modelId="{FA050461-0472-4F17-B78F-DAA0FE3FA52D}">
      <dsp:nvSpPr>
        <dsp:cNvPr id="0" name=""/>
        <dsp:cNvSpPr/>
      </dsp:nvSpPr>
      <dsp:spPr>
        <a:xfrm rot="4852921">
          <a:off x="6795454" y="1423772"/>
          <a:ext cx="319413" cy="2858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dk1">
                <a:tint val="60000"/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dk1">
              <a:tint val="60000"/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4852921">
        <a:off x="6795454" y="1423772"/>
        <a:ext cx="319413" cy="285818"/>
      </dsp:txXfrm>
    </dsp:sp>
    <dsp:sp modelId="{83A16D73-A767-421D-B646-CA6ECD14CA10}">
      <dsp:nvSpPr>
        <dsp:cNvPr id="0" name=""/>
        <dsp:cNvSpPr/>
      </dsp:nvSpPr>
      <dsp:spPr>
        <a:xfrm>
          <a:off x="6048672" y="1872203"/>
          <a:ext cx="2046967" cy="846869"/>
        </a:xfrm>
        <a:prstGeom prst="ellipse">
          <a:avLst/>
        </a:prstGeom>
        <a:solidFill>
          <a:srgbClr val="DDEF2D"/>
        </a:solidFill>
        <a:ln>
          <a:solidFill>
            <a:schemeClr val="tx1"/>
          </a:solidFill>
        </a:ln>
        <a:effectLst>
          <a:glow rad="101500">
            <a:schemeClr val="l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КОММУНИКА-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ТИВНАЯ</a:t>
          </a:r>
          <a:endParaRPr lang="ru-RU" sz="1000" b="1" kern="1200" dirty="0"/>
        </a:p>
      </dsp:txBody>
      <dsp:txXfrm>
        <a:off x="6048672" y="1872203"/>
        <a:ext cx="2046967" cy="846869"/>
      </dsp:txXfrm>
    </dsp:sp>
    <dsp:sp modelId="{3F034BFF-06EA-44CA-A6C4-ACF10E886E86}">
      <dsp:nvSpPr>
        <dsp:cNvPr id="0" name=""/>
        <dsp:cNvSpPr/>
      </dsp:nvSpPr>
      <dsp:spPr>
        <a:xfrm rot="7529055">
          <a:off x="6507430" y="2757725"/>
          <a:ext cx="266872" cy="2858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dk1">
                <a:tint val="60000"/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dk1">
              <a:tint val="60000"/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7529055">
        <a:off x="6507430" y="2757725"/>
        <a:ext cx="266872" cy="285818"/>
      </dsp:txXfrm>
    </dsp:sp>
    <dsp:sp modelId="{0F8A57B9-3793-4832-A8E5-6D1FC031B3F9}">
      <dsp:nvSpPr>
        <dsp:cNvPr id="0" name=""/>
        <dsp:cNvSpPr/>
      </dsp:nvSpPr>
      <dsp:spPr>
        <a:xfrm>
          <a:off x="5112573" y="3096350"/>
          <a:ext cx="2173828" cy="846869"/>
        </a:xfrm>
        <a:prstGeom prst="ellipse">
          <a:avLst/>
        </a:prstGeom>
        <a:solidFill>
          <a:srgbClr val="EC857A"/>
        </a:solidFill>
        <a:ln>
          <a:solidFill>
            <a:schemeClr val="tx1"/>
          </a:solidFill>
        </a:ln>
        <a:effectLst>
          <a:glow rad="101500">
            <a:schemeClr val="l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ЧТЕНИЕ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ХУД. ЛИТЕРАТУРЫ</a:t>
          </a:r>
          <a:endParaRPr lang="ru-RU" sz="1000" b="1" kern="1200" dirty="0"/>
        </a:p>
      </dsp:txBody>
      <dsp:txXfrm>
        <a:off x="5112573" y="3096350"/>
        <a:ext cx="2173828" cy="846869"/>
      </dsp:txXfrm>
    </dsp:sp>
    <dsp:sp modelId="{F1ED2C27-5E61-4997-9CDC-B6E83293116A}">
      <dsp:nvSpPr>
        <dsp:cNvPr id="0" name=""/>
        <dsp:cNvSpPr/>
      </dsp:nvSpPr>
      <dsp:spPr>
        <a:xfrm rot="10700935">
          <a:off x="4830950" y="3413424"/>
          <a:ext cx="201161" cy="2858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dk1">
                <a:tint val="60000"/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dk1">
              <a:tint val="60000"/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10700935">
        <a:off x="4830950" y="3413424"/>
        <a:ext cx="201161" cy="285818"/>
      </dsp:txXfrm>
    </dsp:sp>
    <dsp:sp modelId="{A5AA4ED7-4961-48BA-A275-A823FB237025}">
      <dsp:nvSpPr>
        <dsp:cNvPr id="0" name=""/>
        <dsp:cNvSpPr/>
      </dsp:nvSpPr>
      <dsp:spPr>
        <a:xfrm>
          <a:off x="2664296" y="3168354"/>
          <a:ext cx="2074423" cy="846869"/>
        </a:xfrm>
        <a:prstGeom prst="ellipse">
          <a:avLst/>
        </a:prstGeom>
        <a:solidFill>
          <a:srgbClr val="2FA385"/>
        </a:solidFill>
        <a:ln>
          <a:solidFill>
            <a:schemeClr val="tx1"/>
          </a:solidFill>
        </a:ln>
        <a:effectLst>
          <a:glow rad="101500">
            <a:schemeClr val="l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МУЗЫКАЛЬНАЯ</a:t>
          </a:r>
          <a:endParaRPr lang="ru-RU" sz="1000" b="1" kern="1200" dirty="0"/>
        </a:p>
      </dsp:txBody>
      <dsp:txXfrm>
        <a:off x="2664296" y="3168354"/>
        <a:ext cx="2074423" cy="846869"/>
      </dsp:txXfrm>
    </dsp:sp>
    <dsp:sp modelId="{ACD0956F-DCB6-4F09-8DB1-E2858FE6FAFE}">
      <dsp:nvSpPr>
        <dsp:cNvPr id="0" name=""/>
        <dsp:cNvSpPr/>
      </dsp:nvSpPr>
      <dsp:spPr>
        <a:xfrm rot="12041506">
          <a:off x="2619875" y="3084947"/>
          <a:ext cx="236190" cy="2858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dk1">
                <a:tint val="60000"/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dk1">
              <a:tint val="60000"/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12041506">
        <a:off x="2619875" y="3084947"/>
        <a:ext cx="236190" cy="285818"/>
      </dsp:txXfrm>
    </dsp:sp>
    <dsp:sp modelId="{99C56848-B9BB-4CE1-BF33-BC41334811CF}">
      <dsp:nvSpPr>
        <dsp:cNvPr id="0" name=""/>
        <dsp:cNvSpPr/>
      </dsp:nvSpPr>
      <dsp:spPr>
        <a:xfrm>
          <a:off x="792082" y="2376264"/>
          <a:ext cx="1926525" cy="960900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>
          <a:solidFill>
            <a:schemeClr val="tx1"/>
          </a:solidFill>
        </a:ln>
        <a:effectLst>
          <a:glow rad="101500">
            <a:schemeClr val="l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ПРОДУКТИВНАЯ</a:t>
          </a:r>
          <a:endParaRPr lang="ru-RU" sz="1000" b="1" kern="1200" dirty="0"/>
        </a:p>
      </dsp:txBody>
      <dsp:txXfrm>
        <a:off x="792082" y="2376264"/>
        <a:ext cx="1926525" cy="960900"/>
      </dsp:txXfrm>
    </dsp:sp>
    <dsp:sp modelId="{E9F1D74F-9F08-453B-AE71-2441B5012A85}">
      <dsp:nvSpPr>
        <dsp:cNvPr id="0" name=""/>
        <dsp:cNvSpPr/>
      </dsp:nvSpPr>
      <dsp:spPr>
        <a:xfrm rot="14692248">
          <a:off x="1366086" y="2087652"/>
          <a:ext cx="191115" cy="2858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dk1">
                <a:tint val="60000"/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dk1">
              <a:tint val="60000"/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14692248">
        <a:off x="1366086" y="2087652"/>
        <a:ext cx="191115" cy="285818"/>
      </dsp:txXfrm>
    </dsp:sp>
    <dsp:sp modelId="{68EF4BEF-43F6-4611-A546-BC6979209655}">
      <dsp:nvSpPr>
        <dsp:cNvPr id="0" name=""/>
        <dsp:cNvSpPr/>
      </dsp:nvSpPr>
      <dsp:spPr>
        <a:xfrm>
          <a:off x="216032" y="1224132"/>
          <a:ext cx="1944310" cy="846869"/>
        </a:xfrm>
        <a:prstGeom prst="ellipse">
          <a:avLst/>
        </a:prstGeom>
        <a:solidFill>
          <a:srgbClr val="FFC91D"/>
        </a:solidFill>
        <a:ln>
          <a:solidFill>
            <a:schemeClr val="tx1"/>
          </a:solidFill>
        </a:ln>
        <a:effectLst>
          <a:glow rad="101500">
            <a:schemeClr val="l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ТРУДОВАЯ</a:t>
          </a:r>
          <a:endParaRPr lang="ru-RU" sz="1000" b="1" kern="1200" dirty="0"/>
        </a:p>
      </dsp:txBody>
      <dsp:txXfrm>
        <a:off x="216032" y="1224132"/>
        <a:ext cx="1944310" cy="846869"/>
      </dsp:txXfrm>
    </dsp:sp>
    <dsp:sp modelId="{360A45A1-378D-419B-A999-9DC56A616A35}">
      <dsp:nvSpPr>
        <dsp:cNvPr id="0" name=""/>
        <dsp:cNvSpPr/>
      </dsp:nvSpPr>
      <dsp:spPr>
        <a:xfrm rot="18136117">
          <a:off x="1444599" y="1003307"/>
          <a:ext cx="120288" cy="2858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dk1">
                <a:tint val="60000"/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dk1">
              <a:tint val="60000"/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18136117">
        <a:off x="1444599" y="1003307"/>
        <a:ext cx="120288" cy="285818"/>
      </dsp:txXfrm>
    </dsp:sp>
    <dsp:sp modelId="{0713C4F5-6215-461F-B393-9D0184ABF842}">
      <dsp:nvSpPr>
        <dsp:cNvPr id="0" name=""/>
        <dsp:cNvSpPr/>
      </dsp:nvSpPr>
      <dsp:spPr>
        <a:xfrm>
          <a:off x="864091" y="216020"/>
          <a:ext cx="1921249" cy="846869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>
          <a:solidFill>
            <a:schemeClr val="tx1"/>
          </a:solidFill>
        </a:ln>
        <a:effectLst>
          <a:glow rad="101500">
            <a:schemeClr val="l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i="0" kern="1200" dirty="0" smtClean="0"/>
            <a:t>ДВИГАТЕЛЬНАЯ</a:t>
          </a:r>
          <a:endParaRPr lang="ru-RU" sz="1000" b="1" i="0" kern="1200" dirty="0"/>
        </a:p>
      </dsp:txBody>
      <dsp:txXfrm>
        <a:off x="864091" y="216020"/>
        <a:ext cx="1921249" cy="846869"/>
      </dsp:txXfrm>
    </dsp:sp>
    <dsp:sp modelId="{CEA3A8E8-A54E-4C8E-A16E-DD1A25E168BA}">
      <dsp:nvSpPr>
        <dsp:cNvPr id="0" name=""/>
        <dsp:cNvSpPr/>
      </dsp:nvSpPr>
      <dsp:spPr>
        <a:xfrm rot="21300528">
          <a:off x="2876005" y="393171"/>
          <a:ext cx="264759" cy="2858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dk1">
                <a:tint val="60000"/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dk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dk1">
              <a:tint val="60000"/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21300528">
        <a:off x="2876005" y="393171"/>
        <a:ext cx="264759" cy="28581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822A207-9D53-4503-B658-367AA98A598E}">
      <dsp:nvSpPr>
        <dsp:cNvPr id="0" name=""/>
        <dsp:cNvSpPr/>
      </dsp:nvSpPr>
      <dsp:spPr>
        <a:xfrm>
          <a:off x="2695124" y="2242101"/>
          <a:ext cx="3080008" cy="1526643"/>
        </a:xfrm>
        <a:prstGeom prst="ellips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i="1" kern="1200" dirty="0" smtClean="0">
              <a:solidFill>
                <a:schemeClr val="accent2">
                  <a:lumMod val="75000"/>
                </a:schemeClr>
              </a:solidFill>
            </a:rPr>
            <a:t>Формы реализации</a:t>
          </a:r>
          <a:endParaRPr lang="ru-RU" sz="2500" b="1" i="1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2695124" y="2242101"/>
        <a:ext cx="3080008" cy="1526643"/>
      </dsp:txXfrm>
    </dsp:sp>
    <dsp:sp modelId="{39D53955-2251-4BB6-B507-606C9440A3E7}">
      <dsp:nvSpPr>
        <dsp:cNvPr id="0" name=""/>
        <dsp:cNvSpPr/>
      </dsp:nvSpPr>
      <dsp:spPr>
        <a:xfrm rot="16200000">
          <a:off x="3846326" y="1835355"/>
          <a:ext cx="777606" cy="35884"/>
        </a:xfrm>
        <a:custGeom>
          <a:avLst/>
          <a:gdLst/>
          <a:ahLst/>
          <a:cxnLst/>
          <a:rect l="0" t="0" r="0" b="0"/>
          <a:pathLst>
            <a:path>
              <a:moveTo>
                <a:pt x="0" y="17942"/>
              </a:moveTo>
              <a:lnTo>
                <a:pt x="777606" y="17942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6200000">
        <a:off x="4215688" y="1833857"/>
        <a:ext cx="38880" cy="38880"/>
      </dsp:txXfrm>
    </dsp:sp>
    <dsp:sp modelId="{FD50513B-5559-46E5-8B69-5E78BE65CD62}">
      <dsp:nvSpPr>
        <dsp:cNvPr id="0" name=""/>
        <dsp:cNvSpPr/>
      </dsp:nvSpPr>
      <dsp:spPr>
        <a:xfrm>
          <a:off x="2407093" y="166504"/>
          <a:ext cx="3656071" cy="1297990"/>
        </a:xfrm>
        <a:prstGeom prst="ellipse">
          <a:avLst/>
        </a:prstGeom>
        <a:solidFill>
          <a:srgbClr val="C59EE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A929A3"/>
              </a:solidFill>
            </a:rPr>
            <a:t>Специально организованные занятия</a:t>
          </a:r>
          <a:endParaRPr lang="ru-RU" sz="2000" b="1" i="1" kern="1200" dirty="0">
            <a:solidFill>
              <a:srgbClr val="A929A3"/>
            </a:solidFill>
          </a:endParaRPr>
        </a:p>
      </dsp:txBody>
      <dsp:txXfrm>
        <a:off x="2407093" y="166504"/>
        <a:ext cx="3656071" cy="1297990"/>
      </dsp:txXfrm>
    </dsp:sp>
    <dsp:sp modelId="{707C6220-C6AC-41FA-A92C-8BFD21EF3CAA}">
      <dsp:nvSpPr>
        <dsp:cNvPr id="0" name=""/>
        <dsp:cNvSpPr/>
      </dsp:nvSpPr>
      <dsp:spPr>
        <a:xfrm rot="20456153">
          <a:off x="5496337" y="2538609"/>
          <a:ext cx="75368" cy="35884"/>
        </a:xfrm>
        <a:custGeom>
          <a:avLst/>
          <a:gdLst/>
          <a:ahLst/>
          <a:cxnLst/>
          <a:rect l="0" t="0" r="0" b="0"/>
          <a:pathLst>
            <a:path>
              <a:moveTo>
                <a:pt x="0" y="17942"/>
              </a:moveTo>
              <a:lnTo>
                <a:pt x="75368" y="17942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0456153">
        <a:off x="5532137" y="2554667"/>
        <a:ext cx="3768" cy="3768"/>
      </dsp:txXfrm>
    </dsp:sp>
    <dsp:sp modelId="{64FF81A7-91D0-4CFC-AC39-31F7210D2762}">
      <dsp:nvSpPr>
        <dsp:cNvPr id="0" name=""/>
        <dsp:cNvSpPr/>
      </dsp:nvSpPr>
      <dsp:spPr>
        <a:xfrm>
          <a:off x="5195566" y="1440160"/>
          <a:ext cx="3239713" cy="1347128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A929A3"/>
              </a:solidFill>
            </a:rPr>
            <a:t>Игры , упражнения</a:t>
          </a:r>
          <a:endParaRPr lang="ru-RU" sz="2000" b="1" i="1" kern="1200" dirty="0">
            <a:solidFill>
              <a:srgbClr val="A929A3"/>
            </a:solidFill>
          </a:endParaRPr>
        </a:p>
      </dsp:txBody>
      <dsp:txXfrm>
        <a:off x="5195566" y="1440160"/>
        <a:ext cx="3239713" cy="1347128"/>
      </dsp:txXfrm>
    </dsp:sp>
    <dsp:sp modelId="{B07C64CC-8DF1-4DE1-B212-0018FF56696D}">
      <dsp:nvSpPr>
        <dsp:cNvPr id="0" name=""/>
        <dsp:cNvSpPr/>
      </dsp:nvSpPr>
      <dsp:spPr>
        <a:xfrm rot="2331979">
          <a:off x="5002775" y="3748554"/>
          <a:ext cx="353395" cy="35884"/>
        </a:xfrm>
        <a:custGeom>
          <a:avLst/>
          <a:gdLst/>
          <a:ahLst/>
          <a:cxnLst/>
          <a:rect l="0" t="0" r="0" b="0"/>
          <a:pathLst>
            <a:path>
              <a:moveTo>
                <a:pt x="0" y="17942"/>
              </a:moveTo>
              <a:lnTo>
                <a:pt x="353395" y="17942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331979">
        <a:off x="5170638" y="3757662"/>
        <a:ext cx="17669" cy="17669"/>
      </dsp:txXfrm>
    </dsp:sp>
    <dsp:sp modelId="{0047113F-457F-47FB-B045-8E522378DCFE}">
      <dsp:nvSpPr>
        <dsp:cNvPr id="0" name=""/>
        <dsp:cNvSpPr/>
      </dsp:nvSpPr>
      <dsp:spPr>
        <a:xfrm>
          <a:off x="4181949" y="3816422"/>
          <a:ext cx="3844280" cy="1390498"/>
        </a:xfrm>
        <a:prstGeom prst="ellipse">
          <a:avLst/>
        </a:prstGeom>
        <a:solidFill>
          <a:srgbClr val="7389E9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7030A0"/>
              </a:solidFill>
            </a:rPr>
            <a:t>Индивидуальная работа</a:t>
          </a:r>
          <a:endParaRPr lang="ru-RU" sz="2000" b="1" i="1" kern="1200" dirty="0">
            <a:solidFill>
              <a:srgbClr val="7030A0"/>
            </a:solidFill>
          </a:endParaRPr>
        </a:p>
      </dsp:txBody>
      <dsp:txXfrm>
        <a:off x="4181949" y="3816422"/>
        <a:ext cx="3844280" cy="1390498"/>
      </dsp:txXfrm>
    </dsp:sp>
    <dsp:sp modelId="{44CA79A0-1A15-402B-8B19-CB1B1F5DF498}">
      <dsp:nvSpPr>
        <dsp:cNvPr id="0" name=""/>
        <dsp:cNvSpPr/>
      </dsp:nvSpPr>
      <dsp:spPr>
        <a:xfrm rot="8732340">
          <a:off x="3028241" y="3700939"/>
          <a:ext cx="334566" cy="35884"/>
        </a:xfrm>
        <a:custGeom>
          <a:avLst/>
          <a:gdLst/>
          <a:ahLst/>
          <a:cxnLst/>
          <a:rect l="0" t="0" r="0" b="0"/>
          <a:pathLst>
            <a:path>
              <a:moveTo>
                <a:pt x="0" y="17942"/>
              </a:moveTo>
              <a:lnTo>
                <a:pt x="334566" y="17942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8732340">
        <a:off x="3187160" y="3710517"/>
        <a:ext cx="16728" cy="16728"/>
      </dsp:txXfrm>
    </dsp:sp>
    <dsp:sp modelId="{1893E41F-91E4-431C-A80E-024EB6DFC23A}">
      <dsp:nvSpPr>
        <dsp:cNvPr id="0" name=""/>
        <dsp:cNvSpPr/>
      </dsp:nvSpPr>
      <dsp:spPr>
        <a:xfrm>
          <a:off x="149515" y="3719869"/>
          <a:ext cx="3916002" cy="1491379"/>
        </a:xfrm>
        <a:prstGeom prst="ellipse">
          <a:avLst/>
        </a:prstGeom>
        <a:solidFill>
          <a:srgbClr val="4AA7EC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7030A0"/>
              </a:solidFill>
            </a:rPr>
            <a:t>Самостоятельная творческая деятельность</a:t>
          </a:r>
          <a:endParaRPr lang="ru-RU" sz="2000" b="1" i="1" kern="1200" dirty="0">
            <a:solidFill>
              <a:srgbClr val="7030A0"/>
            </a:solidFill>
          </a:endParaRPr>
        </a:p>
      </dsp:txBody>
      <dsp:txXfrm>
        <a:off x="149515" y="3719869"/>
        <a:ext cx="3916002" cy="1491379"/>
      </dsp:txXfrm>
    </dsp:sp>
    <dsp:sp modelId="{04B5BD9A-B49F-499A-B49A-E7089E5514DD}">
      <dsp:nvSpPr>
        <dsp:cNvPr id="0" name=""/>
        <dsp:cNvSpPr/>
      </dsp:nvSpPr>
      <dsp:spPr>
        <a:xfrm rot="12058176">
          <a:off x="2830838" y="2486141"/>
          <a:ext cx="192368" cy="35884"/>
        </a:xfrm>
        <a:custGeom>
          <a:avLst/>
          <a:gdLst/>
          <a:ahLst/>
          <a:cxnLst/>
          <a:rect l="0" t="0" r="0" b="0"/>
          <a:pathLst>
            <a:path>
              <a:moveTo>
                <a:pt x="0" y="17942"/>
              </a:moveTo>
              <a:lnTo>
                <a:pt x="192368" y="17942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2058176">
        <a:off x="2922213" y="2499274"/>
        <a:ext cx="9618" cy="9618"/>
      </dsp:txXfrm>
    </dsp:sp>
    <dsp:sp modelId="{12B9998B-39DD-45D7-A6A0-08D44710626C}">
      <dsp:nvSpPr>
        <dsp:cNvPr id="0" name=""/>
        <dsp:cNvSpPr/>
      </dsp:nvSpPr>
      <dsp:spPr>
        <a:xfrm>
          <a:off x="0" y="1368819"/>
          <a:ext cx="3309670" cy="1295384"/>
        </a:xfrm>
        <a:prstGeom prst="ellipse">
          <a:avLst/>
        </a:prstGeom>
        <a:solidFill>
          <a:schemeClr val="accent2">
            <a:hueOff val="-5499842"/>
            <a:satOff val="36498"/>
            <a:lumOff val="392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A929A3"/>
              </a:solidFill>
            </a:rPr>
            <a:t>Праздники, развлечения, представления</a:t>
          </a:r>
          <a:endParaRPr lang="ru-RU" sz="2000" b="1" i="1" kern="1200" dirty="0">
            <a:solidFill>
              <a:srgbClr val="A929A3"/>
            </a:solidFill>
          </a:endParaRPr>
        </a:p>
      </dsp:txBody>
      <dsp:txXfrm>
        <a:off x="0" y="1368819"/>
        <a:ext cx="3309670" cy="129538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DCB18C-9B5B-46B1-A58D-DF0D26A53071}">
      <dsp:nvSpPr>
        <dsp:cNvPr id="0" name=""/>
        <dsp:cNvSpPr/>
      </dsp:nvSpPr>
      <dsp:spPr>
        <a:xfrm>
          <a:off x="2721227" y="1918726"/>
          <a:ext cx="2248966" cy="1756873"/>
        </a:xfrm>
        <a:prstGeom prst="ellips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1" kern="1200" dirty="0" smtClean="0">
              <a:solidFill>
                <a:srgbClr val="6600CC"/>
              </a:solidFill>
            </a:rPr>
            <a:t>Создание условий</a:t>
          </a:r>
          <a:endParaRPr lang="ru-RU" sz="2200" b="1" i="1" kern="1200" dirty="0">
            <a:solidFill>
              <a:srgbClr val="6600CC"/>
            </a:solidFill>
          </a:endParaRPr>
        </a:p>
      </dsp:txBody>
      <dsp:txXfrm>
        <a:off x="2721227" y="1918726"/>
        <a:ext cx="2248966" cy="1756873"/>
      </dsp:txXfrm>
    </dsp:sp>
    <dsp:sp modelId="{B431F29E-1301-454C-80B4-44BBB7B453D9}">
      <dsp:nvSpPr>
        <dsp:cNvPr id="0" name=""/>
        <dsp:cNvSpPr/>
      </dsp:nvSpPr>
      <dsp:spPr>
        <a:xfrm rot="16432624">
          <a:off x="3739854" y="1725583"/>
          <a:ext cx="354584" cy="34968"/>
        </a:xfrm>
        <a:custGeom>
          <a:avLst/>
          <a:gdLst/>
          <a:ahLst/>
          <a:cxnLst/>
          <a:rect l="0" t="0" r="0" b="0"/>
          <a:pathLst>
            <a:path>
              <a:moveTo>
                <a:pt x="0" y="17484"/>
              </a:moveTo>
              <a:lnTo>
                <a:pt x="354584" y="1748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6432624">
        <a:off x="3908282" y="1734203"/>
        <a:ext cx="17729" cy="17729"/>
      </dsp:txXfrm>
    </dsp:sp>
    <dsp:sp modelId="{0F5E2B30-9D68-42BB-88B0-09F83C5E2B97}">
      <dsp:nvSpPr>
        <dsp:cNvPr id="0" name=""/>
        <dsp:cNvSpPr/>
      </dsp:nvSpPr>
      <dsp:spPr>
        <a:xfrm>
          <a:off x="2620179" y="0"/>
          <a:ext cx="2724012" cy="1566776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Подбор детской литературы</a:t>
          </a:r>
          <a:endParaRPr lang="ru-RU" sz="1700" b="1" i="1" kern="1200" dirty="0">
            <a:solidFill>
              <a:srgbClr val="800080"/>
            </a:solidFill>
          </a:endParaRPr>
        </a:p>
      </dsp:txBody>
      <dsp:txXfrm>
        <a:off x="2620179" y="0"/>
        <a:ext cx="2724012" cy="1566776"/>
      </dsp:txXfrm>
    </dsp:sp>
    <dsp:sp modelId="{90E551E1-DD03-408F-A853-ADD0EC0454C4}">
      <dsp:nvSpPr>
        <dsp:cNvPr id="0" name=""/>
        <dsp:cNvSpPr/>
      </dsp:nvSpPr>
      <dsp:spPr>
        <a:xfrm rot="20213198">
          <a:off x="4829751" y="2344992"/>
          <a:ext cx="68813" cy="34968"/>
        </a:xfrm>
        <a:custGeom>
          <a:avLst/>
          <a:gdLst/>
          <a:ahLst/>
          <a:cxnLst/>
          <a:rect l="0" t="0" r="0" b="0"/>
          <a:pathLst>
            <a:path>
              <a:moveTo>
                <a:pt x="0" y="17484"/>
              </a:moveTo>
              <a:lnTo>
                <a:pt x="68813" y="1748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0213198">
        <a:off x="4862437" y="2360756"/>
        <a:ext cx="3440" cy="3440"/>
      </dsp:txXfrm>
    </dsp:sp>
    <dsp:sp modelId="{51521D8C-D9B5-4EB7-AC64-C07E9961E601}">
      <dsp:nvSpPr>
        <dsp:cNvPr id="0" name=""/>
        <dsp:cNvSpPr/>
      </dsp:nvSpPr>
      <dsp:spPr>
        <a:xfrm>
          <a:off x="4603037" y="1062737"/>
          <a:ext cx="2860322" cy="1601558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Маски,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шапочки,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детали костюмов,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атрибуты </a:t>
          </a:r>
          <a:endParaRPr lang="ru-RU" sz="1700" b="1" i="1" kern="1200" dirty="0">
            <a:solidFill>
              <a:srgbClr val="800080"/>
            </a:solidFill>
          </a:endParaRPr>
        </a:p>
      </dsp:txBody>
      <dsp:txXfrm>
        <a:off x="4603037" y="1062737"/>
        <a:ext cx="2860322" cy="1601558"/>
      </dsp:txXfrm>
    </dsp:sp>
    <dsp:sp modelId="{10BAB43C-1D25-408F-B0DD-1B0143051B16}">
      <dsp:nvSpPr>
        <dsp:cNvPr id="0" name=""/>
        <dsp:cNvSpPr/>
      </dsp:nvSpPr>
      <dsp:spPr>
        <a:xfrm rot="1207622">
          <a:off x="4853110" y="3212624"/>
          <a:ext cx="347907" cy="34968"/>
        </a:xfrm>
        <a:custGeom>
          <a:avLst/>
          <a:gdLst/>
          <a:ahLst/>
          <a:cxnLst/>
          <a:rect l="0" t="0" r="0" b="0"/>
          <a:pathLst>
            <a:path>
              <a:moveTo>
                <a:pt x="0" y="17484"/>
              </a:moveTo>
              <a:lnTo>
                <a:pt x="347907" y="1748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207622">
        <a:off x="5018366" y="3221411"/>
        <a:ext cx="17395" cy="17395"/>
      </dsp:txXfrm>
    </dsp:sp>
    <dsp:sp modelId="{1AED521F-7DF0-4D80-A9FE-5E79D5D42276}">
      <dsp:nvSpPr>
        <dsp:cNvPr id="0" name=""/>
        <dsp:cNvSpPr/>
      </dsp:nvSpPr>
      <dsp:spPr>
        <a:xfrm>
          <a:off x="4950503" y="3075116"/>
          <a:ext cx="2312467" cy="1101349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b="1" i="1" kern="1200" dirty="0" smtClean="0">
            <a:solidFill>
              <a:srgbClr val="800080"/>
            </a:solidFill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Настольные театры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b="1" i="1" kern="1200" dirty="0">
            <a:solidFill>
              <a:srgbClr val="800080"/>
            </a:solidFill>
          </a:endParaRPr>
        </a:p>
      </dsp:txBody>
      <dsp:txXfrm>
        <a:off x="4950503" y="3075116"/>
        <a:ext cx="2312467" cy="1101349"/>
      </dsp:txXfrm>
    </dsp:sp>
    <dsp:sp modelId="{C6CD0BAB-9F93-4AAA-98E7-B84DEC8931C9}">
      <dsp:nvSpPr>
        <dsp:cNvPr id="0" name=""/>
        <dsp:cNvSpPr/>
      </dsp:nvSpPr>
      <dsp:spPr>
        <a:xfrm rot="5111871">
          <a:off x="3787255" y="3799885"/>
          <a:ext cx="288324" cy="34968"/>
        </a:xfrm>
        <a:custGeom>
          <a:avLst/>
          <a:gdLst/>
          <a:ahLst/>
          <a:cxnLst/>
          <a:rect l="0" t="0" r="0" b="0"/>
          <a:pathLst>
            <a:path>
              <a:moveTo>
                <a:pt x="0" y="17484"/>
              </a:moveTo>
              <a:lnTo>
                <a:pt x="288324" y="1748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5111871">
        <a:off x="3924209" y="3810162"/>
        <a:ext cx="14416" cy="14416"/>
      </dsp:txXfrm>
    </dsp:sp>
    <dsp:sp modelId="{779C47FD-359A-4147-BCF8-3A85A9469D1D}">
      <dsp:nvSpPr>
        <dsp:cNvPr id="0" name=""/>
        <dsp:cNvSpPr/>
      </dsp:nvSpPr>
      <dsp:spPr>
        <a:xfrm>
          <a:off x="2304253" y="3960431"/>
          <a:ext cx="3410887" cy="1577430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b="1" i="1" kern="1200" dirty="0" smtClean="0">
            <a:solidFill>
              <a:srgbClr val="800080"/>
            </a:solidFill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Театры:   </a:t>
          </a:r>
          <a:r>
            <a:rPr lang="ru-RU" sz="1700" b="1" i="1" kern="1200" dirty="0" err="1" smtClean="0">
              <a:solidFill>
                <a:srgbClr val="800080"/>
              </a:solidFill>
            </a:rPr>
            <a:t>би-ба-бо</a:t>
          </a:r>
          <a:r>
            <a:rPr lang="ru-RU" sz="1700" b="1" i="1" kern="1200" dirty="0" smtClean="0">
              <a:solidFill>
                <a:srgbClr val="800080"/>
              </a:solidFill>
            </a:rPr>
            <a:t>, пальчиковый,  теневой, пакетный, «</a:t>
          </a:r>
          <a:r>
            <a:rPr lang="ru-RU" sz="1700" b="1" i="1" kern="1200" dirty="0" err="1" smtClean="0">
              <a:solidFill>
                <a:srgbClr val="800080"/>
              </a:solidFill>
            </a:rPr>
            <a:t>топотушки</a:t>
          </a:r>
          <a:r>
            <a:rPr lang="ru-RU" sz="1700" b="1" i="1" kern="1200" dirty="0" smtClean="0">
              <a:solidFill>
                <a:srgbClr val="800080"/>
              </a:solidFill>
            </a:rPr>
            <a:t>»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и др.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 </a:t>
          </a:r>
          <a:endParaRPr lang="ru-RU" sz="1700" b="1" i="1" kern="1200" dirty="0">
            <a:solidFill>
              <a:srgbClr val="800080"/>
            </a:solidFill>
          </a:endParaRPr>
        </a:p>
      </dsp:txBody>
      <dsp:txXfrm>
        <a:off x="2304253" y="3960431"/>
        <a:ext cx="3410887" cy="1577430"/>
      </dsp:txXfrm>
    </dsp:sp>
    <dsp:sp modelId="{AB25AB0E-074D-4B74-A762-B0181C049274}">
      <dsp:nvSpPr>
        <dsp:cNvPr id="0" name=""/>
        <dsp:cNvSpPr/>
      </dsp:nvSpPr>
      <dsp:spPr>
        <a:xfrm rot="9707459">
          <a:off x="2712327" y="3136143"/>
          <a:ext cx="99527" cy="34968"/>
        </a:xfrm>
        <a:custGeom>
          <a:avLst/>
          <a:gdLst/>
          <a:ahLst/>
          <a:cxnLst/>
          <a:rect l="0" t="0" r="0" b="0"/>
          <a:pathLst>
            <a:path>
              <a:moveTo>
                <a:pt x="0" y="17484"/>
              </a:moveTo>
              <a:lnTo>
                <a:pt x="99527" y="1748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9707459">
        <a:off x="2759603" y="3151139"/>
        <a:ext cx="4976" cy="4976"/>
      </dsp:txXfrm>
    </dsp:sp>
    <dsp:sp modelId="{D70B454B-7309-47D0-8738-69983DDCE135}">
      <dsp:nvSpPr>
        <dsp:cNvPr id="0" name=""/>
        <dsp:cNvSpPr/>
      </dsp:nvSpPr>
      <dsp:spPr>
        <a:xfrm>
          <a:off x="217149" y="2768621"/>
          <a:ext cx="2667796" cy="1566776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err="1" smtClean="0">
              <a:solidFill>
                <a:srgbClr val="800080"/>
              </a:solidFill>
            </a:rPr>
            <a:t>д</a:t>
          </a:r>
          <a:r>
            <a:rPr lang="ru-RU" sz="1700" b="1" i="1" kern="1200" dirty="0" smtClean="0">
              <a:solidFill>
                <a:srgbClr val="800080"/>
              </a:solidFill>
            </a:rPr>
            <a:t>/игры,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мини- театры  </a:t>
          </a:r>
          <a:endParaRPr lang="ru-RU" sz="1700" b="1" i="1" kern="1200" dirty="0">
            <a:solidFill>
              <a:srgbClr val="800080"/>
            </a:solidFill>
          </a:endParaRPr>
        </a:p>
      </dsp:txBody>
      <dsp:txXfrm>
        <a:off x="217149" y="2768621"/>
        <a:ext cx="2667796" cy="1566776"/>
      </dsp:txXfrm>
    </dsp:sp>
    <dsp:sp modelId="{50814EAC-A3B9-4FC3-BC8F-9A8587647707}">
      <dsp:nvSpPr>
        <dsp:cNvPr id="0" name=""/>
        <dsp:cNvSpPr/>
      </dsp:nvSpPr>
      <dsp:spPr>
        <a:xfrm rot="12451774">
          <a:off x="2756420" y="2254430"/>
          <a:ext cx="163136" cy="34968"/>
        </a:xfrm>
        <a:custGeom>
          <a:avLst/>
          <a:gdLst/>
          <a:ahLst/>
          <a:cxnLst/>
          <a:rect l="0" t="0" r="0" b="0"/>
          <a:pathLst>
            <a:path>
              <a:moveTo>
                <a:pt x="0" y="17484"/>
              </a:moveTo>
              <a:lnTo>
                <a:pt x="163136" y="1748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2451774">
        <a:off x="2833910" y="2267836"/>
        <a:ext cx="8156" cy="8156"/>
      </dsp:txXfrm>
    </dsp:sp>
    <dsp:sp modelId="{0D5161BD-852C-48AB-A0CA-82C6DC3A51DB}">
      <dsp:nvSpPr>
        <dsp:cNvPr id="0" name=""/>
        <dsp:cNvSpPr/>
      </dsp:nvSpPr>
      <dsp:spPr>
        <a:xfrm>
          <a:off x="437293" y="931315"/>
          <a:ext cx="2663300" cy="1566776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Фотоальбомы,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видео -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1" kern="1200" dirty="0" smtClean="0">
              <a:solidFill>
                <a:srgbClr val="800080"/>
              </a:solidFill>
            </a:rPr>
            <a:t> материалы</a:t>
          </a:r>
          <a:endParaRPr lang="ru-RU" sz="1700" b="1" i="1" kern="1200" dirty="0">
            <a:solidFill>
              <a:srgbClr val="800080"/>
            </a:solidFill>
          </a:endParaRPr>
        </a:p>
      </dsp:txBody>
      <dsp:txXfrm>
        <a:off x="437293" y="931315"/>
        <a:ext cx="2663300" cy="156677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7EC705-E2FC-43FE-9EE7-25B3726076B0}">
      <dsp:nvSpPr>
        <dsp:cNvPr id="0" name=""/>
        <dsp:cNvSpPr/>
      </dsp:nvSpPr>
      <dsp:spPr>
        <a:xfrm>
          <a:off x="2027424" y="1749995"/>
          <a:ext cx="4247641" cy="2242349"/>
        </a:xfrm>
        <a:prstGeom prst="ellips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glow rad="228600">
            <a:srgbClr val="6600CC">
              <a:alpha val="40000"/>
            </a:srgb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rgbClr val="6600CC"/>
              </a:solidFill>
            </a:rPr>
            <a:t>Взаимодействие с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rgbClr val="6600CC"/>
              </a:solidFill>
            </a:rPr>
            <a:t>родителями</a:t>
          </a:r>
          <a:endParaRPr lang="ru-RU" sz="2400" b="1" i="1" kern="1200" dirty="0">
            <a:solidFill>
              <a:srgbClr val="6600CC"/>
            </a:solidFill>
          </a:endParaRPr>
        </a:p>
      </dsp:txBody>
      <dsp:txXfrm>
        <a:off x="2027424" y="1749995"/>
        <a:ext cx="4247641" cy="2242349"/>
      </dsp:txXfrm>
    </dsp:sp>
    <dsp:sp modelId="{6D6EA0B2-C1F1-4AE0-9439-B445E28FD47D}">
      <dsp:nvSpPr>
        <dsp:cNvPr id="0" name=""/>
        <dsp:cNvSpPr/>
      </dsp:nvSpPr>
      <dsp:spPr>
        <a:xfrm rot="20396031">
          <a:off x="1373592" y="3515635"/>
          <a:ext cx="468018" cy="65383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>
          <a:glow rad="63500">
            <a:schemeClr val="accent5"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</dsp:sp>
    <dsp:sp modelId="{D4AB984B-EAC5-4BC6-B5E4-A863A6054BA5}">
      <dsp:nvSpPr>
        <dsp:cNvPr id="0" name=""/>
        <dsp:cNvSpPr/>
      </dsp:nvSpPr>
      <dsp:spPr>
        <a:xfrm>
          <a:off x="10381" y="3253288"/>
          <a:ext cx="2479404" cy="135522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glow rad="2286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800080"/>
              </a:solidFill>
            </a:rPr>
            <a:t>Анкетирование</a:t>
          </a:r>
          <a:endParaRPr lang="ru-RU" sz="2000" b="1" i="1" kern="1200" dirty="0">
            <a:solidFill>
              <a:srgbClr val="800080"/>
            </a:solidFill>
          </a:endParaRPr>
        </a:p>
      </dsp:txBody>
      <dsp:txXfrm>
        <a:off x="10381" y="3253288"/>
        <a:ext cx="2479404" cy="1355226"/>
      </dsp:txXfrm>
    </dsp:sp>
    <dsp:sp modelId="{9B876D21-1D0A-4CC2-8BC8-460322566C92}">
      <dsp:nvSpPr>
        <dsp:cNvPr id="0" name=""/>
        <dsp:cNvSpPr/>
      </dsp:nvSpPr>
      <dsp:spPr>
        <a:xfrm rot="16042812" flipH="1">
          <a:off x="4063481" y="712911"/>
          <a:ext cx="307534" cy="65383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>
          <a:glow rad="63500">
            <a:schemeClr val="accent5"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</dsp:sp>
    <dsp:sp modelId="{A059FD18-D5E7-48A6-97A8-2CE987185483}">
      <dsp:nvSpPr>
        <dsp:cNvPr id="0" name=""/>
        <dsp:cNvSpPr/>
      </dsp:nvSpPr>
      <dsp:spPr>
        <a:xfrm>
          <a:off x="2767387" y="288018"/>
          <a:ext cx="2737278" cy="113916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glow rad="2286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800080"/>
              </a:solidFill>
            </a:rPr>
            <a:t>Консультации,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800080"/>
              </a:solidFill>
            </a:rPr>
            <a:t>беседы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A50021"/>
              </a:solidFill>
            </a:rPr>
            <a:t> </a:t>
          </a:r>
          <a:endParaRPr lang="ru-RU" sz="2000" b="1" i="1" kern="1200" dirty="0">
            <a:solidFill>
              <a:srgbClr val="A50021"/>
            </a:solidFill>
          </a:endParaRPr>
        </a:p>
      </dsp:txBody>
      <dsp:txXfrm>
        <a:off x="2767387" y="288018"/>
        <a:ext cx="2737278" cy="1139163"/>
      </dsp:txXfrm>
    </dsp:sp>
    <dsp:sp modelId="{4032D39C-F5FB-4E01-811F-CD6767002F9A}">
      <dsp:nvSpPr>
        <dsp:cNvPr id="0" name=""/>
        <dsp:cNvSpPr/>
      </dsp:nvSpPr>
      <dsp:spPr>
        <a:xfrm rot="9276335">
          <a:off x="6259936" y="1363522"/>
          <a:ext cx="663256" cy="65383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>
          <a:glow rad="63500">
            <a:schemeClr val="accent5"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</dsp:sp>
    <dsp:sp modelId="{709C978B-6A8F-4EAF-98F3-7D1DAA369126}">
      <dsp:nvSpPr>
        <dsp:cNvPr id="0" name=""/>
        <dsp:cNvSpPr/>
      </dsp:nvSpPr>
      <dsp:spPr>
        <a:xfrm>
          <a:off x="5771023" y="720075"/>
          <a:ext cx="2573055" cy="154285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glow rad="2286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rgbClr val="A50021"/>
              </a:solidFill>
            </a:rPr>
            <a:t>  </a:t>
          </a:r>
          <a:r>
            <a:rPr lang="ru-RU" sz="2000" b="1" i="1" kern="1200" dirty="0" smtClean="0">
              <a:solidFill>
                <a:srgbClr val="800080"/>
              </a:solidFill>
            </a:rPr>
            <a:t>Ширмы,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800080"/>
              </a:solidFill>
            </a:rPr>
            <a:t>выставки</a:t>
          </a:r>
          <a:endParaRPr lang="ru-RU" sz="2000" b="1" i="1" kern="1200" dirty="0">
            <a:solidFill>
              <a:srgbClr val="800080"/>
            </a:solidFill>
          </a:endParaRPr>
        </a:p>
      </dsp:txBody>
      <dsp:txXfrm>
        <a:off x="5771023" y="720075"/>
        <a:ext cx="2573055" cy="1542852"/>
      </dsp:txXfrm>
    </dsp:sp>
    <dsp:sp modelId="{884C7CAD-A824-4280-87ED-184E27AC3109}">
      <dsp:nvSpPr>
        <dsp:cNvPr id="0" name=""/>
        <dsp:cNvSpPr/>
      </dsp:nvSpPr>
      <dsp:spPr>
        <a:xfrm rot="11761500">
          <a:off x="6049662" y="4024838"/>
          <a:ext cx="417130" cy="65383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>
          <a:glow rad="63500">
            <a:schemeClr val="accent5"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</dsp:sp>
    <dsp:sp modelId="{7AFDF623-4DB5-44EF-A504-518FB007B9B5}">
      <dsp:nvSpPr>
        <dsp:cNvPr id="0" name=""/>
        <dsp:cNvSpPr/>
      </dsp:nvSpPr>
      <dsp:spPr>
        <a:xfrm>
          <a:off x="5647715" y="3397319"/>
          <a:ext cx="3013438" cy="135520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solidFill>
            <a:schemeClr val="bg1"/>
          </a:solidFill>
        </a:ln>
        <a:effectLst>
          <a:glow rad="228600">
            <a:schemeClr val="accent1">
              <a:satMod val="175000"/>
              <a:alpha val="4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800080"/>
              </a:solidFill>
            </a:rPr>
            <a:t>Совместная подготовка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800080"/>
              </a:solidFill>
            </a:rPr>
            <a:t>к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800080"/>
              </a:solidFill>
            </a:rPr>
            <a:t>представлениям</a:t>
          </a:r>
          <a:endParaRPr lang="ru-RU" sz="2000" kern="1200" dirty="0">
            <a:solidFill>
              <a:srgbClr val="800080"/>
            </a:solidFill>
          </a:endParaRPr>
        </a:p>
      </dsp:txBody>
      <dsp:txXfrm>
        <a:off x="5647715" y="3397319"/>
        <a:ext cx="3013438" cy="135520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E71EBA3-6557-413A-9D36-086F02E35E42}">
      <dsp:nvSpPr>
        <dsp:cNvPr id="0" name=""/>
        <dsp:cNvSpPr/>
      </dsp:nvSpPr>
      <dsp:spPr>
        <a:xfrm>
          <a:off x="2765532" y="347986"/>
          <a:ext cx="2610325" cy="130516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1" kern="1200" dirty="0" smtClean="0">
              <a:solidFill>
                <a:srgbClr val="800080"/>
              </a:solidFill>
            </a:rPr>
            <a:t>дети</a:t>
          </a:r>
          <a:endParaRPr lang="ru-RU" sz="3200" b="1" i="1" kern="1200" dirty="0">
            <a:solidFill>
              <a:srgbClr val="800080"/>
            </a:solidFill>
          </a:endParaRPr>
        </a:p>
      </dsp:txBody>
      <dsp:txXfrm>
        <a:off x="2765532" y="347986"/>
        <a:ext cx="2610325" cy="1305162"/>
      </dsp:txXfrm>
    </dsp:sp>
    <dsp:sp modelId="{CC38E426-2716-44F1-8C24-72CB2E75C1CD}">
      <dsp:nvSpPr>
        <dsp:cNvPr id="0" name=""/>
        <dsp:cNvSpPr/>
      </dsp:nvSpPr>
      <dsp:spPr>
        <a:xfrm rot="3203576">
          <a:off x="4402060" y="2292965"/>
          <a:ext cx="1596792" cy="456870"/>
        </a:xfrm>
        <a:prstGeom prst="leftRightArrow">
          <a:avLst>
            <a:gd name="adj1" fmla="val 60000"/>
            <a:gd name="adj2" fmla="val 5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>
            <a:solidFill>
              <a:srgbClr val="6643F9"/>
            </a:solidFill>
          </a:endParaRPr>
        </a:p>
      </dsp:txBody>
      <dsp:txXfrm rot="3203576">
        <a:off x="4402060" y="2292965"/>
        <a:ext cx="1596792" cy="456870"/>
      </dsp:txXfrm>
    </dsp:sp>
    <dsp:sp modelId="{8E6403CE-C168-4484-9F0B-F617B4142D5E}">
      <dsp:nvSpPr>
        <dsp:cNvPr id="0" name=""/>
        <dsp:cNvSpPr/>
      </dsp:nvSpPr>
      <dsp:spPr>
        <a:xfrm>
          <a:off x="5025055" y="3389653"/>
          <a:ext cx="2610325" cy="130516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1" kern="1200" dirty="0" smtClean="0">
              <a:solidFill>
                <a:srgbClr val="7030A0"/>
              </a:solidFill>
            </a:rPr>
            <a:t>родители</a:t>
          </a:r>
          <a:endParaRPr lang="ru-RU" sz="3200" b="1" i="1" kern="1200" dirty="0">
            <a:solidFill>
              <a:srgbClr val="7030A0"/>
            </a:solidFill>
          </a:endParaRPr>
        </a:p>
      </dsp:txBody>
      <dsp:txXfrm>
        <a:off x="5025055" y="3389653"/>
        <a:ext cx="2610325" cy="1305162"/>
      </dsp:txXfrm>
    </dsp:sp>
    <dsp:sp modelId="{AF856024-8593-42E7-8A0F-0552B7047E50}">
      <dsp:nvSpPr>
        <dsp:cNvPr id="0" name=""/>
        <dsp:cNvSpPr/>
      </dsp:nvSpPr>
      <dsp:spPr>
        <a:xfrm rot="10864856">
          <a:off x="3228842" y="3770379"/>
          <a:ext cx="1596792" cy="456806"/>
        </a:xfrm>
        <a:prstGeom prst="leftRightArrow">
          <a:avLst>
            <a:gd name="adj1" fmla="val 60000"/>
            <a:gd name="adj2" fmla="val 5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64856">
        <a:off x="3228842" y="3770379"/>
        <a:ext cx="1596792" cy="456806"/>
      </dsp:txXfrm>
    </dsp:sp>
    <dsp:sp modelId="{3FCBAA28-AE51-4D2B-AD6E-1C45B9736C91}">
      <dsp:nvSpPr>
        <dsp:cNvPr id="0" name=""/>
        <dsp:cNvSpPr/>
      </dsp:nvSpPr>
      <dsp:spPr>
        <a:xfrm>
          <a:off x="419095" y="3302748"/>
          <a:ext cx="2610325" cy="130516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rgbClr val="6600CC">
              <a:alpha val="40000"/>
            </a:srgb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1" kern="1200" dirty="0" smtClean="0">
              <a:solidFill>
                <a:srgbClr val="800080"/>
              </a:solidFill>
            </a:rPr>
            <a:t>педагоги</a:t>
          </a:r>
          <a:endParaRPr lang="ru-RU" sz="3200" b="1" i="1" kern="1200" dirty="0">
            <a:solidFill>
              <a:srgbClr val="800080"/>
            </a:solidFill>
          </a:endParaRPr>
        </a:p>
      </dsp:txBody>
      <dsp:txXfrm>
        <a:off x="419095" y="3302748"/>
        <a:ext cx="2610325" cy="1305162"/>
      </dsp:txXfrm>
    </dsp:sp>
    <dsp:sp modelId="{8DB0170B-52F0-40C1-AF6D-85B8D2CB26A5}">
      <dsp:nvSpPr>
        <dsp:cNvPr id="0" name=""/>
        <dsp:cNvSpPr/>
      </dsp:nvSpPr>
      <dsp:spPr>
        <a:xfrm rot="18507228">
          <a:off x="2099080" y="2249545"/>
          <a:ext cx="1596792" cy="456806"/>
        </a:xfrm>
        <a:prstGeom prst="leftRightArrow">
          <a:avLst>
            <a:gd name="adj1" fmla="val 60000"/>
            <a:gd name="adj2" fmla="val 5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8507228">
        <a:off x="2099080" y="2249545"/>
        <a:ext cx="1596792" cy="4568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7DDB8-E40A-48EE-9ACE-CFEA90DF09F8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11BC37-8C5F-47D8-8C3A-B67DB25C5E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BC37-8C5F-47D8-8C3A-B67DB25C5EE0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BC37-8C5F-47D8-8C3A-B67DB25C5EE0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i="1" dirty="0" smtClean="0">
                <a:solidFill>
                  <a:srgbClr val="800080"/>
                </a:solidFill>
              </a:rPr>
              <a:t>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BC37-8C5F-47D8-8C3A-B67DB25C5EE0}" type="slidenum">
              <a:rPr lang="ru-RU" smtClean="0"/>
              <a:pPr/>
              <a:t>4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BC37-8C5F-47D8-8C3A-B67DB25C5EE0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2000" dirty="0" err="1" smtClean="0"/>
              <a:t>Эмпатия</a:t>
            </a:r>
            <a:r>
              <a:rPr lang="ru-RU" sz="2000" dirty="0" smtClean="0"/>
              <a:t> – способность распознавать</a:t>
            </a:r>
            <a:r>
              <a:rPr lang="ru-RU" sz="2000" baseline="0" dirty="0" smtClean="0"/>
              <a:t> эмоциональное состояние человека по мимике, </a:t>
            </a:r>
            <a:r>
              <a:rPr lang="ru-RU" sz="2000" baseline="0" dirty="0" err="1" smtClean="0"/>
              <a:t>жестам,интонации</a:t>
            </a:r>
            <a:r>
              <a:rPr lang="ru-RU" sz="2000" baseline="0" dirty="0" smtClean="0"/>
              <a:t>; умение ставить себя на его место в различных ситуациях</a:t>
            </a:r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BC37-8C5F-47D8-8C3A-B67DB25C5EE0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ru-RU" sz="12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BC37-8C5F-47D8-8C3A-B67DB25C5EE0}" type="slidenum">
              <a:rPr lang="ru-RU" smtClean="0"/>
              <a:pPr/>
              <a:t>9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BC37-8C5F-47D8-8C3A-B67DB25C5EE0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1" dirty="0" smtClean="0">
                <a:solidFill>
                  <a:srgbClr val="800080"/>
                </a:solidFill>
              </a:rPr>
              <a:t>Настольные театры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BC37-8C5F-47D8-8C3A-B67DB25C5EE0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BC37-8C5F-47D8-8C3A-B67DB25C5EE0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BC37-8C5F-47D8-8C3A-B67DB25C5EE0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D48E194-BB7C-4FC4-8917-619765B5FE8A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9B1FEAD-7ECF-4CED-B621-DF72551359B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8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6.wmf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21.wmf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wmf"/><Relationship Id="rId4" Type="http://schemas.openxmlformats.org/officeDocument/2006/relationships/chart" Target="../charts/char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Речевое развитие дошкольников</a:t>
            </a:r>
            <a:br>
              <a:rPr lang="ru-RU" sz="3600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</a:br>
            <a:r>
              <a:rPr lang="ru-RU" sz="3600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 через театрализованную деятельность</a:t>
            </a:r>
            <a:endParaRPr lang="ru-RU" sz="3600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3645024"/>
            <a:ext cx="5688632" cy="2664296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FF89EE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perspectiveAbove"/>
            <a:lightRig rig="brightRoom" dir="tl">
              <a:rot lat="0" lon="0" rev="8700000"/>
            </a:lightRig>
          </a:scene3d>
          <a:sp3d>
            <a:bevelT w="0" h="0"/>
            <a:contourClr>
              <a:schemeClr val="accent2">
                <a:tint val="70000"/>
              </a:schemeClr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algn="ctr"/>
            <a:r>
              <a:rPr lang="ru-RU" sz="3200" b="1" i="1" dirty="0" smtClean="0">
                <a:solidFill>
                  <a:srgbClr val="800080"/>
                </a:solidFill>
                <a:cs typeface="Arabic Typesetting" pitchFamily="66" charset="-78"/>
              </a:rPr>
              <a:t>Презентация опыта работы</a:t>
            </a:r>
          </a:p>
          <a:p>
            <a:pPr algn="ctr"/>
            <a:r>
              <a:rPr lang="ru-RU" sz="3200" b="1" i="1" dirty="0" smtClean="0">
                <a:solidFill>
                  <a:srgbClr val="800080"/>
                </a:solidFill>
                <a:cs typeface="Arabic Typesetting" pitchFamily="66" charset="-78"/>
              </a:rPr>
              <a:t>Червяковой </a:t>
            </a:r>
          </a:p>
          <a:p>
            <a:pPr algn="ctr"/>
            <a:r>
              <a:rPr lang="ru-RU" sz="3200" b="1" i="1" dirty="0" smtClean="0">
                <a:solidFill>
                  <a:srgbClr val="800080"/>
                </a:solidFill>
                <a:cs typeface="Arabic Typesetting" pitchFamily="66" charset="-78"/>
              </a:rPr>
              <a:t>Екатерины Александровны </a:t>
            </a:r>
          </a:p>
          <a:p>
            <a:pPr algn="ctr"/>
            <a:r>
              <a:rPr lang="ru-RU" sz="3200" b="1" i="1" dirty="0" smtClean="0">
                <a:solidFill>
                  <a:srgbClr val="800080"/>
                </a:solidFill>
                <a:cs typeface="Arabic Typesetting" pitchFamily="66" charset="-78"/>
              </a:rPr>
              <a:t>воспитателя</a:t>
            </a:r>
          </a:p>
          <a:p>
            <a:pPr algn="ctr"/>
            <a:r>
              <a:rPr lang="ru-RU" sz="3200" b="1" i="1" dirty="0" smtClean="0">
                <a:solidFill>
                  <a:srgbClr val="800080"/>
                </a:solidFill>
                <a:cs typeface="Arabic Typesetting" pitchFamily="66" charset="-78"/>
              </a:rPr>
              <a:t> высшей  квалификационной категории</a:t>
            </a:r>
          </a:p>
          <a:p>
            <a:pPr algn="ctr"/>
            <a:r>
              <a:rPr lang="ru-RU" sz="3200" b="1" i="1" dirty="0" smtClean="0">
                <a:solidFill>
                  <a:srgbClr val="800080"/>
                </a:solidFill>
                <a:cs typeface="Arabic Typesetting" pitchFamily="66" charset="-78"/>
              </a:rPr>
              <a:t>МБДОУ  « Детский сад» № 96</a:t>
            </a:r>
          </a:p>
          <a:p>
            <a:pPr algn="ctr"/>
            <a:r>
              <a:rPr lang="ru-RU" sz="3200" b="1" i="1" dirty="0" smtClean="0">
                <a:solidFill>
                  <a:srgbClr val="800080"/>
                </a:solidFill>
                <a:cs typeface="Arabic Typesetting" pitchFamily="66" charset="-78"/>
              </a:rPr>
              <a:t>Г. Владимира</a:t>
            </a:r>
            <a:endParaRPr lang="ru-RU" sz="3200" b="1" i="1" dirty="0">
              <a:solidFill>
                <a:srgbClr val="800080"/>
              </a:solidFill>
              <a:cs typeface="Arabic Typesetting" pitchFamily="66" charset="-78"/>
            </a:endParaRPr>
          </a:p>
        </p:txBody>
      </p:sp>
      <p:pic>
        <p:nvPicPr>
          <p:cNvPr id="1027" name="Picture 3" descr="C:\Users\Павел\AppData\Local\Microsoft\Windows\Temporary Internet Files\Content.IE5\UQUAFFZ8\MC90029056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068960"/>
            <a:ext cx="2041556" cy="20234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251520" y="620688"/>
            <a:ext cx="4392488" cy="1224136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/>
            <a:r>
              <a:rPr lang="ru-RU" sz="2400" b="1" i="1" dirty="0" smtClean="0">
                <a:solidFill>
                  <a:srgbClr val="6600CC"/>
                </a:solidFill>
              </a:rPr>
              <a:t>Червякова</a:t>
            </a:r>
            <a:br>
              <a:rPr lang="ru-RU" sz="2400" b="1" i="1" dirty="0" smtClean="0">
                <a:solidFill>
                  <a:srgbClr val="6600CC"/>
                </a:solidFill>
              </a:rPr>
            </a:br>
            <a:r>
              <a:rPr lang="ru-RU" sz="2400" b="1" i="1" dirty="0" smtClean="0">
                <a:solidFill>
                  <a:srgbClr val="6600CC"/>
                </a:solidFill>
              </a:rPr>
              <a:t> Екатерина Александровна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idx="2"/>
          </p:nvPr>
        </p:nvSpPr>
        <p:spPr>
          <a:xfrm>
            <a:off x="251520" y="2132856"/>
            <a:ext cx="4392488" cy="4392488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2500"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1800" b="1" i="1" dirty="0" smtClean="0">
                <a:solidFill>
                  <a:srgbClr val="800080"/>
                </a:solidFill>
              </a:rPr>
              <a:t>    </a:t>
            </a:r>
            <a:r>
              <a:rPr lang="ru-RU" sz="2000" b="1" i="1" dirty="0" smtClean="0">
                <a:solidFill>
                  <a:srgbClr val="800080"/>
                </a:solidFill>
              </a:rPr>
              <a:t>Образование:  высшее педагогическое,  закончила Владимирский государственный   педагогический университет по специальности «Педагогика и психология дошкольная»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800080"/>
                </a:solidFill>
              </a:rPr>
              <a:t>    Воспитатель высшей квалификационной категории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800080"/>
                </a:solidFill>
              </a:rPr>
              <a:t>  Педагогический стаж:  35 лет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800080"/>
                </a:solidFill>
              </a:rPr>
              <a:t>    Углублённо работаю по  развитию детей через театрализованную деятельность</a:t>
            </a:r>
          </a:p>
          <a:p>
            <a:pPr algn="ctr"/>
            <a:endParaRPr lang="ru-RU" dirty="0"/>
          </a:p>
        </p:txBody>
      </p:sp>
      <p:sp>
        <p:nvSpPr>
          <p:cNvPr id="15" name="Содержимое 14"/>
          <p:cNvSpPr>
            <a:spLocks noGrp="1"/>
          </p:cNvSpPr>
          <p:nvPr>
            <p:ph sz="half" idx="1"/>
          </p:nvPr>
        </p:nvSpPr>
        <p:spPr>
          <a:xfrm>
            <a:off x="4932040" y="764704"/>
            <a:ext cx="4032448" cy="5760640"/>
          </a:xfrm>
          <a:blipFill>
            <a:blip r:embed="rId2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3" name="Содержимое 9" descr="2013-09-22 19-12-26_0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1196752"/>
            <a:ext cx="2880320" cy="4392488"/>
          </a:xfrm>
          <a:prstGeom prst="rect">
            <a:avLst/>
          </a:prstGeom>
          <a:ln w="76200">
            <a:solidFill>
              <a:srgbClr val="E274CD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0" name="Прямоугольник 19"/>
          <p:cNvSpPr/>
          <p:nvPr/>
        </p:nvSpPr>
        <p:spPr>
          <a:xfrm>
            <a:off x="5364088" y="5877272"/>
            <a:ext cx="3384376" cy="504056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7030A0"/>
                </a:solidFill>
                <a:latin typeface="Arial Rounded MT Bold" pitchFamily="34" charset="0"/>
              </a:rPr>
              <a:t>miss.katz534340@yandex.ru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 anchor="ctr"/>
          <a:lstStyle/>
          <a:p>
            <a:pPr algn="ctr"/>
            <a:r>
              <a:rPr lang="ru-RU" sz="4800" b="1" i="1" dirty="0" smtClean="0">
                <a:solidFill>
                  <a:srgbClr val="6600CC"/>
                </a:solidFill>
              </a:rPr>
              <a:t>Девиз моей работы</a:t>
            </a:r>
            <a:endParaRPr lang="ru-RU" sz="4800" dirty="0"/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64496"/>
          </a:xfrm>
          <a:blipFill>
            <a:blip r:embed="rId3" cstate="print"/>
            <a:tile tx="0" ty="0" sx="100000" sy="100000" flip="none" algn="tl"/>
          </a:blipFill>
          <a:ln>
            <a:solidFill>
              <a:srgbClr val="FF6DEA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numCol="1">
            <a:normAutofit/>
          </a:bodyPr>
          <a:lstStyle/>
          <a:p>
            <a:pPr algn="just">
              <a:buNone/>
            </a:pPr>
            <a:r>
              <a:rPr lang="ru-RU" sz="3200" b="1" i="1" dirty="0" smtClean="0">
                <a:solidFill>
                  <a:srgbClr val="800080"/>
                </a:solidFill>
              </a:rPr>
              <a:t>«Речь состоящая из </a:t>
            </a:r>
          </a:p>
          <a:p>
            <a:pPr>
              <a:buNone/>
            </a:pPr>
            <a:r>
              <a:rPr lang="ru-RU" sz="3200" b="1" i="1" dirty="0" smtClean="0">
                <a:solidFill>
                  <a:srgbClr val="800080"/>
                </a:solidFill>
              </a:rPr>
              <a:t>  сухих слов и бесцветных     выражений, скучна</a:t>
            </a:r>
          </a:p>
          <a:p>
            <a:pPr>
              <a:buNone/>
            </a:pPr>
            <a:r>
              <a:rPr lang="ru-RU" sz="3200" b="1" i="1" dirty="0" smtClean="0">
                <a:solidFill>
                  <a:srgbClr val="800080"/>
                </a:solidFill>
              </a:rPr>
              <a:t>     и пресна, как </a:t>
            </a:r>
          </a:p>
          <a:p>
            <a:pPr>
              <a:buNone/>
            </a:pPr>
            <a:r>
              <a:rPr lang="ru-RU" sz="3200" b="1" i="1" dirty="0" smtClean="0">
                <a:solidFill>
                  <a:srgbClr val="800080"/>
                </a:solidFill>
              </a:rPr>
              <a:t>     несолёный  суп» </a:t>
            </a:r>
          </a:p>
          <a:p>
            <a:pPr>
              <a:buNone/>
            </a:pPr>
            <a:r>
              <a:rPr lang="ru-RU" sz="3200" b="1" i="1" dirty="0" smtClean="0">
                <a:solidFill>
                  <a:srgbClr val="800080"/>
                </a:solidFill>
              </a:rPr>
              <a:t>М.Сперанский</a:t>
            </a:r>
          </a:p>
          <a:p>
            <a:pPr>
              <a:buNone/>
            </a:pPr>
            <a:endParaRPr lang="ru-RU" sz="2800" b="1" i="1" dirty="0" smtClean="0">
              <a:solidFill>
                <a:srgbClr val="800080"/>
              </a:solidFill>
            </a:endParaRPr>
          </a:p>
          <a:p>
            <a:endParaRPr lang="ru-RU" sz="2800" b="1" i="1" dirty="0">
              <a:solidFill>
                <a:srgbClr val="800080"/>
              </a:solidFill>
            </a:endParaRPr>
          </a:p>
        </p:txBody>
      </p:sp>
      <p:pic>
        <p:nvPicPr>
          <p:cNvPr id="13" name="Рисунок 12" descr="https://v95.ru/img0.liveinternet.ru/images/attach/c/10/111/651/111651326_SmaylikGalya.png"/>
          <p:cNvPicPr/>
          <p:nvPr/>
        </p:nvPicPr>
        <p:blipFill>
          <a:blip r:embed="rId4" cstate="print"/>
          <a:srcRect r="7813"/>
          <a:stretch>
            <a:fillRect/>
          </a:stretch>
        </p:blipFill>
        <p:spPr bwMode="auto">
          <a:xfrm>
            <a:off x="6012160" y="3717032"/>
            <a:ext cx="2232248" cy="208823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938368"/>
          </a:xfrm>
          <a:blipFill>
            <a:blip r:embed="rId4" cstate="print"/>
            <a:tile tx="0" ty="0" sx="100000" sy="100000" flip="none" algn="tl"/>
          </a:blipFill>
          <a:ln>
            <a:noFill/>
          </a:ln>
          <a:effectLst>
            <a:glow rad="228600">
              <a:srgbClr val="6643F9">
                <a:alpha val="40000"/>
              </a:srgbClr>
            </a:glow>
          </a:effectLst>
        </p:spPr>
        <p:txBody>
          <a:bodyPr anchor="ctr">
            <a:normAutofit/>
          </a:bodyPr>
          <a:lstStyle/>
          <a:p>
            <a:pPr algn="ctr"/>
            <a:r>
              <a:rPr lang="ru-RU" sz="4400" b="1" i="1" dirty="0" smtClean="0">
                <a:solidFill>
                  <a:srgbClr val="6600CC"/>
                </a:solidFill>
                <a:cs typeface="Arabic Typesetting" pitchFamily="66" charset="-78"/>
              </a:rPr>
              <a:t>Актуальность</a:t>
            </a:r>
            <a:endParaRPr lang="ru-RU" sz="4400" b="1" i="1" dirty="0">
              <a:solidFill>
                <a:srgbClr val="6600CC"/>
              </a:solidFill>
              <a:cs typeface="Arabic Typesetting" pitchFamily="66" charset="-78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335760"/>
          </a:xfrm>
          <a:blipFill>
            <a:blip r:embed="rId4" cstate="print"/>
            <a:tile tx="0" ty="0" sx="100000" sy="100000" flip="none" algn="tl"/>
          </a:blipFill>
          <a:effectLst>
            <a:glow rad="228600">
              <a:srgbClr val="CC00FF">
                <a:alpha val="40000"/>
              </a:srgbClr>
            </a:glow>
          </a:effectLst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800080"/>
                </a:solidFill>
              </a:rPr>
              <a:t> Снижение уровня речевой культуры в обществе </a:t>
            </a:r>
            <a:r>
              <a:rPr lang="ru-RU" sz="2800" b="1" i="1" dirty="0" smtClean="0">
                <a:solidFill>
                  <a:srgbClr val="800080"/>
                </a:solidFill>
              </a:rPr>
              <a:t>(</a:t>
            </a:r>
            <a:r>
              <a:rPr lang="ru-RU" sz="2400" b="1" i="1" dirty="0" smtClean="0">
                <a:solidFill>
                  <a:srgbClr val="800080"/>
                </a:solidFill>
              </a:rPr>
              <a:t>лексика, грамматика, произношение, связная речь) ;</a:t>
            </a:r>
          </a:p>
          <a:p>
            <a:pPr lvl="0"/>
            <a:r>
              <a:rPr lang="ru-RU" sz="2400" b="1" i="1" dirty="0" smtClean="0">
                <a:solidFill>
                  <a:srgbClr val="800080"/>
                </a:solidFill>
              </a:rPr>
              <a:t>Бедность речи. Недостаточный словарный запас. 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 Засорение речи сленговыми словами </a:t>
            </a:r>
            <a:r>
              <a:rPr lang="ru-RU" sz="1600" b="1" i="1" dirty="0" smtClean="0">
                <a:solidFill>
                  <a:srgbClr val="800080"/>
                </a:solidFill>
              </a:rPr>
              <a:t> ,  </a:t>
            </a:r>
            <a:r>
              <a:rPr lang="ru-RU" sz="2400" b="1" i="1" dirty="0" smtClean="0">
                <a:solidFill>
                  <a:srgbClr val="800080"/>
                </a:solidFill>
              </a:rPr>
              <a:t>употребление нелитературных  слов  и  выражений.</a:t>
            </a:r>
          </a:p>
          <a:p>
            <a:pPr>
              <a:buNone/>
            </a:pPr>
            <a:endParaRPr lang="ru-RU" sz="2000" b="1" i="1" dirty="0">
              <a:solidFill>
                <a:srgbClr val="800080"/>
              </a:solidFill>
            </a:endParaRPr>
          </a:p>
        </p:txBody>
      </p:sp>
      <p:pic>
        <p:nvPicPr>
          <p:cNvPr id="2052" name="Picture 4" descr="C:\Users\Павел\AppData\Local\Microsoft\Windows\Temporary Internet Files\Content.IE5\SC39R2FM\MC90042808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5085184"/>
            <a:ext cx="1512168" cy="132156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08720"/>
            <a:ext cx="8424936" cy="839690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 anchor="ctr">
            <a:noAutofit/>
          </a:bodyPr>
          <a:lstStyle/>
          <a:p>
            <a:pPr algn="ctr"/>
            <a:r>
              <a:rPr lang="ru-RU" sz="4800" b="1" i="1" dirty="0" smtClean="0">
                <a:solidFill>
                  <a:srgbClr val="6600CC"/>
                </a:solidFill>
              </a:rPr>
              <a:t>Цель:</a:t>
            </a:r>
            <a:endParaRPr lang="ru-RU" sz="4800" b="1" i="1" dirty="0">
              <a:solidFill>
                <a:srgbClr val="6600CC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51520" y="1844824"/>
            <a:ext cx="8496944" cy="4608512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800080"/>
                </a:solidFill>
              </a:rPr>
              <a:t>  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   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   Создать благоприятные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       условия  для  формирования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     у детей грамотной устной речи 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     и  навыков речевого общения 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        на основе  овладения 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        литературным языком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 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  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8" name="Picture 4" descr="C:\Users\Павел\AppData\Local\Microsoft\Windows\Temporary Internet Files\Content.IE5\SC39R2FM\MC90044043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548680"/>
            <a:ext cx="1677461" cy="2043910"/>
          </a:xfrm>
          <a:prstGeom prst="rect">
            <a:avLst/>
          </a:prstGeom>
          <a:noFill/>
        </p:spPr>
      </p:pic>
      <p:pic>
        <p:nvPicPr>
          <p:cNvPr id="10" name="Содержимое 9" descr="https://ds02.infourok.ru/uploads/ex/0dcd/0002099c-8a2b8f20/hello_html_5739a3fe.gif"/>
          <p:cNvPicPr>
            <a:picLocks noGrp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3501008"/>
            <a:ext cx="288032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6600CC"/>
                </a:solidFill>
              </a:rPr>
              <a:t>   З а д а ч 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767808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endParaRPr lang="ru-RU" sz="2800" b="1" i="1" dirty="0" smtClean="0">
              <a:solidFill>
                <a:srgbClr val="80008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800080"/>
                </a:solidFill>
              </a:rPr>
              <a:t>Овладение речью, как средством общения и культуры.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800080"/>
                </a:solidFill>
              </a:rPr>
              <a:t>Обогащение активного словаря.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800080"/>
                </a:solidFill>
              </a:rPr>
              <a:t>Развитие словарной, грамматически правильной диалогической и монологической речи.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800080"/>
                </a:solidFill>
              </a:rPr>
              <a:t>Развитие речевого творчества.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800080"/>
                </a:solidFill>
              </a:rPr>
              <a:t>Знакомство и понимание на слух текстов различных жанров.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800080"/>
                </a:solidFill>
              </a:rPr>
              <a:t>Развитие звуковой и интонационной </a:t>
            </a:r>
          </a:p>
          <a:p>
            <a:pPr>
              <a:buNone/>
            </a:pPr>
            <a:r>
              <a:rPr lang="ru-RU" b="1" i="1" dirty="0" smtClean="0">
                <a:solidFill>
                  <a:srgbClr val="800080"/>
                </a:solidFill>
              </a:rPr>
              <a:t>      речи.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  <p:pic>
        <p:nvPicPr>
          <p:cNvPr id="10246" name="Picture 6" descr="C:\Users\Павел\AppData\Local\Microsoft\Windows\Temporary Internet Files\Content.IE5\UQUAFFZ8\MC90042386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5373216"/>
            <a:ext cx="1157355" cy="1152128"/>
          </a:xfrm>
          <a:prstGeom prst="rect">
            <a:avLst/>
          </a:prstGeom>
          <a:noFill/>
        </p:spPr>
      </p:pic>
      <p:pic>
        <p:nvPicPr>
          <p:cNvPr id="10247" name="Picture 7" descr="C:\Users\Павел\AppData\Local\Microsoft\Windows\Temporary Internet Files\Content.IE5\SC39R2FM\MC90042447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88640"/>
            <a:ext cx="1512168" cy="144016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ln>
            <a:noFill/>
          </a:ln>
          <a:effectLst>
            <a:glow rad="228600">
              <a:srgbClr val="6643F9">
                <a:alpha val="40000"/>
              </a:srgbClr>
            </a:glow>
          </a:effectLst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6600CC"/>
                </a:solidFill>
                <a:cs typeface="Arabic Typesetting" pitchFamily="66" charset="-78"/>
              </a:rPr>
              <a:t>Влияние театрализованной игры на речевое развитие детей</a:t>
            </a:r>
            <a:endParaRPr lang="ru-RU" sz="3200" b="1" i="1" dirty="0">
              <a:solidFill>
                <a:srgbClr val="6600CC"/>
              </a:solidFill>
              <a:cs typeface="Arabic Typesetting" pitchFamily="66" charset="-78"/>
            </a:endParaRPr>
          </a:p>
        </p:txBody>
      </p:sp>
      <p:sp>
        <p:nvSpPr>
          <p:cNvPr id="6" name="Содержимое 2"/>
          <p:cNvSpPr>
            <a:spLocks noGrp="1"/>
          </p:cNvSpPr>
          <p:nvPr>
            <p:ph idx="4294967295"/>
          </p:nvPr>
        </p:nvSpPr>
        <p:spPr>
          <a:xfrm>
            <a:off x="395537" y="2060848"/>
            <a:ext cx="8424936" cy="4264025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rgbClr val="CC00FF">
                <a:alpha val="40000"/>
              </a:srgbClr>
            </a:glow>
          </a:effectLst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800080"/>
                </a:solidFill>
              </a:rPr>
              <a:t>   Ребёнок усваивает богатство родного языка, его выразительные средства( темп, тембр, интонацию, ударение, речевое дыхание и др.)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Стимулирует активную речь, за счёт расширения словарного запаса.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Совершенствуется артикуляционный аппарат.</a:t>
            </a:r>
          </a:p>
          <a:p>
            <a:r>
              <a:rPr lang="ru-RU" sz="2400" b="1" i="1" dirty="0" smtClean="0">
                <a:solidFill>
                  <a:srgbClr val="800080"/>
                </a:solidFill>
              </a:rPr>
              <a:t>Формируется  и развивается диалогическая, эмоционально насыщенная речь.</a:t>
            </a:r>
          </a:p>
          <a:p>
            <a:endParaRPr lang="ru-RU" sz="2000" b="1" i="1" dirty="0">
              <a:solidFill>
                <a:srgbClr val="80008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 anchor="ctr">
            <a:normAutofit fontScale="90000"/>
          </a:bodyPr>
          <a:lstStyle/>
          <a:p>
            <a:r>
              <a:rPr lang="ru-RU" b="1" i="1" dirty="0" smtClean="0">
                <a:solidFill>
                  <a:srgbClr val="6600CC"/>
                </a:solidFill>
              </a:rPr>
              <a:t>Ожидаемые результаты</a:t>
            </a:r>
            <a:endParaRPr lang="ru-RU" b="1" i="1" dirty="0">
              <a:solidFill>
                <a:srgbClr val="6600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>
              <a:buNone/>
            </a:pPr>
            <a:endParaRPr lang="ru-RU" b="1" i="1" dirty="0" smtClean="0">
              <a:solidFill>
                <a:srgbClr val="800080"/>
              </a:solidFill>
            </a:endParaRPr>
          </a:p>
          <a:p>
            <a:r>
              <a:rPr lang="ru-RU" b="1" i="1" dirty="0" smtClean="0">
                <a:solidFill>
                  <a:srgbClr val="800080"/>
                </a:solidFill>
              </a:rPr>
              <a:t>Повышение  уровня развития речи 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 Свободное общение с собеседником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Раскрепощение при выступлениях 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Создание условий для самореализации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Приобщение к художественной литературе и театру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Развитие духовно-богатой личности</a:t>
            </a:r>
          </a:p>
          <a:p>
            <a:endParaRPr lang="ru-RU" b="1" i="1" dirty="0">
              <a:solidFill>
                <a:srgbClr val="800080"/>
              </a:solidFill>
            </a:endParaRPr>
          </a:p>
        </p:txBody>
      </p:sp>
      <p:pic>
        <p:nvPicPr>
          <p:cNvPr id="11269" name="Picture 5" descr="C:\Users\Павел\AppData\Local\Microsoft\Windows\Temporary Internet Files\Content.IE5\RE0UVOZZ\MC90042384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2132856"/>
            <a:ext cx="1174612" cy="115212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19256" cy="938368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 anchor="ctr">
            <a:normAutofit/>
          </a:bodyPr>
          <a:lstStyle/>
          <a:p>
            <a:pPr algn="ctr"/>
            <a:r>
              <a:rPr lang="ru-RU" sz="4800" b="1" i="1" dirty="0" smtClean="0">
                <a:solidFill>
                  <a:srgbClr val="6600CC"/>
                </a:solidFill>
              </a:rPr>
              <a:t>Основные принципы</a:t>
            </a:r>
            <a:endParaRPr lang="ru-RU" sz="4800" b="1" i="1" dirty="0">
              <a:solidFill>
                <a:srgbClr val="6600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endParaRPr lang="ru-RU" sz="2800" b="1" i="1" dirty="0" smtClean="0">
              <a:solidFill>
                <a:srgbClr val="800080"/>
              </a:solidFill>
            </a:endParaRPr>
          </a:p>
          <a:p>
            <a:r>
              <a:rPr lang="ru-RU" sz="2800" b="1" i="1" dirty="0" smtClean="0">
                <a:solidFill>
                  <a:srgbClr val="800080"/>
                </a:solidFill>
              </a:rPr>
              <a:t>Амплификация развития детей </a:t>
            </a:r>
            <a:r>
              <a:rPr lang="ru-RU" sz="2800" i="1" dirty="0" smtClean="0">
                <a:solidFill>
                  <a:srgbClr val="800080"/>
                </a:solidFill>
              </a:rPr>
              <a:t>(</a:t>
            </a:r>
            <a:r>
              <a:rPr lang="ru-RU" sz="2400" i="1" dirty="0" smtClean="0">
                <a:solidFill>
                  <a:srgbClr val="800080"/>
                </a:solidFill>
              </a:rPr>
              <a:t>максимальная реализация возможностей ребёнка)</a:t>
            </a:r>
          </a:p>
          <a:p>
            <a:r>
              <a:rPr lang="ru-RU" sz="2800" b="1" i="1" dirty="0" smtClean="0">
                <a:solidFill>
                  <a:srgbClr val="800080"/>
                </a:solidFill>
              </a:rPr>
              <a:t> Интеграция образовательных областей</a:t>
            </a:r>
          </a:p>
          <a:p>
            <a:r>
              <a:rPr lang="ru-RU" sz="2800" b="1" i="1" dirty="0" smtClean="0">
                <a:solidFill>
                  <a:srgbClr val="800080"/>
                </a:solidFill>
              </a:rPr>
              <a:t>Учёт возрастных особенностей</a:t>
            </a:r>
          </a:p>
          <a:p>
            <a:r>
              <a:rPr lang="ru-RU" sz="2800" b="1" i="1" dirty="0" smtClean="0">
                <a:solidFill>
                  <a:srgbClr val="800080"/>
                </a:solidFill>
              </a:rPr>
              <a:t>Сотрудничество детей и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800080"/>
                </a:solidFill>
              </a:rPr>
              <a:t>     взрослых</a:t>
            </a:r>
          </a:p>
          <a:p>
            <a:pPr>
              <a:buNone/>
            </a:pPr>
            <a:endParaRPr lang="ru-RU" sz="2800" b="1" i="1" dirty="0">
              <a:solidFill>
                <a:srgbClr val="800080"/>
              </a:solidFill>
            </a:endParaRPr>
          </a:p>
        </p:txBody>
      </p:sp>
      <p:pic>
        <p:nvPicPr>
          <p:cNvPr id="8196" name="Picture 4" descr="C:\Users\Павел\AppData\Local\Microsoft\Windows\Temporary Internet Files\Content.IE5\GNAYJKKO\MC90043799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4797152"/>
            <a:ext cx="1624858" cy="1262509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V="1">
            <a:off x="457200" y="658369"/>
            <a:ext cx="8229600" cy="45719"/>
          </a:xfrm>
        </p:spPr>
        <p:txBody>
          <a:bodyPr>
            <a:normAutofit fontScale="90000"/>
          </a:bodyPr>
          <a:lstStyle/>
          <a:p>
            <a:endParaRPr lang="ru-RU" sz="3600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57200" y="692696"/>
            <a:ext cx="8229600" cy="115212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rgbClr val="6643F9">
                <a:alpha val="40000"/>
              </a:srgbClr>
            </a:glow>
          </a:effectLst>
        </p:spPr>
        <p:txBody>
          <a:bodyPr vert="horz" lIns="0" rIns="0" bIns="0" anchor="b">
            <a:normAutofit fontScale="700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ru-RU" sz="5400" b="1" i="1" dirty="0" smtClean="0">
                <a:solidFill>
                  <a:srgbClr val="6600CC"/>
                </a:solidFill>
              </a:rPr>
              <a:t>Социально-коммуникативное развитие</a:t>
            </a:r>
            <a:endParaRPr kumimoji="0" lang="ru-RU" sz="5000" b="1" i="1" u="none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2500" lnSpcReduction="10000"/>
          </a:bodyPr>
          <a:lstStyle/>
          <a:p>
            <a:r>
              <a:rPr lang="ru-RU" b="1" i="1" dirty="0" smtClean="0">
                <a:solidFill>
                  <a:srgbClr val="800080"/>
                </a:solidFill>
              </a:rPr>
              <a:t>Развивала  умение свободно  общаться со взрослыми и  детьми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Знакомила детей  с  выразительными средствами русского  языка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Развивала  умение содержательно и выразительно пересказывать литературные тексты,  читать стихи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Приобщала  к общепринятым нормам и правилам взаимоотношений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Формировала умение оценивать поступки героев  и свои поступки</a:t>
            </a:r>
          </a:p>
          <a:p>
            <a:pPr>
              <a:buNone/>
            </a:pPr>
            <a:endParaRPr lang="ru-RU" b="1" i="1" dirty="0">
              <a:solidFill>
                <a:srgbClr val="800080"/>
              </a:solidFill>
            </a:endParaRPr>
          </a:p>
        </p:txBody>
      </p:sp>
      <p:pic>
        <p:nvPicPr>
          <p:cNvPr id="5" name="Picture 5" descr="C:\Users\Павел\AppData\Local\Microsoft\Windows\Temporary Internet Files\Content.IE5\SC39R2FM\MC9004343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800200" cy="936104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010376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rgbClr val="6643F9">
                <a:alpha val="40000"/>
              </a:srgb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6600CC"/>
                </a:solidFill>
              </a:rPr>
              <a:t>         </a:t>
            </a:r>
            <a:r>
              <a:rPr lang="ru-RU" sz="4400" b="1" i="1" dirty="0" smtClean="0">
                <a:solidFill>
                  <a:srgbClr val="6600CC"/>
                </a:solidFill>
              </a:rPr>
              <a:t>Познавательное развитие</a:t>
            </a:r>
            <a:endParaRPr lang="ru-RU" sz="4400" b="1" i="1" dirty="0">
              <a:solidFill>
                <a:srgbClr val="6600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800080"/>
                </a:solidFill>
              </a:rPr>
              <a:t>Формировала представления о целостной картине  мира, расширяла кругозор детей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Знакомила  с театром, как  культурным учреждением, театральным мастерством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Знакомила  с различными видами театра</a:t>
            </a:r>
          </a:p>
          <a:p>
            <a:endParaRPr lang="ru-RU" b="1" i="1" dirty="0" smtClean="0">
              <a:solidFill>
                <a:srgbClr val="800080"/>
              </a:solidFill>
            </a:endParaRPr>
          </a:p>
          <a:p>
            <a:endParaRPr lang="ru-RU" b="1" i="1" dirty="0" smtClean="0">
              <a:solidFill>
                <a:srgbClr val="800080"/>
              </a:solidFill>
            </a:endParaRPr>
          </a:p>
          <a:p>
            <a:endParaRPr lang="ru-RU" b="1" i="1" dirty="0" smtClean="0">
              <a:solidFill>
                <a:srgbClr val="800080"/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None/>
            </a:pPr>
            <a:endParaRPr lang="ru-RU" b="1" i="1" dirty="0" smtClean="0">
              <a:solidFill>
                <a:srgbClr val="800080"/>
              </a:solidFill>
            </a:endParaRPr>
          </a:p>
        </p:txBody>
      </p:sp>
      <p:pic>
        <p:nvPicPr>
          <p:cNvPr id="4098" name="Picture 2" descr="C:\Users\Павел\AppData\Local\Microsoft\Windows\Temporary Internet Files\Content.IE5\GNAYJKKO\MC90043438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836712"/>
            <a:ext cx="1224135" cy="1080121"/>
          </a:xfrm>
          <a:prstGeom prst="rect">
            <a:avLst/>
          </a:prstGeom>
          <a:noFill/>
        </p:spPr>
      </p:pic>
      <p:pic>
        <p:nvPicPr>
          <p:cNvPr id="5" name="Picture 6" descr="C:\Users\Павел\AppData\Local\Microsoft\Windows\Temporary Internet Files\Content.IE5\UQUAFFZ8\dglxasset[1].asp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4780064"/>
            <a:ext cx="1512168" cy="131323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938368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 anchor="ctr">
            <a:norm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4400" b="1" i="1" dirty="0" smtClean="0">
                <a:solidFill>
                  <a:srgbClr val="6600CC"/>
                </a:solidFill>
              </a:rPr>
              <a:t>Речевое развитие</a:t>
            </a:r>
            <a:endParaRPr lang="ru-RU" sz="4400" b="1" i="1" dirty="0">
              <a:solidFill>
                <a:srgbClr val="6600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263752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800080"/>
                </a:solidFill>
              </a:rPr>
              <a:t>Развивала все компоненты устной речи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Развивала умение выразительно читать стихи и рассказывать сказки  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 Развивала интерес к чтению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Знакомила с особенностями жанров (</a:t>
            </a:r>
            <a:r>
              <a:rPr lang="ru-RU" sz="2400" b="1" i="1" dirty="0" smtClean="0">
                <a:solidFill>
                  <a:srgbClr val="800080"/>
                </a:solidFill>
              </a:rPr>
              <a:t>сказки, рассказы, стихотворения, былины)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Развивала умение анализировать произведения и поступки героев</a:t>
            </a:r>
          </a:p>
          <a:p>
            <a:endParaRPr lang="ru-RU" dirty="0"/>
          </a:p>
        </p:txBody>
      </p:sp>
      <p:pic>
        <p:nvPicPr>
          <p:cNvPr id="1026" name="Picture 2" descr="C:\Users\Павел\AppData\Local\Microsoft\Windows\Temporary Internet Files\Content.IE5\UQUAFFZ8\MC90043799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869160"/>
            <a:ext cx="1727710" cy="1646157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352928" cy="1152128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ru-RU" sz="5400" i="1" dirty="0" smtClean="0">
                <a:solidFill>
                  <a:srgbClr val="6600CC"/>
                </a:solidFill>
              </a:rPr>
              <a:t/>
            </a:r>
            <a:br>
              <a:rPr lang="ru-RU" sz="5400" i="1" dirty="0" smtClean="0">
                <a:solidFill>
                  <a:srgbClr val="6600CC"/>
                </a:solidFill>
              </a:rPr>
            </a:br>
            <a:r>
              <a:rPr lang="ru-RU" sz="4400" b="1" i="1" dirty="0" smtClean="0">
                <a:solidFill>
                  <a:srgbClr val="6600CC"/>
                </a:solidFill>
              </a:rPr>
              <a:t>Художественно-эстетическое развитие</a:t>
            </a:r>
            <a:endParaRPr lang="ru-RU" sz="4400" b="1" i="1" dirty="0">
              <a:solidFill>
                <a:srgbClr val="6600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88840"/>
            <a:ext cx="8352928" cy="4464496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2500" lnSpcReduction="20000"/>
          </a:bodyPr>
          <a:lstStyle/>
          <a:p>
            <a:r>
              <a:rPr lang="ru-RU" sz="2800" b="1" i="1" dirty="0" smtClean="0">
                <a:solidFill>
                  <a:srgbClr val="800080"/>
                </a:solidFill>
              </a:rPr>
              <a:t>Формировала умение самостоятельно придумывать образы сказочных героев и воплощать свои идеи посредством продуктивной деятельности</a:t>
            </a:r>
          </a:p>
          <a:p>
            <a:r>
              <a:rPr lang="ru-RU" sz="2800" b="1" i="1" dirty="0" smtClean="0">
                <a:solidFill>
                  <a:srgbClr val="800080"/>
                </a:solidFill>
              </a:rPr>
              <a:t> Развивала  интерес  к процессу создания атрибутов, костюмов, афиш</a:t>
            </a:r>
          </a:p>
          <a:p>
            <a:r>
              <a:rPr lang="ru-RU" sz="2800" b="1" i="1" dirty="0" smtClean="0">
                <a:solidFill>
                  <a:srgbClr val="800080"/>
                </a:solidFill>
              </a:rPr>
              <a:t>Совершенствовала музыкально-слуховую координацию, умение импровизировать под музыку</a:t>
            </a:r>
          </a:p>
          <a:p>
            <a:r>
              <a:rPr lang="ru-RU" sz="2800" b="1" i="1" dirty="0" smtClean="0">
                <a:solidFill>
                  <a:srgbClr val="800080"/>
                </a:solidFill>
              </a:rPr>
              <a:t>Развивала  у детей умение через пение и танец передавать эмоциональное  содержание  образа</a:t>
            </a:r>
          </a:p>
          <a:p>
            <a:endParaRPr lang="ru-RU" sz="2800" b="1" i="1" dirty="0" smtClean="0">
              <a:solidFill>
                <a:srgbClr val="800080"/>
              </a:solidFill>
            </a:endParaRPr>
          </a:p>
          <a:p>
            <a:endParaRPr lang="ru-RU" dirty="0"/>
          </a:p>
        </p:txBody>
      </p:sp>
      <p:pic>
        <p:nvPicPr>
          <p:cNvPr id="5" name="Рисунок 4" descr="https://ds04.infourok.ru/uploads/ex/07be/0001b56d-caec87ea/hello_html_652c7628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188640"/>
            <a:ext cx="1512168" cy="1163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anchor="ctr">
            <a:normAutofit/>
          </a:bodyPr>
          <a:lstStyle/>
          <a:p>
            <a:pPr algn="ctr"/>
            <a:r>
              <a:rPr lang="ru-RU" sz="4400" b="1" i="1" dirty="0" smtClean="0">
                <a:solidFill>
                  <a:srgbClr val="5F17BF"/>
                </a:solidFill>
              </a:rPr>
              <a:t>Физическое развитие</a:t>
            </a:r>
            <a:endParaRPr lang="ru-RU" sz="4400" b="1" i="1" dirty="0">
              <a:solidFill>
                <a:srgbClr val="5F17BF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endParaRPr lang="ru-RU" b="1" i="1" dirty="0" smtClean="0">
              <a:solidFill>
                <a:srgbClr val="800080"/>
              </a:solidFill>
            </a:endParaRPr>
          </a:p>
          <a:p>
            <a:r>
              <a:rPr lang="ru-RU" b="1" i="1" dirty="0" smtClean="0">
                <a:solidFill>
                  <a:srgbClr val="800080"/>
                </a:solidFill>
              </a:rPr>
              <a:t>Обогащала двигательный опыт детей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Формировала выразительность и грациозность движений</a:t>
            </a:r>
          </a:p>
          <a:p>
            <a:r>
              <a:rPr lang="ru-RU" b="1" i="1" dirty="0" smtClean="0">
                <a:solidFill>
                  <a:srgbClr val="800080"/>
                </a:solidFill>
              </a:rPr>
              <a:t>Развивала интерес к активным игровым действиям </a:t>
            </a:r>
          </a:p>
          <a:p>
            <a:endParaRPr lang="ru-RU" dirty="0"/>
          </a:p>
        </p:txBody>
      </p:sp>
      <p:pic>
        <p:nvPicPr>
          <p:cNvPr id="9" name="Рисунок 8" descr="http://cliparts.co/cliparts/8TE/oXx/8TEoXxyzc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365104"/>
            <a:ext cx="2210264" cy="169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title"/>
          </p:nvPr>
        </p:nvSpPr>
        <p:spPr>
          <a:xfrm>
            <a:off x="179512" y="704088"/>
            <a:ext cx="8712968" cy="1212744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rgbClr val="CC00FF">
                <a:alpha val="40000"/>
              </a:srgbClr>
            </a:glow>
          </a:effectLst>
        </p:spPr>
        <p:txBody>
          <a:bodyPr anchor="ctr"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6600CC"/>
                </a:solidFill>
              </a:rPr>
              <a:t>Интеграция видов  деятельности</a:t>
            </a:r>
            <a:endParaRPr lang="ru-RU" sz="3200" b="1" i="1" dirty="0">
              <a:solidFill>
                <a:srgbClr val="800080"/>
              </a:solidFill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251520" y="1988840"/>
            <a:ext cx="8568952" cy="460851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rgbClr val="CC00FF">
                <a:alpha val="40000"/>
              </a:srgbClr>
            </a:glow>
          </a:effectLst>
        </p:spPr>
        <p:txBody>
          <a:bodyPr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80008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rgbClr val="80008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Содержимое 4"/>
          <p:cNvGraphicFramePr>
            <a:graphicFrameLocks/>
          </p:cNvGraphicFramePr>
          <p:nvPr/>
        </p:nvGraphicFramePr>
        <p:xfrm>
          <a:off x="323528" y="2204864"/>
          <a:ext cx="8229600" cy="4173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 descr="C:\Users\Павел\AppData\Local\Microsoft\Windows\Temporary Internet Files\Content.IE5\GNAYJKKO\MC90043438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3573016"/>
            <a:ext cx="1305743" cy="1152128"/>
          </a:xfrm>
          <a:prstGeom prst="rect">
            <a:avLst/>
          </a:prstGeom>
          <a:noFill/>
        </p:spPr>
      </p:pic>
      <p:pic>
        <p:nvPicPr>
          <p:cNvPr id="8" name="Picture 2" descr="C:\Users\Павел\AppData\Local\Microsoft\Windows\Temporary Internet Files\Content.IE5\GNAYJKKO\MC90043438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4644008" y="3501008"/>
            <a:ext cx="1305743" cy="115212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anchor="ctr">
            <a:normAutofit fontScale="90000"/>
          </a:bodyPr>
          <a:lstStyle/>
          <a:p>
            <a:r>
              <a:rPr lang="ru-RU" sz="4400" b="1" i="1" dirty="0" smtClean="0">
                <a:solidFill>
                  <a:srgbClr val="5F17BF"/>
                </a:solidFill>
              </a:rPr>
              <a:t>Содержание деятельности</a:t>
            </a:r>
            <a:endParaRPr lang="ru-RU" sz="4400" b="1" i="1" dirty="0">
              <a:solidFill>
                <a:srgbClr val="5F17B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85000" lnSpcReduction="20000"/>
          </a:bodyPr>
          <a:lstStyle/>
          <a:p>
            <a:r>
              <a:rPr lang="ru-RU" b="1" i="1" dirty="0" smtClean="0">
                <a:solidFill>
                  <a:srgbClr val="7030A0"/>
                </a:solidFill>
              </a:rPr>
              <a:t>Артикуляционная гимнастика</a:t>
            </a:r>
          </a:p>
          <a:p>
            <a:r>
              <a:rPr lang="ru-RU" b="1" i="1" dirty="0" err="1" smtClean="0">
                <a:solidFill>
                  <a:srgbClr val="7030A0"/>
                </a:solidFill>
              </a:rPr>
              <a:t>Чистоговорки</a:t>
            </a:r>
            <a:r>
              <a:rPr lang="ru-RU" b="1" i="1" dirty="0" smtClean="0">
                <a:solidFill>
                  <a:srgbClr val="7030A0"/>
                </a:solidFill>
              </a:rPr>
              <a:t> и скороговорки</a:t>
            </a:r>
          </a:p>
          <a:p>
            <a:r>
              <a:rPr lang="ru-RU" b="1" i="1" dirty="0" smtClean="0">
                <a:solidFill>
                  <a:srgbClr val="7030A0"/>
                </a:solidFill>
              </a:rPr>
              <a:t>Упражнения на речевое дыхание</a:t>
            </a:r>
          </a:p>
          <a:p>
            <a:r>
              <a:rPr lang="ru-RU" b="1" i="1" dirty="0" smtClean="0">
                <a:solidFill>
                  <a:srgbClr val="7030A0"/>
                </a:solidFill>
              </a:rPr>
              <a:t>Упражнения на словообразования</a:t>
            </a:r>
          </a:p>
          <a:p>
            <a:r>
              <a:rPr lang="ru-RU" b="1" i="1" dirty="0" smtClean="0">
                <a:solidFill>
                  <a:srgbClr val="7030A0"/>
                </a:solidFill>
              </a:rPr>
              <a:t>Игры со словами и без слов</a:t>
            </a:r>
          </a:p>
          <a:p>
            <a:r>
              <a:rPr lang="ru-RU" b="1" i="1" dirty="0" smtClean="0">
                <a:solidFill>
                  <a:srgbClr val="7030A0"/>
                </a:solidFill>
              </a:rPr>
              <a:t>Игры – диалоги</a:t>
            </a:r>
          </a:p>
          <a:p>
            <a:r>
              <a:rPr lang="ru-RU" b="1" i="1" dirty="0" smtClean="0">
                <a:solidFill>
                  <a:srgbClr val="7030A0"/>
                </a:solidFill>
              </a:rPr>
              <a:t>Сказки – перевёртыши</a:t>
            </a:r>
          </a:p>
          <a:p>
            <a:r>
              <a:rPr lang="ru-RU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д</a:t>
            </a:r>
            <a:r>
              <a:rPr lang="ru-RU" b="1" i="1" dirty="0" smtClean="0">
                <a:solidFill>
                  <a:srgbClr val="7030A0"/>
                </a:solidFill>
              </a:rPr>
              <a:t>/и «Салат из сказок»</a:t>
            </a:r>
          </a:p>
          <a:p>
            <a:r>
              <a:rPr lang="ru-RU" b="1" i="1" dirty="0" smtClean="0">
                <a:solidFill>
                  <a:srgbClr val="7030A0"/>
                </a:solidFill>
              </a:rPr>
              <a:t>Инсценирование </a:t>
            </a:r>
            <a:r>
              <a:rPr lang="ru-RU" b="1" i="1" dirty="0" err="1" smtClean="0">
                <a:solidFill>
                  <a:srgbClr val="7030A0"/>
                </a:solidFill>
              </a:rPr>
              <a:t>потешек</a:t>
            </a:r>
            <a:r>
              <a:rPr lang="ru-RU" b="1" i="1" dirty="0" smtClean="0">
                <a:solidFill>
                  <a:srgbClr val="7030A0"/>
                </a:solidFill>
              </a:rPr>
              <a:t>, стихов, сказок</a:t>
            </a:r>
          </a:p>
          <a:p>
            <a:r>
              <a:rPr lang="ru-RU" b="1" i="1" dirty="0" smtClean="0">
                <a:solidFill>
                  <a:srgbClr val="7030A0"/>
                </a:solidFill>
              </a:rPr>
              <a:t>Театрализованные представления, праздники </a:t>
            </a:r>
          </a:p>
          <a:p>
            <a:r>
              <a:rPr lang="ru-RU" b="1" i="1" dirty="0" smtClean="0">
                <a:solidFill>
                  <a:srgbClr val="7030A0"/>
                </a:solidFill>
              </a:rPr>
              <a:t>и др.</a:t>
            </a:r>
          </a:p>
          <a:p>
            <a:pPr>
              <a:buNone/>
            </a:pPr>
            <a:r>
              <a:rPr lang="ru-RU" b="1" i="1" dirty="0" smtClean="0">
                <a:solidFill>
                  <a:srgbClr val="7030A0"/>
                </a:solidFill>
              </a:rPr>
              <a:t> </a:t>
            </a:r>
          </a:p>
          <a:p>
            <a:pPr>
              <a:buNone/>
            </a:pPr>
            <a:r>
              <a:rPr lang="ru-RU" b="1" i="1" dirty="0" smtClean="0">
                <a:solidFill>
                  <a:srgbClr val="7030A0"/>
                </a:solidFill>
              </a:rPr>
              <a:t> 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658369"/>
            <a:ext cx="8229600" cy="45719"/>
          </a:xfrm>
          <a:noFill/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95536" y="908720"/>
          <a:ext cx="8435280" cy="5689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683568" y="908720"/>
          <a:ext cx="8064896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219" name="Picture 3" descr="C:\Users\Павел\AppData\Local\Microsoft\Windows\Temporary Internet Files\Content.IE5\UQUAFFZ8\MC90042448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04664"/>
            <a:ext cx="2915816" cy="122413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79512" y="1052736"/>
          <a:ext cx="8496944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7" name="Picture 3" descr="C:\Users\Павел\AppData\Local\Microsoft\Windows\Temporary Internet Files\Content.IE5\UQUAFFZ8\MC90043984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5229200"/>
            <a:ext cx="2070100" cy="130175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395536" y="1916832"/>
            <a:ext cx="2448272" cy="1418456"/>
          </a:xfrm>
          <a:prstGeom prst="roundRect">
            <a:avLst/>
          </a:prstGeom>
          <a:blipFill>
            <a:blip r:embed="rId8" cstate="print"/>
            <a:tile tx="0" ty="0" sx="100000" sy="100000" flip="none" algn="tl"/>
          </a:blip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 smtClean="0">
                <a:solidFill>
                  <a:srgbClr val="800080"/>
                </a:solidFill>
              </a:rPr>
              <a:t>Коллективные посещения спектаклей и  представлений</a:t>
            </a:r>
            <a:endParaRPr lang="ru-RU" dirty="0" smtClean="0"/>
          </a:p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  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435280" cy="936104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6600CC"/>
                </a:solidFill>
              </a:rPr>
              <a:t>Этапы режиссёрско-педагогической работы</a:t>
            </a:r>
            <a:endParaRPr lang="ru-RU" sz="3600" b="1" i="1" dirty="0">
              <a:solidFill>
                <a:srgbClr val="6600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72816"/>
            <a:ext cx="8363272" cy="4896544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rgbClr val="800080"/>
                </a:solidFill>
              </a:rPr>
              <a:t>Выбор и обсуждение с детьми пьесы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rgbClr val="800080"/>
                </a:solidFill>
              </a:rPr>
              <a:t>Знакомство с героями 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rgbClr val="800080"/>
                </a:solidFill>
              </a:rPr>
              <a:t>Работа над импровизацией отдельных сцен, добавление персонажей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rgbClr val="800080"/>
                </a:solidFill>
              </a:rPr>
              <a:t>Заучивание  текста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rgbClr val="800080"/>
                </a:solidFill>
              </a:rPr>
              <a:t>Работа над ролью (движения, эмоции, мимика, тембр  и сила голоса)  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rgbClr val="800080"/>
                </a:solidFill>
              </a:rPr>
              <a:t>Репетиции отдельных сцен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rgbClr val="800080"/>
                </a:solidFill>
              </a:rPr>
              <a:t>Подготовка костюмов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rgbClr val="800080"/>
                </a:solidFill>
              </a:rPr>
              <a:t>Репетиция всей пьесы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rgbClr val="800080"/>
                </a:solidFill>
              </a:rPr>
              <a:t>Генеральная репетиция в костюмах 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i="1" dirty="0" smtClean="0">
                <a:solidFill>
                  <a:srgbClr val="800080"/>
                </a:solidFill>
              </a:rPr>
              <a:t>Показ спектакля для зрителей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pic>
        <p:nvPicPr>
          <p:cNvPr id="2052" name="Picture 4" descr="C:\Users\Павел\AppData\Local\Microsoft\Windows\Temporary Internet Files\Content.IE5\SC39R2FM\MC90043438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019962"/>
            <a:ext cx="2016224" cy="2433374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305800" cy="1080120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6600CC"/>
                </a:solidFill>
              </a:rPr>
              <a:t> Динамика речевого развития детей </a:t>
            </a:r>
            <a:r>
              <a:rPr lang="ru-RU" sz="2400" b="1" i="1" dirty="0" smtClean="0">
                <a:solidFill>
                  <a:srgbClr val="6600CC"/>
                </a:solidFill>
              </a:rPr>
              <a:t>(</a:t>
            </a:r>
            <a:r>
              <a:rPr lang="ru-RU" sz="24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2013 – 2017г.)</a:t>
            </a:r>
            <a:endParaRPr lang="ru-RU" sz="3600" b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395536" y="2060848"/>
          <a:ext cx="8400256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4099" name="Picture 3" descr="C:\Users\Павел\AppData\Local\Microsoft\Windows\Temporary Internet Files\Content.IE5\SC39R2FM\MC90044202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4515264"/>
            <a:ext cx="2411759" cy="179405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202076" y="2342508"/>
          <a:ext cx="208280" cy="1797977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79797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vert="wordArtVert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137025" y="2321960"/>
          <a:ext cx="208280" cy="1839074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83907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989780" y="2321960"/>
          <a:ext cx="208280" cy="1859622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85962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842535" y="2311685"/>
          <a:ext cx="208280" cy="182880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8288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4685016" y="2291137"/>
          <a:ext cx="208280" cy="1859623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85962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414481" y="2291137"/>
          <a:ext cx="208280" cy="1818526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8185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6267236" y="2229492"/>
          <a:ext cx="208280" cy="189044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89044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1331640" y="476672"/>
            <a:ext cx="6696744" cy="707886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6600CC"/>
                </a:solidFill>
              </a:rPr>
              <a:t>Ф о </a:t>
            </a:r>
            <a:r>
              <a:rPr lang="ru-RU" sz="4000" b="1" i="1" dirty="0" err="1" smtClean="0">
                <a:solidFill>
                  <a:srgbClr val="6600CC"/>
                </a:solidFill>
              </a:rPr>
              <a:t>р</a:t>
            </a:r>
            <a:r>
              <a:rPr lang="ru-RU" sz="4000" b="1" i="1" dirty="0" smtClean="0">
                <a:solidFill>
                  <a:srgbClr val="6600CC"/>
                </a:solidFill>
              </a:rPr>
              <a:t> м у л а   у с </a:t>
            </a:r>
            <a:r>
              <a:rPr lang="ru-RU" sz="4000" b="1" i="1" dirty="0" err="1" smtClean="0">
                <a:solidFill>
                  <a:srgbClr val="6600CC"/>
                </a:solidFill>
              </a:rPr>
              <a:t>п</a:t>
            </a:r>
            <a:r>
              <a:rPr lang="ru-RU" sz="4000" b="1" i="1" dirty="0" smtClean="0">
                <a:solidFill>
                  <a:srgbClr val="6600CC"/>
                </a:solidFill>
              </a:rPr>
              <a:t> е ха </a:t>
            </a:r>
          </a:p>
        </p:txBody>
      </p:sp>
      <p:graphicFrame>
        <p:nvGraphicFramePr>
          <p:cNvPr id="29" name="Схема 28"/>
          <p:cNvGraphicFramePr/>
          <p:nvPr/>
        </p:nvGraphicFramePr>
        <p:xfrm>
          <a:off x="539552" y="1412776"/>
          <a:ext cx="813690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2" name="Picture 2" descr="C:\Users\Павел\AppData\Local\Microsoft\Windows\Temporary Internet Files\Content.IE5\GNAYJKKO\MC90043248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1556792"/>
            <a:ext cx="2448272" cy="217641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9408"/>
            <a:ext cx="8748464" cy="532859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704088"/>
            <a:ext cx="7416824" cy="1143000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9900CC"/>
                </a:solidFill>
              </a:rPr>
              <a:t>Фотоальбом наших достижений</a:t>
            </a:r>
            <a:endParaRPr lang="ru-RU" sz="3600" b="1" i="1" dirty="0">
              <a:solidFill>
                <a:srgbClr val="9900CC"/>
              </a:solidFill>
            </a:endParaRPr>
          </a:p>
        </p:txBody>
      </p:sp>
      <p:pic>
        <p:nvPicPr>
          <p:cNvPr id="6" name="Содержимое 5" descr="C:\Users\Павел\Pictures\MP Navigator EX\2018_04_01\IMG_0005.jpg"/>
          <p:cNvPicPr>
            <a:picLocks noGrp="1"/>
          </p:cNvPicPr>
          <p:nvPr>
            <p:ph idx="1"/>
          </p:nvPr>
        </p:nvPicPr>
        <p:blipFill>
          <a:blip r:embed="rId4" cstate="print">
            <a:lum bright="-10000" contrast="20000"/>
          </a:blip>
          <a:srcRect t="4106" r="6528" b="11353"/>
          <a:stretch>
            <a:fillRect/>
          </a:stretch>
        </p:blipFill>
        <p:spPr bwMode="auto">
          <a:xfrm>
            <a:off x="1708728" y="2054964"/>
            <a:ext cx="5726543" cy="4149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8892480" cy="584559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C:\Users\Павел\YandexDisk\Скриншоты\2018-04-01_18-48-31.png"/>
          <p:cNvPicPr>
            <a:picLocks noGrp="1"/>
          </p:cNvPicPr>
          <p:nvPr>
            <p:ph idx="1"/>
          </p:nvPr>
        </p:nvPicPr>
        <p:blipFill>
          <a:blip r:embed="rId3" cstate="print"/>
          <a:srcRect l="5727" t="16883" r="25823" b="8431"/>
          <a:stretch>
            <a:fillRect/>
          </a:stretch>
        </p:blipFill>
        <p:spPr bwMode="auto">
          <a:xfrm>
            <a:off x="1691680" y="2060848"/>
            <a:ext cx="504056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1907704" y="6093296"/>
            <a:ext cx="5544616" cy="504056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«Колобок» младшая группа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8424935" cy="5616624"/>
          </a:xfrm>
          <a:prstGeom prst="rect">
            <a:avLst/>
          </a:prstGeom>
          <a:noFill/>
        </p:spPr>
      </p:pic>
      <p:pic>
        <p:nvPicPr>
          <p:cNvPr id="3" name="Рисунок 2" descr="C:\Users\Павел\YandexDisk\Скриншоты\2018-04-01_17-37-05.png"/>
          <p:cNvPicPr/>
          <p:nvPr/>
        </p:nvPicPr>
        <p:blipFill>
          <a:blip r:embed="rId3" cstate="print">
            <a:lum bright="10000" contrast="30000"/>
          </a:blip>
          <a:srcRect l="7742" t="5848" r="6794" b="7403"/>
          <a:stretch>
            <a:fillRect/>
          </a:stretch>
        </p:blipFill>
        <p:spPr bwMode="auto">
          <a:xfrm>
            <a:off x="1979712" y="1916832"/>
            <a:ext cx="468052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6" name="Прямоугольник 5"/>
          <p:cNvSpPr/>
          <p:nvPr/>
        </p:nvSpPr>
        <p:spPr>
          <a:xfrm>
            <a:off x="1907704" y="6093296"/>
            <a:ext cx="5544616" cy="504056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«Теремок на новый лад»средняя группа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502" y="908720"/>
            <a:ext cx="8855984" cy="5544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6" descr="C:\Users\Павел\YandexDisk\Скриншоты\2018-03-31_17-16-17.png"/>
          <p:cNvPicPr>
            <a:picLocks noGrp="1"/>
          </p:cNvPicPr>
          <p:nvPr>
            <p:ph idx="1"/>
          </p:nvPr>
        </p:nvPicPr>
        <p:blipFill>
          <a:blip r:embed="rId3" cstate="print">
            <a:lum bright="10000" contrast="30000"/>
          </a:blip>
          <a:srcRect l="11023" t="8333" r="17982" b="16667"/>
          <a:stretch>
            <a:fillRect/>
          </a:stretch>
        </p:blipFill>
        <p:spPr bwMode="auto">
          <a:xfrm>
            <a:off x="539552" y="1268760"/>
            <a:ext cx="388843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" name="Рисунок 7" descr="C:\Users\Павел\YandexDisk\Скриншоты\2018-03-31_17-25-59.png"/>
          <p:cNvPicPr/>
          <p:nvPr/>
        </p:nvPicPr>
        <p:blipFill>
          <a:blip r:embed="rId4" cstate="print">
            <a:lum bright="10000" contrast="40000"/>
          </a:blip>
          <a:srcRect r="2735"/>
          <a:stretch>
            <a:fillRect/>
          </a:stretch>
        </p:blipFill>
        <p:spPr bwMode="auto">
          <a:xfrm>
            <a:off x="3563888" y="2924944"/>
            <a:ext cx="4510752" cy="279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6" name="Прямоугольник 5"/>
          <p:cNvSpPr/>
          <p:nvPr/>
        </p:nvSpPr>
        <p:spPr>
          <a:xfrm>
            <a:off x="1907704" y="6093296"/>
            <a:ext cx="5544616" cy="504056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«Муха- Цокотуха»  средняя группа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8892479" cy="60486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 descr="C:\Users\Павел\Pictures\MP Navigator EX\2018_04_01\IMG_000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819893"/>
            <a:ext cx="5568796" cy="3985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Прямоугольник 8"/>
          <p:cNvSpPr/>
          <p:nvPr/>
        </p:nvSpPr>
        <p:spPr>
          <a:xfrm>
            <a:off x="1907704" y="6093296"/>
            <a:ext cx="5544616" cy="504056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«Заколдованный город» старшая группа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8640960" cy="6165304"/>
          </a:xfrm>
          <a:prstGeom prst="rect">
            <a:avLst/>
          </a:prstGeom>
          <a:noFill/>
        </p:spPr>
      </p:pic>
      <p:pic>
        <p:nvPicPr>
          <p:cNvPr id="4" name="Рисунок 3" descr="C:\Users\Павел\YandexDisk\Скриншоты\2018-04-01_17-21-20.png"/>
          <p:cNvPicPr/>
          <p:nvPr/>
        </p:nvPicPr>
        <p:blipFill>
          <a:blip r:embed="rId3" cstate="print">
            <a:lum bright="10000" contrast="30000"/>
          </a:blip>
          <a:srcRect l="6459" t="4224" r="9230" b="7390"/>
          <a:stretch>
            <a:fillRect/>
          </a:stretch>
        </p:blipFill>
        <p:spPr bwMode="auto">
          <a:xfrm>
            <a:off x="611560" y="1124744"/>
            <a:ext cx="4176464" cy="2726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C:\Users\Павел\YandexDisk\Скриншоты\2018-04-01_17-19-16.png"/>
          <p:cNvPicPr/>
          <p:nvPr/>
        </p:nvPicPr>
        <p:blipFill>
          <a:blip r:embed="rId4" cstate="print">
            <a:lum bright="10000" contrast="30000"/>
          </a:blip>
          <a:srcRect l="11364" t="3896" r="8500" b="6818"/>
          <a:stretch>
            <a:fillRect/>
          </a:stretch>
        </p:blipFill>
        <p:spPr bwMode="auto">
          <a:xfrm>
            <a:off x="2051720" y="4005064"/>
            <a:ext cx="388843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C:\Users\Павел\YandexDisk\Скриншоты\2018-04-01_17-28-19.png"/>
          <p:cNvPicPr/>
          <p:nvPr/>
        </p:nvPicPr>
        <p:blipFill>
          <a:blip r:embed="rId5" cstate="print">
            <a:lum bright="10000" contrast="30000"/>
          </a:blip>
          <a:srcRect l="25651" t="15703" r="33484" b="18774"/>
          <a:stretch>
            <a:fillRect/>
          </a:stretch>
        </p:blipFill>
        <p:spPr bwMode="auto">
          <a:xfrm>
            <a:off x="5292080" y="1052736"/>
            <a:ext cx="2952529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8" name="Прямоугольник 7"/>
          <p:cNvSpPr/>
          <p:nvPr/>
        </p:nvSpPr>
        <p:spPr>
          <a:xfrm>
            <a:off x="6588224" y="4149080"/>
            <a:ext cx="2088232" cy="1296144"/>
          </a:xfrm>
          <a:prstGeom prst="rect">
            <a:avLst/>
          </a:prstGeom>
          <a:blipFill>
            <a:blip r:embed="rId6" cstate="print"/>
            <a:tile tx="0" ty="0" sx="100000" sy="100000" flip="none" algn="tl"/>
          </a:blip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«Гуси-лебеди»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старшая группа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8424935" cy="5949280"/>
          </a:xfrm>
          <a:prstGeom prst="rect">
            <a:avLst/>
          </a:prstGeom>
          <a:noFill/>
        </p:spPr>
      </p:pic>
      <p:pic>
        <p:nvPicPr>
          <p:cNvPr id="5" name="Рисунок 4" descr="C:\Users\Павел\YandexDisk\Скриншоты\2018-04-01_17-30-38.png"/>
          <p:cNvPicPr/>
          <p:nvPr/>
        </p:nvPicPr>
        <p:blipFill>
          <a:blip r:embed="rId3" cstate="print">
            <a:lum bright="10000" contrast="30000"/>
          </a:blip>
          <a:srcRect t="9748" r="6677" b="7392"/>
          <a:stretch>
            <a:fillRect/>
          </a:stretch>
        </p:blipFill>
        <p:spPr bwMode="auto">
          <a:xfrm>
            <a:off x="1187624" y="1628800"/>
            <a:ext cx="532859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6" name="Прямоугольник 5"/>
          <p:cNvSpPr/>
          <p:nvPr/>
        </p:nvSpPr>
        <p:spPr>
          <a:xfrm>
            <a:off x="6588224" y="4149080"/>
            <a:ext cx="2088232" cy="1296144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«Гуси-лебеди»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старшая группа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92696"/>
            <a:ext cx="8964488" cy="616530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 descr="C:\Users\Павел\Pictures\MP Navigator EX\2018_04_01\IMG_0009.jpg"/>
          <p:cNvPicPr/>
          <p:nvPr/>
        </p:nvPicPr>
        <p:blipFill>
          <a:blip r:embed="rId3" cstate="print">
            <a:lum bright="-10000" contrast="30000"/>
          </a:blip>
          <a:srcRect t="6544" r="3974" b="3141"/>
          <a:stretch>
            <a:fillRect/>
          </a:stretch>
        </p:blipFill>
        <p:spPr bwMode="auto">
          <a:xfrm>
            <a:off x="1971895" y="1724890"/>
            <a:ext cx="5200209" cy="3408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0" name="Прямоугольник 9"/>
          <p:cNvSpPr/>
          <p:nvPr/>
        </p:nvSpPr>
        <p:spPr>
          <a:xfrm>
            <a:off x="1259632" y="5445224"/>
            <a:ext cx="7416824" cy="864096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«Сказка о Царевне и богатырях» по сказке А.С.Пушкина подготовительная  группа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8424935" cy="561662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Рисунок 7" descr="C:\Users\Павел\Pictures\MP Navigator EX\2018_04_01\IMG_0001.jpg"/>
          <p:cNvPicPr/>
          <p:nvPr/>
        </p:nvPicPr>
        <p:blipFill>
          <a:blip r:embed="rId3" cstate="print">
            <a:lum bright="-10000" contrast="20000"/>
          </a:blip>
          <a:srcRect l="9563" t="7671" r="12035" b="4110"/>
          <a:stretch>
            <a:fillRect/>
          </a:stretch>
        </p:blipFill>
        <p:spPr bwMode="auto">
          <a:xfrm>
            <a:off x="5076056" y="1196752"/>
            <a:ext cx="338437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9" name="Содержимое 8" descr="C:\Users\Павел\Pictures\MP Navigator EX\2018_04_01\IMG_0002.jpg"/>
          <p:cNvPicPr>
            <a:picLocks noGrp="1"/>
          </p:cNvPicPr>
          <p:nvPr>
            <p:ph idx="1"/>
          </p:nvPr>
        </p:nvPicPr>
        <p:blipFill>
          <a:blip r:embed="rId4" cstate="print">
            <a:lum bright="-10000" contrast="30000"/>
          </a:blip>
          <a:srcRect l="3723" t="4096" r="5251" b="10602"/>
          <a:stretch>
            <a:fillRect/>
          </a:stretch>
        </p:blipFill>
        <p:spPr bwMode="auto">
          <a:xfrm>
            <a:off x="467544" y="1268760"/>
            <a:ext cx="309634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0" name="Содержимое 6" descr="C:\Users\Павел\Pictures\MP Navigator EX\2018_04_01\IMG.jpg"/>
          <p:cNvPicPr>
            <a:picLocks/>
          </p:cNvPicPr>
          <p:nvPr/>
        </p:nvPicPr>
        <p:blipFill>
          <a:blip r:embed="rId5" cstate="print">
            <a:lum bright="-10000" contrast="30000"/>
          </a:blip>
          <a:srcRect t="16286" r="4018" b="4317"/>
          <a:stretch>
            <a:fillRect/>
          </a:stretch>
        </p:blipFill>
        <p:spPr bwMode="auto">
          <a:xfrm>
            <a:off x="1979712" y="3356992"/>
            <a:ext cx="475252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1259632" y="5445224"/>
            <a:ext cx="7416824" cy="864096"/>
          </a:xfrm>
          <a:prstGeom prst="rect">
            <a:avLst/>
          </a:prstGeom>
          <a:blipFill>
            <a:blip r:embed="rId6" cstate="print"/>
            <a:tile tx="0" ty="0" sx="100000" sy="100000" flip="none" algn="tl"/>
          </a:blip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«Сказка о Царевне и богатырях» по сказке А.С.Пушкина подготовительная  группа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024" y="377280"/>
            <a:ext cx="8784976" cy="6480720"/>
          </a:xfrm>
          <a:prstGeom prst="rect">
            <a:avLst/>
          </a:prstGeom>
          <a:noFill/>
        </p:spPr>
      </p:pic>
      <p:pic>
        <p:nvPicPr>
          <p:cNvPr id="8" name="Рисунок 7" descr="C:\Users\Павел\Pictures\MP Navigator EX\2018_04_01\IMG_0004.jpg"/>
          <p:cNvPicPr/>
          <p:nvPr/>
        </p:nvPicPr>
        <p:blipFill>
          <a:blip r:embed="rId3" cstate="print">
            <a:lum bright="-10000" contrast="10000"/>
          </a:blip>
          <a:srcRect t="11609" r="3100" b="5277"/>
          <a:stretch>
            <a:fillRect/>
          </a:stretch>
        </p:blipFill>
        <p:spPr bwMode="auto">
          <a:xfrm>
            <a:off x="899592" y="908720"/>
            <a:ext cx="7128792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Прямоугольник 3"/>
          <p:cNvSpPr/>
          <p:nvPr/>
        </p:nvSpPr>
        <p:spPr>
          <a:xfrm>
            <a:off x="755576" y="5013176"/>
            <a:ext cx="7416824" cy="864096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«Сказка о Царевне и богатырях» по сказке А.С.Пушкина подготовительная  группа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авел\AppData\Local\Microsoft\Windows\Temporary Internet Files\Content.IE5\SC39R2FM\MC900235263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36712"/>
            <a:ext cx="8136904" cy="602128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050" name="Picture 2" descr="C:\Users\Павел\Pictures\MP Navigator EX\2018_04_02\IMG_000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772816"/>
            <a:ext cx="4412509" cy="3039616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051" name="Picture 3" descr="C:\Users\Павел\YandexDisk\Фотокамера\2017-11-13 11-12-00.JPG"/>
          <p:cNvPicPr>
            <a:picLocks noChangeAspect="1" noChangeArrowheads="1"/>
          </p:cNvPicPr>
          <p:nvPr/>
        </p:nvPicPr>
        <p:blipFill>
          <a:blip r:embed="rId4" cstate="print"/>
          <a:srcRect l="10000" t="11999" r="10000" b="14505"/>
          <a:stretch>
            <a:fillRect/>
          </a:stretch>
        </p:blipFill>
        <p:spPr bwMode="auto">
          <a:xfrm>
            <a:off x="5868144" y="2276872"/>
            <a:ext cx="2527628" cy="309634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648072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rgbClr val="6600CC">
                <a:alpha val="40000"/>
              </a:srgb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800080"/>
                </a:solidFill>
              </a:rPr>
              <a:t>     </a:t>
            </a:r>
            <a:r>
              <a:rPr lang="ru-RU" b="1" i="1" dirty="0" smtClean="0">
                <a:solidFill>
                  <a:srgbClr val="6600CC"/>
                </a:solidFill>
              </a:rPr>
              <a:t>Литература:</a:t>
            </a:r>
            <a:endParaRPr lang="ru-RU" b="1" i="1" dirty="0">
              <a:solidFill>
                <a:srgbClr val="6600CC"/>
              </a:solidFill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556792"/>
            <a:ext cx="8280920" cy="4767808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endParaRPr lang="ru-RU" sz="20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М. Б. </a:t>
            </a:r>
            <a:r>
              <a:rPr lang="ru-RU" sz="2000" b="1" i="1" dirty="0" err="1" smtClean="0">
                <a:solidFill>
                  <a:schemeClr val="accent1">
                    <a:lumMod val="75000"/>
                  </a:schemeClr>
                </a:solidFill>
              </a:rPr>
              <a:t>Зацепина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 «Развитие ребёнка в театрализованной деятельности» М.,2010.</a:t>
            </a:r>
          </a:p>
          <a:p>
            <a:r>
              <a:rPr lang="ru-RU" sz="2000" b="1" i="1" dirty="0" err="1" smtClean="0">
                <a:solidFill>
                  <a:schemeClr val="accent1">
                    <a:lumMod val="75000"/>
                  </a:schemeClr>
                </a:solidFill>
              </a:rPr>
              <a:t>М.Б.Зацепина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 «Основы формирования общей культуры ребёнка» М.2004.</a:t>
            </a: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И. В. </a:t>
            </a:r>
            <a:r>
              <a:rPr lang="ru-RU" sz="2000" b="1" i="1" dirty="0" err="1" smtClean="0">
                <a:solidFill>
                  <a:schemeClr val="accent1">
                    <a:lumMod val="75000"/>
                  </a:schemeClr>
                </a:solidFill>
              </a:rPr>
              <a:t>Штанько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 «Воспитание искусством» М.,2007.</a:t>
            </a: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О.Л.Князева, Р. </a:t>
            </a:r>
            <a:r>
              <a:rPr lang="ru-RU" sz="2000" b="1" i="1" dirty="0" err="1" smtClean="0">
                <a:solidFill>
                  <a:schemeClr val="accent1">
                    <a:lumMod val="75000"/>
                  </a:schemeClr>
                </a:solidFill>
              </a:rPr>
              <a:t>Б.Стеркина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 «Я, ты, мы»М.,2005.</a:t>
            </a: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«Игры в детском саду»  ООО«</a:t>
            </a:r>
            <a:r>
              <a:rPr lang="ru-RU" sz="2000" b="1" i="1" dirty="0" err="1" smtClean="0">
                <a:solidFill>
                  <a:schemeClr val="accent1">
                    <a:lumMod val="75000"/>
                  </a:schemeClr>
                </a:solidFill>
              </a:rPr>
              <a:t>Харвест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» Минск,2000.</a:t>
            </a: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«Развитие игровой активности дошкольников» ,  </a:t>
            </a:r>
            <a:r>
              <a:rPr lang="ru-RU" sz="2000" b="1" i="1" dirty="0" err="1" smtClean="0">
                <a:solidFill>
                  <a:schemeClr val="accent1">
                    <a:lumMod val="75000"/>
                  </a:schemeClr>
                </a:solidFill>
              </a:rPr>
              <a:t>ж-л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 Управление ДОУ , 2010.</a:t>
            </a: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«Театр, где играют дети» под ред. А.Б.Никитиной, М.2001.</a:t>
            </a: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</a:rPr>
              <a:t>ж - л « Дошкольное воспитание»</a:t>
            </a:r>
            <a:r>
              <a:rPr lang="ru-RU" sz="2000" dirty="0" smtClean="0"/>
              <a:t> </a:t>
            </a:r>
          </a:p>
          <a:p>
            <a:pPr>
              <a:buNone/>
            </a:pPr>
            <a:endParaRPr lang="ru-RU" sz="2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772400" cy="1080120"/>
          </a:xfrm>
        </p:spPr>
        <p:txBody>
          <a:bodyPr/>
          <a:lstStyle/>
          <a:p>
            <a:r>
              <a:rPr lang="ru-RU" sz="6600" i="1" dirty="0" smtClean="0"/>
              <a:t>    </a:t>
            </a:r>
            <a:r>
              <a:rPr lang="ru-RU" sz="4000" i="1" dirty="0" smtClean="0"/>
              <a:t>Спасибо   за внимание!</a:t>
            </a:r>
            <a:endParaRPr lang="ru-RU" sz="4000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3" name="Picture 5" descr="C:\Users\Павел\AppData\Local\Microsoft\Windows\Temporary Internet Files\Content.IE5\SC39R2FM\MC90043437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852936"/>
            <a:ext cx="2089278" cy="1495445"/>
          </a:xfrm>
          <a:prstGeom prst="rect">
            <a:avLst/>
          </a:prstGeom>
          <a:noFill/>
        </p:spPr>
      </p:pic>
      <p:pic>
        <p:nvPicPr>
          <p:cNvPr id="6" name="Рисунок 5" descr="https://i.mycdn.me/image?id=856756495344&amp;t=3&amp;plc=WEB&amp;tkn=*FffdNVYtpA6eh5ZC5bN1yI0_yuM"/>
          <p:cNvPicPr/>
          <p:nvPr/>
        </p:nvPicPr>
        <p:blipFill>
          <a:blip r:embed="rId4" cstate="print"/>
          <a:srcRect l="11086" t="16800" r="10139"/>
          <a:stretch>
            <a:fillRect/>
          </a:stretch>
        </p:blipFill>
        <p:spPr bwMode="auto">
          <a:xfrm>
            <a:off x="251520" y="1772816"/>
            <a:ext cx="633670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2.6|1.7|1.6|1|0.7|0.8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4|2.3|2.2|1|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2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0B0F0"/>
      </a:accent1>
      <a:accent2>
        <a:srgbClr val="7030A0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4500</TotalTime>
  <Words>891</Words>
  <Application>Microsoft Office PowerPoint</Application>
  <PresentationFormat>Экран (4:3)</PresentationFormat>
  <Paragraphs>209</Paragraphs>
  <Slides>35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Поток</vt:lpstr>
      <vt:lpstr>Речевое развитие дошкольников  через театрализованную деятельность</vt:lpstr>
      <vt:lpstr>Червякова  Екатерина Александровна</vt:lpstr>
      <vt:lpstr>Девиз моей работы</vt:lpstr>
      <vt:lpstr>Актуальность</vt:lpstr>
      <vt:lpstr>Цель:</vt:lpstr>
      <vt:lpstr>   З а д а ч и:</vt:lpstr>
      <vt:lpstr>Влияние театрализованной игры на речевое развитие детей</vt:lpstr>
      <vt:lpstr>Ожидаемые результаты</vt:lpstr>
      <vt:lpstr>Основные принципы</vt:lpstr>
      <vt:lpstr>Слайд 10</vt:lpstr>
      <vt:lpstr>         Познавательное развитие</vt:lpstr>
      <vt:lpstr> Речевое развитие</vt:lpstr>
      <vt:lpstr> Художественно-эстетическое развитие</vt:lpstr>
      <vt:lpstr>Физическое развитие</vt:lpstr>
      <vt:lpstr>Интеграция видов  деятельности</vt:lpstr>
      <vt:lpstr>Содержание деятельности</vt:lpstr>
      <vt:lpstr>Слайд 17</vt:lpstr>
      <vt:lpstr>Слайд 18</vt:lpstr>
      <vt:lpstr>Слайд 19</vt:lpstr>
      <vt:lpstr>Этапы режиссёрско-педагогической работы</vt:lpstr>
      <vt:lpstr> Динамика речевого развития детей (2013 – 2017г.)</vt:lpstr>
      <vt:lpstr>Слайд 22</vt:lpstr>
      <vt:lpstr>Фотоальбом наших достижений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     Литература:</vt:lpstr>
      <vt:lpstr>    Спасибо  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Социально-личностное развитие детей через театрализованную деятельность</dc:title>
  <dc:creator>Павел</dc:creator>
  <cp:lastModifiedBy>Павел</cp:lastModifiedBy>
  <cp:revision>424</cp:revision>
  <dcterms:created xsi:type="dcterms:W3CDTF">2013-10-23T04:08:08Z</dcterms:created>
  <dcterms:modified xsi:type="dcterms:W3CDTF">2018-04-10T14:05:39Z</dcterms:modified>
</cp:coreProperties>
</file>