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8" r:id="rId9"/>
    <p:sldId id="263" r:id="rId10"/>
    <p:sldId id="264" r:id="rId11"/>
    <p:sldId id="269" r:id="rId12"/>
    <p:sldId id="266" r:id="rId13"/>
    <p:sldId id="267" r:id="rId14"/>
    <p:sldId id="265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1186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0AFABC-7DCF-4C65-9CC2-9F3175D644D1}" type="datetimeFigureOut">
              <a:rPr lang="ru-RU" smtClean="0"/>
              <a:t>19.09.2024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121F60-EC44-4625-B511-3BCFAD79FC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011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121F60-EC44-4625-B511-3BCFAD79FC1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438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A64BCC8-E790-44FF-9A6E-14A0FDF080B3}" type="datetimeFigureOut">
              <a:rPr lang="ru-RU" smtClean="0"/>
              <a:pPr/>
              <a:t>19.09.2024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C9A8A0D-4148-4F43-85C6-8CB7C9B1455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332656"/>
            <a:ext cx="7566992" cy="6264696"/>
          </a:xfrm>
        </p:spPr>
        <p:txBody>
          <a:bodyPr>
            <a:normAutofit/>
          </a:bodyPr>
          <a:lstStyle/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РАДОСТЬ КОМБИНИРОВАННОГО ВИДА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СТРУКТУРНОЕ ПОДРАЗДЕЛЕНИЕ ДЕТСКИЙ САД №203</a:t>
            </a: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/>
          </a:p>
          <a:p>
            <a:pPr algn="ctr"/>
            <a:endParaRPr lang="ru-RU" dirty="0"/>
          </a:p>
          <a:p>
            <a:pPr algn="ctr"/>
            <a:r>
              <a:rPr lang="ru-RU" dirty="0"/>
              <a:t>«Влияние мелкой моторики руки на речевое развитие детей младшего дошкольного возраста»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Ваулина Анна Михайловна</a:t>
            </a:r>
            <a:r>
              <a:rPr lang="ru-RU" dirty="0"/>
              <a:t> </a:t>
            </a:r>
          </a:p>
          <a:p>
            <a:pPr algn="ctr"/>
            <a:endParaRPr lang="ru-RU" b="1" dirty="0"/>
          </a:p>
          <a:p>
            <a:pPr algn="ctr"/>
            <a:endParaRPr lang="ru-RU" b="1" dirty="0"/>
          </a:p>
          <a:p>
            <a:pPr algn="ctr"/>
            <a:r>
              <a:rPr lang="ru-RU" b="1" dirty="0"/>
              <a:t>Нижний Тагил</a:t>
            </a:r>
          </a:p>
          <a:p>
            <a:pPr algn="ctr"/>
            <a:r>
              <a:rPr lang="ru-RU" b="1" dirty="0"/>
              <a:t>2023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584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dirty="0"/>
              <a:t>Не думайте, что вы воспитываете ребенка только тогда, когда с ним разговариваете, или поучаете его, или приказываете ему. Вы воспитываете его в каждый момент вашей жизни. Малейшие изменения в тоне ребенок видит или чувствует, все повороты вашей мысли доходят до него невидимыми путями, вы их не замечаете. (Макаренко А. С.)</a:t>
            </a:r>
          </a:p>
          <a:p>
            <a:br>
              <a:rPr lang="ru-RU" dirty="0"/>
            </a:br>
            <a:endParaRPr lang="ru-RU" dirty="0"/>
          </a:p>
        </p:txBody>
      </p:sp>
      <p:pic>
        <p:nvPicPr>
          <p:cNvPr id="1026" name="Picture 2" descr="C:\Users\f\Desktop\rebenok_malysh_son_ruki_chb_54427_300x1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4" y="3573016"/>
            <a:ext cx="4518273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5911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В основе </a:t>
            </a:r>
            <a:r>
              <a:rPr lang="ru-RU" b="1" dirty="0"/>
              <a:t>ФГОС</a:t>
            </a:r>
            <a:r>
              <a:rPr lang="ru-RU" dirty="0"/>
              <a:t> заложен основной принцип: личностно-развивающий и гуманистический характер взаимодействия взрослых (педагогических и иных работников организаций), родителей и детей.</a:t>
            </a:r>
          </a:p>
          <a:p>
            <a:pPr algn="just"/>
            <a:r>
              <a:rPr lang="ru-RU" dirty="0"/>
              <a:t>     Основным принципом </a:t>
            </a:r>
            <a:r>
              <a:rPr lang="ru-RU" b="1" dirty="0"/>
              <a:t>ФГОС ДО</a:t>
            </a:r>
            <a:r>
              <a:rPr lang="ru-RU" dirty="0"/>
              <a:t> является сотрудничество организации с семьей. </a:t>
            </a:r>
            <a:r>
              <a:rPr lang="ru-RU" b="1" dirty="0"/>
              <a:t>ФГОС ДО</a:t>
            </a:r>
            <a:r>
              <a:rPr lang="ru-RU" dirty="0"/>
              <a:t> направлен на обеспечение психолого-педагогической поддержки семьи и повышение компетентности родителей в вопросах развития и образования, охраны и укрепления здоровья детей.</a:t>
            </a:r>
          </a:p>
          <a:p>
            <a:pPr algn="ctr"/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2195736" y="1772816"/>
            <a:ext cx="6683241" cy="5001015"/>
            <a:chOff x="2195736" y="1772816"/>
            <a:chExt cx="6683241" cy="5001015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3970691" y="4834038"/>
              <a:ext cx="4578889" cy="1939793"/>
              <a:chOff x="3970691" y="4834038"/>
              <a:chExt cx="4578889" cy="1939793"/>
            </a:xfrm>
          </p:grpSpPr>
          <p:pic>
            <p:nvPicPr>
              <p:cNvPr id="7" name="Picture 4" descr="http://xn--80agclgmtkckhw.xn--p1ai/image/cache/import_files/e2/e2b619d9464811e5abd874d4352ba423_a0627b4f5ab011e58dd574d4352ba423-480x640.jp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672" r="5828"/>
              <a:stretch/>
            </p:blipFill>
            <p:spPr bwMode="auto">
              <a:xfrm rot="20022858">
                <a:off x="3970691" y="4834038"/>
                <a:ext cx="1507878" cy="1916651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" descr="http://www.prodlenka.org/images/2015/111do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49230" y="4839647"/>
                <a:ext cx="2800350" cy="1934184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Прямоугольник 5"/>
            <p:cNvSpPr/>
            <p:nvPr/>
          </p:nvSpPr>
          <p:spPr>
            <a:xfrm>
              <a:off x="2195736" y="1772816"/>
              <a:ext cx="66832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48640" lvl="0" indent="-411480" algn="just">
                <a:spcBef>
                  <a:spcPct val="20000"/>
                </a:spcBef>
                <a:buClr>
                  <a:prstClr val="white">
                    <a:shade val="95000"/>
                  </a:prstClr>
                </a:buClr>
                <a:buSzPct val="65000"/>
              </a:pPr>
              <a:r>
                <a:rPr lang="ru-RU" sz="2400" i="1" dirty="0">
                  <a:solidFill>
                    <a:prstClr val="black"/>
                  </a:solidFill>
                  <a:latin typeface="Times New Roman"/>
                </a:rPr>
                <a:t>		</a:t>
              </a:r>
              <a:endParaRPr lang="ru-RU" sz="2000" b="1" i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8519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Цель: освоение профессиональных и общих компетенций по взаимодействию с родителями и сотрудниками образовательного учреждения</a:t>
            </a:r>
          </a:p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планирование работы с родителями;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проведение индивидуальных консультаций по вопросам семейного воспитания социального, психического и физического развития;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проведение родительского собрания, привлечение родителей к организации и проведению мероприятий в ДОУ;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оценка, анализ и корректировка результатов работы с родителями;</a:t>
            </a:r>
          </a:p>
          <a:p>
            <a:pPr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координация деятельности сотрудников ДОУ.</a:t>
            </a: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6828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ДЕТСКО-РОДИТЕЛЬСКИЕ ОТНОШЕНИЯ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на основе взаимодействия с сотрудниками ДОУ (воспитатель группы) были выделены следующие особенности родительской компетентности. Были определены родительские отношения, позиции и установки, в которых выявились дружеские взаимоотношения с ребенком, направлен на ребенка, где каждый ребенок ощущал поддержку от родителей. За исключением одной семьи, где было определено непоследовательное поведение родителя и родительские установки были направлены на авторитет взрослого. Уважение и любовь некоторых семей определялись подкупом и нравоучением, что охарактеризовало их стиль поведения. В первом случае – авторитарный, во втором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гиперопека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22452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РОДИТЕЛЬСКОЕ СОЧИНЕНИЕ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Родителям было предложено несколько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тем сочинения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- «Что мне нравится в моем ребенке»;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- «Что я разрешаю и что запрещаю» моему ребенку».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2828836"/>
            <a:ext cx="6318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«Что мне нравится и что не нравится в себе как в родителе»;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«Что я хотел бы изменить в себе как в родителе».</a:t>
            </a:r>
          </a:p>
        </p:txBody>
      </p:sp>
    </p:spTree>
    <p:extLst>
      <p:ext uri="{BB962C8B-B14F-4D97-AF65-F5344CB8AC3E}">
        <p14:creationId xmlns:p14="http://schemas.microsoft.com/office/powerpoint/2010/main" val="3064258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СОЧИНЕНИЯ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написания родительского сочинения родители открыли для себя возможности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пересмотрения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своего поведения по отношению к ребенку, и понятие необходимости его изменения.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 Данные темы позволили определить позиции родителей, его воспитательные установки и методы. У одной семьи определились нарушения  детско-родительских отношений. Затем было предложено сочинение второму родителю. Это позволило выявить между родителями дисгармоничность типа семейного воспитания.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3325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Родительское сочинение</a:t>
            </a:r>
          </a:p>
        </p:txBody>
      </p:sp>
      <p:pic>
        <p:nvPicPr>
          <p:cNvPr id="4098" name="Picture 2" descr="C:\Users\f\Desktop\14.jpg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80728"/>
            <a:ext cx="7200000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66428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476672"/>
            <a:ext cx="8208912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Работа по взаимодействию с родителями включала в себя три направления: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психолого-педагогическое просвещение родителей;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вовлечение родителей в учебно-воспитательный процесс;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участие семей в жизни ДОУ.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Основной проблемой работы с родителями являлась организация их совместной деятельности, в которых родители – не пассивные наблюдатели, а активные участники процесса. Основной задачей являлось взаимодействие с родителями, было совместное определение целей деятельности, планирование предстоящей работы, распределение сил, контроль и  оценка результатов работы и прогнозирование новых целей, задач и результатов.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По результатам опроса темы родительского собрания и консультации оказалось больше всего вопросов о развитии речи детей младшего дошкольного возраста, поэтому определилась тематика родительского собрания.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150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 Почтовый ящик</a:t>
            </a:r>
          </a:p>
        </p:txBody>
      </p:sp>
      <p:pic>
        <p:nvPicPr>
          <p:cNvPr id="1026" name="Picture 2" descr="E:\IMG_20170210_145050.jpg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13776" y="-14212960"/>
            <a:ext cx="2880000" cy="3960000"/>
          </a:xfrm>
          <a:prstGeom prst="rect">
            <a:avLst/>
          </a:prstGeom>
          <a:noFill/>
        </p:spPr>
      </p:pic>
      <p:pic>
        <p:nvPicPr>
          <p:cNvPr id="1027" name="Picture 3" descr="E:\IMG_20170210_145050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324388" y="-16651288"/>
            <a:ext cx="29718001" cy="6120000"/>
          </a:xfrm>
          <a:prstGeom prst="rect">
            <a:avLst/>
          </a:prstGeom>
          <a:noFill/>
        </p:spPr>
      </p:pic>
      <p:pic>
        <p:nvPicPr>
          <p:cNvPr id="1028" name="Picture 4" descr="C:\Users\лена\Desktop\IMG_20170210_145050.jpg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3209588" y="-16313150"/>
            <a:ext cx="5400000" cy="39624000"/>
          </a:xfrm>
          <a:prstGeom prst="rect">
            <a:avLst/>
          </a:prstGeom>
          <a:noFill/>
        </p:spPr>
      </p:pic>
      <p:pic>
        <p:nvPicPr>
          <p:cNvPr id="1029" name="Picture 5" descr="C:\Users\лена\Desktop\IMG_20170210_145050.jpg"/>
          <p:cNvPicPr preferRelativeResize="0"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969875" y="-16035337"/>
            <a:ext cx="5400000" cy="1112053"/>
          </a:xfrm>
          <a:prstGeom prst="rect">
            <a:avLst/>
          </a:prstGeom>
          <a:noFill/>
        </p:spPr>
      </p:pic>
      <p:pic>
        <p:nvPicPr>
          <p:cNvPr id="4" name="Picture 2" descr="F:\IMG_20170210_145050.jpg"/>
          <p:cNvPicPr preferRelativeResize="0"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87000" y="-16383000"/>
            <a:ext cx="6120000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F:\IMG_20170210_145050.jpg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17225" y="-17702213"/>
            <a:ext cx="29718000" cy="61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F:\IMG_20170210_145050.jpg"/>
          <p:cNvPicPr preferRelativeResize="0"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3600000" cy="46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5" descr="F:\IMG_20170210_145725.jpg"/>
          <p:cNvPicPr preferRelativeResize="0"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40768"/>
            <a:ext cx="3600000" cy="46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9644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Семинар-практикум для родителей «Развитие речи у детей младшего дошкольного возраста»</a:t>
            </a:r>
          </a:p>
        </p:txBody>
      </p:sp>
      <p:pic>
        <p:nvPicPr>
          <p:cNvPr id="5122" name="Picture 2" descr="C:\Users\f\Desktop\detsad-131979-14227104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16832"/>
            <a:ext cx="5305425" cy="3981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70639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Выставка методической литературы на  семинаре «Развитие речи у детей младшего дошкольного возраста»</a:t>
            </a:r>
          </a:p>
        </p:txBody>
      </p:sp>
      <p:pic>
        <p:nvPicPr>
          <p:cNvPr id="2050" name="Picture 2" descr="F:\IMG_20170210_144810.jpg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72816"/>
            <a:ext cx="3120000" cy="46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f\Desktop\img15.jpg"/>
          <p:cNvPicPr preferRelativeResize="0"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88" y="1952816"/>
            <a:ext cx="5040000" cy="43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74110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Мастер-класс «Елка»</a:t>
            </a:r>
          </a:p>
        </p:txBody>
      </p:sp>
      <p:pic>
        <p:nvPicPr>
          <p:cNvPr id="3074" name="Picture 2" descr="F:\IMG_20170210_143629.jpg"/>
          <p:cNvPicPr preferRelativeResize="0"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6752"/>
            <a:ext cx="3600000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 descr="F:\IMG_20170210_144310.jpg"/>
          <p:cNvPicPr preferRelativeResize="0"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96752"/>
            <a:ext cx="3600000" cy="54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72981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8640"/>
            <a:ext cx="7854696" cy="6264696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Главный смысл взаимодействия родителей и сотрудников ДОУ заключался в реализации ФГОС ДО, который направлен на обеспечение психолого-педагогической поддержки семьи и повышение компетентности в вопросах развития и образования, охраны и укрепления здоровья детей. Основной ценностью для взаимодействия родителей и ДОУ является достижение высокого качества образования детей, создание для детей единого образовательного пространства, удовлетворение запросов родителей и интересов детей. Содержание взаимодействия педагогов и родителей строилось с учетом запроса родителей, образовательного учреждения, с основной общеобразовательной программой</a:t>
            </a:r>
          </a:p>
        </p:txBody>
      </p:sp>
    </p:spTree>
    <p:extLst>
      <p:ext uri="{BB962C8B-B14F-4D97-AF65-F5344CB8AC3E}">
        <p14:creationId xmlns:p14="http://schemas.microsoft.com/office/powerpoint/2010/main" val="23045630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88640"/>
            <a:ext cx="7560840" cy="6264696"/>
          </a:xfrm>
        </p:spPr>
        <p:txBody>
          <a:bodyPr>
            <a:normAutofit/>
          </a:bodyPr>
          <a:lstStyle/>
          <a:p>
            <a:pPr algn="ctr"/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40961130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236</TotalTime>
  <Words>708</Words>
  <Application>Microsoft Office PowerPoint</Application>
  <PresentationFormat>Экран (4:3)</PresentationFormat>
  <Paragraphs>74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Calibri</vt:lpstr>
      <vt:lpstr>Constantia</vt:lpstr>
      <vt:lpstr>Times New Roman</vt:lpstr>
      <vt:lpstr>Wingdings 2</vt:lpstr>
      <vt:lpstr>Поток</vt:lpstr>
      <vt:lpstr>Презентация PowerPoint</vt:lpstr>
      <vt:lpstr>ё</vt:lpstr>
      <vt:lpstr>ё</vt:lpstr>
      <vt:lpstr>ё</vt:lpstr>
      <vt:lpstr>ё</vt:lpstr>
      <vt:lpstr>ё</vt:lpstr>
      <vt:lpstr>ё</vt:lpstr>
      <vt:lpstr>ё</vt:lpstr>
      <vt:lpstr>Презентация PowerPoint</vt:lpstr>
      <vt:lpstr>ё</vt:lpstr>
      <vt:lpstr>ё</vt:lpstr>
      <vt:lpstr>ё</vt:lpstr>
      <vt:lpstr>ё</vt:lpstr>
      <vt:lpstr>ё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ё</dc:title>
  <dc:creator>f</dc:creator>
  <cp:lastModifiedBy>Анна</cp:lastModifiedBy>
  <cp:revision>31</cp:revision>
  <dcterms:created xsi:type="dcterms:W3CDTF">2017-01-26T06:08:49Z</dcterms:created>
  <dcterms:modified xsi:type="dcterms:W3CDTF">2024-09-19T12:24:44Z</dcterms:modified>
</cp:coreProperties>
</file>