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72" r:id="rId3"/>
    <p:sldId id="274" r:id="rId4"/>
    <p:sldId id="276" r:id="rId5"/>
    <p:sldId id="277" r:id="rId6"/>
    <p:sldId id="269" r:id="rId7"/>
    <p:sldId id="278" r:id="rId8"/>
    <p:sldId id="279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339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943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699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0606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851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256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145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487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8939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039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46314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86638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46110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693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386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620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8EFCD-C60F-4B5B-83D5-8D763354935C}" type="datetimeFigureOut">
              <a:rPr lang="ru-RU" smtClean="0"/>
              <a:pPr/>
              <a:t>30.11.2024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7D1FB75-98EE-4C43-B756-117D186249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397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 Образовательно- воспитательный </a:t>
            </a:r>
            <a:br>
              <a:rPr lang="ru-RU" b="1" dirty="0"/>
            </a:br>
            <a:r>
              <a:rPr lang="ru-RU" b="1" dirty="0"/>
              <a:t>процесс в старшей группы «Улыбка»</a:t>
            </a:r>
            <a:br>
              <a:rPr lang="ru-RU" dirty="0"/>
            </a:br>
            <a:endParaRPr lang="ru-RU" sz="36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3027362"/>
          </a:xfrm>
        </p:spPr>
        <p:txBody>
          <a:bodyPr>
            <a:normAutofit/>
          </a:bodyPr>
          <a:lstStyle/>
          <a:p>
            <a:endParaRPr lang="ru-RU" b="1" dirty="0"/>
          </a:p>
          <a:p>
            <a:r>
              <a:rPr lang="ru-RU" b="1" dirty="0"/>
              <a:t>Воспитатели: </a:t>
            </a:r>
            <a:r>
              <a:rPr lang="ru-RU" dirty="0" err="1"/>
              <a:t>Кычкина</a:t>
            </a:r>
            <a:r>
              <a:rPr lang="ru-RU" dirty="0"/>
              <a:t> Татьяна Егоровна                        </a:t>
            </a:r>
          </a:p>
          <a:p>
            <a:r>
              <a:rPr lang="ru-RU" dirty="0"/>
              <a:t>Романенко Елена Александровна</a:t>
            </a:r>
          </a:p>
          <a:p>
            <a:endParaRPr lang="en-US" dirty="0"/>
          </a:p>
          <a:p>
            <a:endParaRPr lang="en-US" dirty="0"/>
          </a:p>
          <a:p>
            <a:endParaRPr lang="ru-RU" dirty="0"/>
          </a:p>
          <a:p>
            <a:pPr algn="ctr"/>
            <a:r>
              <a:rPr lang="ru-RU" dirty="0"/>
              <a:t>Якутск, 2024 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2434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46493" y="159027"/>
            <a:ext cx="8596668" cy="2909454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2800" b="1" u="sng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 </a:t>
            </a:r>
            <a:r>
              <a:rPr lang="ru-RU" b="1" u="sng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Социально-коммуникативное развитие</a:t>
            </a:r>
            <a:br>
              <a:rPr lang="ru-RU" b="1" u="sng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2200" b="1" u="sng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Воспитывать честность, скромность, отзывчивость</a:t>
            </a:r>
            <a:r>
              <a:rPr lang="ru-RU" sz="2200" u="sng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, способность сочувствовать и сопереживать.</a:t>
            </a:r>
            <a:b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Учить быть требовательным к  себе и окружающим.</a:t>
            </a:r>
            <a:b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Воспитывать у мальчиков внимательное отношение к девочкам.</a:t>
            </a:r>
            <a:b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У девочек скромность, умение заботиться об окружающих.</a:t>
            </a:r>
            <a:b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Учить детей самостоятельно организовывать игровое взаимодействие, создавать проблемно-игровые ситуации, отражать в игре окружающую действительность.</a:t>
            </a:r>
            <a:b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Учить организовывать игры-соревнования, игры-эстафеты, участвовать в них, соблюдать правила.</a:t>
            </a:r>
            <a:b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Совершенствовать навыки игры в настольно-печатные дидактические игры.</a:t>
            </a:r>
            <a:b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Продолжать знакомить с профессиями взрослых в разных сферах деятельности.</a:t>
            </a:r>
            <a:b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Прививать желание участвовать в хозяйственно-бытовой деятельности, наводить порядок в группе, выполнять обязанности дежурных по столовой, на занятиях.</a:t>
            </a: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 </a:t>
            </a: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br>
              <a:rPr lang="ru-RU" sz="2800" b="1" u="sng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br>
              <a:rPr lang="ru-RU" sz="2800" b="1" u="sng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b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CEA3C4-413A-4054-922A-98AF054AF4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5494" y="2276669"/>
            <a:ext cx="2836506" cy="4581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883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1885" y="0"/>
            <a:ext cx="3620278" cy="1320800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Учить детей соблюдать технику безопасности в быту, дома и в детском саду, на улицах города, в лесу, вблизи водоемов.</a:t>
            </a:r>
            <a:br>
              <a:rPr lang="ru-RU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ru-RU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Совершенствовать знание правил  дорожного движения.</a:t>
            </a:r>
            <a:br>
              <a:rPr lang="ru-RU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ru-RU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Познакомить с работой службы МЧС.</a:t>
            </a:r>
            <a:br>
              <a:rPr lang="ru-RU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ru-RU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Закрепить правила поведения с незнакомыми людьми.</a:t>
            </a:r>
            <a:br>
              <a:rPr lang="ru-RU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ru-RU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Закрепить знание каждым ребенком своих домашнего адреса,  фамилии, имени и отчества  родителей.</a:t>
            </a:r>
            <a:br>
              <a:rPr lang="ru-RU" sz="24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endParaRPr lang="ru-RU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C9BEA69-BE1A-4221-8C3C-E47AD64656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0" y="536055"/>
            <a:ext cx="3570515" cy="476068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6438751-9E20-4A38-8A47-889D29A3FF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2163" y="536055"/>
            <a:ext cx="3570514" cy="476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209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10338" y="69272"/>
            <a:ext cx="9221558" cy="1320800"/>
          </a:xfrm>
        </p:spPr>
        <p:txBody>
          <a:bodyPr>
            <a:normAutofit fontScale="90000"/>
          </a:bodyPr>
          <a:lstStyle/>
          <a:p>
            <a:r>
              <a:rPr lang="ru-RU" sz="2700" b="1" u="sng" dirty="0">
                <a:solidFill>
                  <a:prstClr val="black">
                    <a:lumMod val="75000"/>
                    <a:lumOff val="25000"/>
                  </a:prstClr>
                </a:solidFill>
              </a:rPr>
              <a:t>Познавательное развитие: </a:t>
            </a:r>
            <a:br>
              <a:rPr lang="ru-RU" sz="2700" b="1" u="sng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ru-RU" sz="2700" dirty="0">
                <a:solidFill>
                  <a:prstClr val="black">
                    <a:lumMod val="75000"/>
                    <a:lumOff val="25000"/>
                  </a:prstClr>
                </a:solidFill>
              </a:rPr>
              <a:t>ФЭМП-формировать навыки количественного и порядкового счета в пределах 10, учить сравнивать рядом стоящие числа.</a:t>
            </a:r>
            <a:br>
              <a:rPr lang="ru-RU" sz="27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ru-RU" sz="2700" dirty="0">
                <a:solidFill>
                  <a:prstClr val="black">
                    <a:lumMod val="75000"/>
                    <a:lumOff val="25000"/>
                  </a:prstClr>
                </a:solidFill>
              </a:rPr>
              <a:t>Познакомить с составом числа из единиц в пределах 5.</a:t>
            </a:r>
            <a:br>
              <a:rPr lang="ru-RU" sz="27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ru-RU" sz="2700" dirty="0">
                <a:solidFill>
                  <a:prstClr val="black">
                    <a:lumMod val="75000"/>
                    <a:lumOff val="25000"/>
                  </a:prstClr>
                </a:solidFill>
              </a:rPr>
              <a:t>Учить измерять объем условными мерками. Совершенствовать навыки ориентировки в пространстве и на плоскости.</a:t>
            </a:r>
            <a:br>
              <a:rPr lang="ru-RU" sz="27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br>
              <a:rPr lang="ru-RU" sz="27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br>
              <a:rPr lang="ru-RU" sz="18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224F451-8558-4B10-9429-D63711DC40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736" y="2443253"/>
            <a:ext cx="3259106" cy="434547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2A51E26-7384-4988-92E7-7ECEF71EE3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6270" y="2443253"/>
            <a:ext cx="3259106" cy="434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524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44557" y="0"/>
            <a:ext cx="10986052" cy="5261956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ts val="1000"/>
              </a:spcBef>
            </a:pPr>
            <a:r>
              <a:rPr lang="ru-RU" sz="27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     </a:t>
            </a:r>
            <a:r>
              <a:rPr lang="ru-RU" sz="31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Продолжать знакомить с геометрическими формами и фигурами. Формировать представление о расположении цветов в радуге.</a:t>
            </a:r>
            <a:br>
              <a:rPr lang="ru-RU" sz="31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br>
              <a:rPr lang="ru-RU" sz="31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31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Расширять представления о родной стране как о многонациональном государстве, государственных праздниках, родном городе и его достопримечательностях</a:t>
            </a:r>
            <a:br>
              <a:rPr lang="ru-RU" sz="31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br>
              <a:rPr lang="ru-RU" sz="31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31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Формировать представления о родословной своей семьи.</a:t>
            </a:r>
            <a:br>
              <a:rPr lang="ru-RU" sz="31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31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Учить детей наблюдать сезонные изменения в природе и устанавливать причинно-следственные связи.</a:t>
            </a:r>
            <a:br>
              <a:rPr lang="ru-RU" sz="31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r>
              <a:rPr lang="ru-RU" sz="31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  <a:t>Систематизировать знания о временах года, частях суток.</a:t>
            </a:r>
            <a:br>
              <a:rPr lang="ru-RU" sz="2000" dirty="0">
                <a:solidFill>
                  <a:prstClr val="black">
                    <a:lumMod val="75000"/>
                    <a:lumOff val="25000"/>
                  </a:prstClr>
                </a:solidFill>
                <a:ea typeface="+mn-ea"/>
                <a:cs typeface="+mn-cs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69910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0445" y="313509"/>
            <a:ext cx="10394059" cy="6365587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3200" b="1" u="sng" dirty="0"/>
              <a:t>Речевое развитие</a:t>
            </a:r>
          </a:p>
          <a:p>
            <a:pPr marL="0" indent="0">
              <a:buNone/>
            </a:pPr>
            <a:endParaRPr lang="ru-RU" sz="2400" dirty="0"/>
          </a:p>
          <a:p>
            <a:r>
              <a:rPr lang="ru-RU" sz="2400" dirty="0"/>
              <a:t>Обучение элементам грамоты-закрепить понятие буквы и представления о том, чем звук отличается от буквы.</a:t>
            </a:r>
          </a:p>
          <a:p>
            <a:r>
              <a:rPr lang="ru-RU" sz="2400" dirty="0"/>
              <a:t>Совершенствовать умение отвечать на вопросы кратко и полно, задавать вопросы, вести диалог, выслушивать друг друга до конца.</a:t>
            </a:r>
          </a:p>
          <a:p>
            <a:r>
              <a:rPr lang="ru-RU" sz="2400" dirty="0"/>
              <a:t>Учить составлять рассказы-описания, связно рассказывать о содержании серии сюжетных картинок по предложенному плану.</a:t>
            </a:r>
          </a:p>
          <a:p>
            <a:r>
              <a:rPr lang="ru-RU" sz="2400" dirty="0"/>
              <a:t>Совершенствовать навык пересказа хорошо знакомых сказок и коротких текстов.</a:t>
            </a:r>
          </a:p>
          <a:p>
            <a:r>
              <a:rPr lang="ru-RU" sz="2400" dirty="0"/>
              <a:t>Приобщать к художественной литературе. Проявлять  эмоциональное отношение к литературным произведениям, выражать  свое отношение к конкретному поступку персонажа. Понимать  скрытые мотивы поведения героев. Уметь отвечать на вопросы по содержанию прочитанного.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ADD8B34-A7D0-897D-E127-7D42BD500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5338" y="-89370"/>
            <a:ext cx="5872473" cy="1360410"/>
          </a:xfrm>
          <a:prstGeom prst="rect">
            <a:avLst/>
          </a:prstGeom>
        </p:spPr>
      </p:pic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FF89807D-BE15-9A67-B682-16D65D7CF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631" y="1131301"/>
            <a:ext cx="9514230" cy="2195891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Рисование-способствовать дальнейшему овладению разными способами рисования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Аппликация-совершенствовать навыки работы с ножницами, учить разрезать бумагу на полоски, вырезать круги из квадратов, овалы из прямоугольников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Лепка-учить лепить людей, животных, птиц.</a:t>
            </a:r>
            <a:br>
              <a:rPr lang="ru-RU" sz="1800" dirty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17A473F-6E83-418D-8861-CCDE2B1794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31" y="3335062"/>
            <a:ext cx="4659201" cy="349440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D3CC50A-7AD5-4A7A-8CD4-7C9D558241F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034"/>
          <a:stretch/>
        </p:blipFill>
        <p:spPr>
          <a:xfrm>
            <a:off x="6066124" y="3335061"/>
            <a:ext cx="4855029" cy="349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2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828" y="268778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sz="2500" b="1" u="sng" dirty="0">
                <a:solidFill>
                  <a:prstClr val="black">
                    <a:lumMod val="75000"/>
                    <a:lumOff val="25000"/>
                  </a:prstClr>
                </a:solidFill>
              </a:rPr>
              <a:t>Физическое развитие</a:t>
            </a:r>
            <a:br>
              <a:rPr lang="ru-RU" sz="2500" b="1" u="sng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ru-RU" sz="2500" u="sng" dirty="0">
                <a:solidFill>
                  <a:prstClr val="black">
                    <a:lumMod val="75000"/>
                    <a:lumOff val="25000"/>
                  </a:prstClr>
                </a:solidFill>
              </a:rPr>
              <a:t>Осуществлять непрерывное совершенствование двигательных умений и навыков с учетом </a:t>
            </a:r>
            <a:r>
              <a:rPr lang="ru-RU" sz="2500" u="sng" dirty="0" err="1">
                <a:solidFill>
                  <a:prstClr val="black">
                    <a:lumMod val="75000"/>
                    <a:lumOff val="25000"/>
                  </a:prstClr>
                </a:solidFill>
              </a:rPr>
              <a:t>возростных</a:t>
            </a:r>
            <a:r>
              <a:rPr lang="ru-RU" sz="2500" u="sng" dirty="0">
                <a:solidFill>
                  <a:prstClr val="black">
                    <a:lumMod val="75000"/>
                    <a:lumOff val="25000"/>
                  </a:prstClr>
                </a:solidFill>
              </a:rPr>
              <a:t> особенностей.</a:t>
            </a:r>
            <a:br>
              <a:rPr lang="ru-RU" sz="2500" u="sng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ru-RU" sz="2500" u="sng" dirty="0">
                <a:solidFill>
                  <a:prstClr val="black">
                    <a:lumMod val="75000"/>
                    <a:lumOff val="25000"/>
                  </a:prstClr>
                </a:solidFill>
              </a:rPr>
              <a:t>Развивать быстроту, силу, выносливость, гибкость, способность поддерживать равновесие.</a:t>
            </a:r>
            <a:br>
              <a:rPr lang="ru-RU" sz="2500" u="sng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Формировать умения играть в спортивные игры, игры-соревнования, игры-эстафеты. Учить самостоятельно организовывать подвижные игры.</a:t>
            </a:r>
            <a:br>
              <a:rPr lang="ru-RU" sz="2200" dirty="0"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endParaRPr lang="ru-RU" sz="22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A2FABB6-251B-43C7-B300-0CE2E21F54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077" y="3745195"/>
            <a:ext cx="5056048" cy="284402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61B215F-EC1D-4886-BE77-7443353858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8875" y="3745195"/>
            <a:ext cx="5056048" cy="284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430149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905</TotalTime>
  <Words>522</Words>
  <Application>Microsoft Office PowerPoint</Application>
  <PresentationFormat>Широкоэкранный</PresentationFormat>
  <Paragraphs>21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Грань</vt:lpstr>
      <vt:lpstr> Образовательно- воспитательный  процесс в старшей группы «Улыбка» </vt:lpstr>
      <vt:lpstr> Социально-коммуникативное развитие Воспитывать честность, скромность, отзывчивость, способность сочувствовать и сопереживать. Учить быть требовательным к  себе и окружающим. Воспитывать у мальчиков внимательное отношение к девочкам. У девочек скромность, умение заботиться об окружающих. Учить детей самостоятельно организовывать игровое взаимодействие, создавать проблемно-игровые ситуации, отражать в игре окружающую действительность. Учить организовывать игры-соревнования, игры-эстафеты, участвовать в них, соблюдать правила. Совершенствовать навыки игры в настольно-печатные дидактические игры. Продолжать знакомить с профессиями взрослых в разных сферах деятельности. Прививать желание участвовать в хозяйственно-бытовой деятельности, наводить порядок в группе, выполнять обязанности дежурных по столовой, на занятиях.            </vt:lpstr>
      <vt:lpstr> Учить детей соблюдать технику безопасности в быту, дома и в детском саду, на улицах города, в лесу, вблизи водоемов. Совершенствовать знание правил  дорожного движения. Познакомить с работой службы МЧС. Закрепить правила поведения с незнакомыми людьми. Закрепить знание каждым ребенком своих домашнего адреса,  фамилии, имени и отчества  родителей. </vt:lpstr>
      <vt:lpstr>Познавательное развитие:  ФЭМП-формировать навыки количественного и порядкового счета в пределах 10, учить сравнивать рядом стоящие числа. Познакомить с составом числа из единиц в пределах 5. Учить измерять объем условными мерками. Совершенствовать навыки ориентировки в пространстве и на плоскости.   </vt:lpstr>
      <vt:lpstr>     Продолжать знакомить с геометрическими формами и фигурами. Формировать представление о расположении цветов в радуге.  Расширять представления о родной стране как о многонациональном государстве, государственных праздниках, родном городе и его достопримечательностях  Формировать представления о родословной своей семьи. Учить детей наблюдать сезонные изменения в природе и устанавливать причинно-следственные связи. Систематизировать знания о временах года, частях суток. </vt:lpstr>
      <vt:lpstr>Презентация PowerPoint</vt:lpstr>
      <vt:lpstr>Рисование-способствовать дальнейшему овладению разными способами рисования Аппликация-совершенствовать навыки работы с ножницами, учить разрезать бумагу на полоски, вырезать круги из квадратов, овалы из прямоугольников Лепка-учить лепить людей, животных, птиц. </vt:lpstr>
      <vt:lpstr>Физическое развитие Осуществлять непрерывное совершенствование двигательных умений и навыков с учетом возростных особенностей. Развивать быстроту, силу, выносливость, гибкость, способность поддерживать равновесие. Формировать умения играть в спортивные игры, игры-соревнования, игры-эстафеты. Учить самостоятельно организовывать подвижные игры.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Рабочая программа воспитателя группы «Сказка» на 2016-2017г учебный год</dc:title>
  <dc:creator>ACER</dc:creator>
  <cp:lastModifiedBy>Елена Романенко</cp:lastModifiedBy>
  <cp:revision>65</cp:revision>
  <dcterms:created xsi:type="dcterms:W3CDTF">2016-10-10T12:16:10Z</dcterms:created>
  <dcterms:modified xsi:type="dcterms:W3CDTF">2024-11-30T11:25:28Z</dcterms:modified>
</cp:coreProperties>
</file>