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76" r:id="rId2"/>
    <p:sldMasterId id="2147483678" r:id="rId3"/>
  </p:sldMasterIdLst>
  <p:sldIdLst>
    <p:sldId id="268" r:id="rId4"/>
    <p:sldId id="314" r:id="rId5"/>
    <p:sldId id="258" r:id="rId6"/>
    <p:sldId id="315" r:id="rId7"/>
    <p:sldId id="278" r:id="rId8"/>
    <p:sldId id="277" r:id="rId9"/>
    <p:sldId id="279" r:id="rId10"/>
    <p:sldId id="316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1" r:id="rId19"/>
    <p:sldId id="28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311" r:id="rId29"/>
    <p:sldId id="302" r:id="rId30"/>
    <p:sldId id="301" r:id="rId31"/>
    <p:sldId id="300" r:id="rId32"/>
    <p:sldId id="307" r:id="rId33"/>
    <p:sldId id="313" r:id="rId34"/>
    <p:sldId id="306" r:id="rId35"/>
    <p:sldId id="305" r:id="rId36"/>
    <p:sldId id="303" r:id="rId37"/>
    <p:sldId id="304" r:id="rId38"/>
    <p:sldId id="308" r:id="rId39"/>
    <p:sldId id="263" r:id="rId40"/>
    <p:sldId id="276" r:id="rId4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99CC"/>
    <a:srgbClr val="660066"/>
    <a:srgbClr val="FF9900"/>
    <a:srgbClr val="0066CC"/>
    <a:srgbClr val="FF0000"/>
    <a:srgbClr val="9900CC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19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FEEDD-2261-4F4C-A06C-67F67739906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781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A2C16-3099-422A-A274-70549A64F0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549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6BB82-8D76-43B7-8BFE-135944CA1C8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0597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16ED9-D4B9-4A6C-B7C7-5DB3A50DE57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0055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DBAB7-EA7B-4415-9ED7-B3D1F0A703D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739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62EDF0-96FB-4563-98F4-63867573CDD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8955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4EA59-7BFC-4C2A-B93E-5AF1A14F181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8859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2C1FE7-27FF-47C5-B197-B09D78C0E5D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043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903B92-B316-4207-8BF9-ECBB0E3275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5676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40317-18B1-4911-BF56-1AD9544AD07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334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433EA-4DF7-4331-B9BC-94B7DE89D3D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2414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258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96259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68 w 2780"/>
                <a:gd name="T1" fmla="*/ 18 h 953"/>
                <a:gd name="T2" fmla="*/ 2678 w 2780"/>
                <a:gd name="T3" fmla="*/ 24 h 953"/>
                <a:gd name="T4" fmla="*/ 2613 w 2780"/>
                <a:gd name="T5" fmla="*/ 102 h 953"/>
                <a:gd name="T6" fmla="*/ 2511 w 2780"/>
                <a:gd name="T7" fmla="*/ 156 h 953"/>
                <a:gd name="T8" fmla="*/ 2505 w 2780"/>
                <a:gd name="T9" fmla="*/ 222 h 953"/>
                <a:gd name="T10" fmla="*/ 2487 w 2780"/>
                <a:gd name="T11" fmla="*/ 246 h 953"/>
                <a:gd name="T12" fmla="*/ 2469 w 2780"/>
                <a:gd name="T13" fmla="*/ 252 h 953"/>
                <a:gd name="T14" fmla="*/ 2397 w 2780"/>
                <a:gd name="T15" fmla="*/ 210 h 953"/>
                <a:gd name="T16" fmla="*/ 2260 w 2780"/>
                <a:gd name="T17" fmla="*/ 192 h 953"/>
                <a:gd name="T18" fmla="*/ 2236 w 2780"/>
                <a:gd name="T19" fmla="*/ 186 h 953"/>
                <a:gd name="T20" fmla="*/ 2218 w 2780"/>
                <a:gd name="T21" fmla="*/ 192 h 953"/>
                <a:gd name="T22" fmla="*/ 2146 w 2780"/>
                <a:gd name="T23" fmla="*/ 228 h 953"/>
                <a:gd name="T24" fmla="*/ 2110 w 2780"/>
                <a:gd name="T25" fmla="*/ 240 h 953"/>
                <a:gd name="T26" fmla="*/ 2086 w 2780"/>
                <a:gd name="T27" fmla="*/ 246 h 953"/>
                <a:gd name="T28" fmla="*/ 2074 w 2780"/>
                <a:gd name="T29" fmla="*/ 258 h 953"/>
                <a:gd name="T30" fmla="*/ 2074 w 2780"/>
                <a:gd name="T31" fmla="*/ 276 h 953"/>
                <a:gd name="T32" fmla="*/ 2051 w 2780"/>
                <a:gd name="T33" fmla="*/ 300 h 953"/>
                <a:gd name="T34" fmla="*/ 2033 w 2780"/>
                <a:gd name="T35" fmla="*/ 312 h 953"/>
                <a:gd name="T36" fmla="*/ 2021 w 2780"/>
                <a:gd name="T37" fmla="*/ 324 h 953"/>
                <a:gd name="T38" fmla="*/ 2009 w 2780"/>
                <a:gd name="T39" fmla="*/ 336 h 953"/>
                <a:gd name="T40" fmla="*/ 1979 w 2780"/>
                <a:gd name="T41" fmla="*/ 342 h 953"/>
                <a:gd name="T42" fmla="*/ 1913 w 2780"/>
                <a:gd name="T43" fmla="*/ 336 h 953"/>
                <a:gd name="T44" fmla="*/ 1877 w 2780"/>
                <a:gd name="T45" fmla="*/ 330 h 953"/>
                <a:gd name="T46" fmla="*/ 1865 w 2780"/>
                <a:gd name="T47" fmla="*/ 342 h 953"/>
                <a:gd name="T48" fmla="*/ 1853 w 2780"/>
                <a:gd name="T49" fmla="*/ 354 h 953"/>
                <a:gd name="T50" fmla="*/ 1823 w 2780"/>
                <a:gd name="T51" fmla="*/ 360 h 953"/>
                <a:gd name="T52" fmla="*/ 1764 w 2780"/>
                <a:gd name="T53" fmla="*/ 342 h 953"/>
                <a:gd name="T54" fmla="*/ 1740 w 2780"/>
                <a:gd name="T55" fmla="*/ 342 h 953"/>
                <a:gd name="T56" fmla="*/ 1716 w 2780"/>
                <a:gd name="T57" fmla="*/ 354 h 953"/>
                <a:gd name="T58" fmla="*/ 1656 w 2780"/>
                <a:gd name="T59" fmla="*/ 425 h 953"/>
                <a:gd name="T60" fmla="*/ 1614 w 2780"/>
                <a:gd name="T61" fmla="*/ 569 h 953"/>
                <a:gd name="T62" fmla="*/ 1614 w 2780"/>
                <a:gd name="T63" fmla="*/ 593 h 953"/>
                <a:gd name="T64" fmla="*/ 1620 w 2780"/>
                <a:gd name="T65" fmla="*/ 641 h 953"/>
                <a:gd name="T66" fmla="*/ 1638 w 2780"/>
                <a:gd name="T67" fmla="*/ 659 h 953"/>
                <a:gd name="T68" fmla="*/ 1632 w 2780"/>
                <a:gd name="T69" fmla="*/ 671 h 953"/>
                <a:gd name="T70" fmla="*/ 1620 w 2780"/>
                <a:gd name="T71" fmla="*/ 683 h 953"/>
                <a:gd name="T72" fmla="*/ 1542 w 2780"/>
                <a:gd name="T73" fmla="*/ 689 h 953"/>
                <a:gd name="T74" fmla="*/ 1465 w 2780"/>
                <a:gd name="T75" fmla="*/ 629 h 953"/>
                <a:gd name="T76" fmla="*/ 1333 w 2780"/>
                <a:gd name="T77" fmla="*/ 587 h 953"/>
                <a:gd name="T78" fmla="*/ 1184 w 2780"/>
                <a:gd name="T79" fmla="*/ 671 h 953"/>
                <a:gd name="T80" fmla="*/ 1016 w 2780"/>
                <a:gd name="T81" fmla="*/ 731 h 953"/>
                <a:gd name="T82" fmla="*/ 813 w 2780"/>
                <a:gd name="T83" fmla="*/ 743 h 953"/>
                <a:gd name="T84" fmla="*/ 628 w 2780"/>
                <a:gd name="T85" fmla="*/ 701 h 953"/>
                <a:gd name="T86" fmla="*/ 568 w 2780"/>
                <a:gd name="T87" fmla="*/ 695 h 953"/>
                <a:gd name="T88" fmla="*/ 556 w 2780"/>
                <a:gd name="T89" fmla="*/ 701 h 953"/>
                <a:gd name="T90" fmla="*/ 520 w 2780"/>
                <a:gd name="T91" fmla="*/ 731 h 953"/>
                <a:gd name="T92" fmla="*/ 436 w 2780"/>
                <a:gd name="T93" fmla="*/ 809 h 953"/>
                <a:gd name="T94" fmla="*/ 406 w 2780"/>
                <a:gd name="T95" fmla="*/ 821 h 953"/>
                <a:gd name="T96" fmla="*/ 382 w 2780"/>
                <a:gd name="T97" fmla="*/ 821 h 953"/>
                <a:gd name="T98" fmla="*/ 335 w 2780"/>
                <a:gd name="T99" fmla="*/ 827 h 953"/>
                <a:gd name="T100" fmla="*/ 209 w 2780"/>
                <a:gd name="T101" fmla="*/ 851 h 953"/>
                <a:gd name="T102" fmla="*/ 173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780 w 2780"/>
                <a:gd name="T115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0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>
                <a:gd name="T0" fmla="*/ 12 w 12"/>
                <a:gd name="T1" fmla="*/ 18 h 18"/>
                <a:gd name="T2" fmla="*/ 12 w 12"/>
                <a:gd name="T3" fmla="*/ 12 h 18"/>
                <a:gd name="T4" fmla="*/ 6 w 12"/>
                <a:gd name="T5" fmla="*/ 6 h 18"/>
                <a:gd name="T6" fmla="*/ 6 w 12"/>
                <a:gd name="T7" fmla="*/ 6 h 18"/>
                <a:gd name="T8" fmla="*/ 0 w 12"/>
                <a:gd name="T9" fmla="*/ 0 h 18"/>
                <a:gd name="T10" fmla="*/ 12 w 12"/>
                <a:gd name="T11" fmla="*/ 18 h 18"/>
                <a:gd name="T12" fmla="*/ 12 w 12"/>
                <a:gd name="T13" fmla="*/ 18 h 18"/>
                <a:gd name="T14" fmla="*/ 12 w 12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1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>
                <a:gd name="T0" fmla="*/ 0 w 6"/>
                <a:gd name="T1" fmla="*/ 12 h 18"/>
                <a:gd name="T2" fmla="*/ 6 w 6"/>
                <a:gd name="T3" fmla="*/ 18 h 18"/>
                <a:gd name="T4" fmla="*/ 0 w 6"/>
                <a:gd name="T5" fmla="*/ 0 h 18"/>
                <a:gd name="T6" fmla="*/ 0 w 6"/>
                <a:gd name="T7" fmla="*/ 12 h 18"/>
                <a:gd name="T8" fmla="*/ 0 w 6"/>
                <a:gd name="T9" fmla="*/ 12 h 18"/>
                <a:gd name="T10" fmla="*/ 0 w 6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2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>
                <a:gd name="T0" fmla="*/ 280 w 304"/>
                <a:gd name="T1" fmla="*/ 42 h 741"/>
                <a:gd name="T2" fmla="*/ 274 w 304"/>
                <a:gd name="T3" fmla="*/ 42 h 741"/>
                <a:gd name="T4" fmla="*/ 268 w 304"/>
                <a:gd name="T5" fmla="*/ 42 h 741"/>
                <a:gd name="T6" fmla="*/ 256 w 304"/>
                <a:gd name="T7" fmla="*/ 42 h 741"/>
                <a:gd name="T8" fmla="*/ 238 w 304"/>
                <a:gd name="T9" fmla="*/ 48 h 741"/>
                <a:gd name="T10" fmla="*/ 214 w 304"/>
                <a:gd name="T11" fmla="*/ 12 h 741"/>
                <a:gd name="T12" fmla="*/ 196 w 304"/>
                <a:gd name="T13" fmla="*/ 0 h 741"/>
                <a:gd name="T14" fmla="*/ 196 w 304"/>
                <a:gd name="T15" fmla="*/ 0 h 741"/>
                <a:gd name="T16" fmla="*/ 164 w 304"/>
                <a:gd name="T17" fmla="*/ 167 h 741"/>
                <a:gd name="T18" fmla="*/ 144 w 304"/>
                <a:gd name="T19" fmla="*/ 217 h 741"/>
                <a:gd name="T20" fmla="*/ 110 w 304"/>
                <a:gd name="T21" fmla="*/ 281 h 741"/>
                <a:gd name="T22" fmla="*/ 96 w 304"/>
                <a:gd name="T23" fmla="*/ 327 h 741"/>
                <a:gd name="T24" fmla="*/ 124 w 304"/>
                <a:gd name="T25" fmla="*/ 405 h 741"/>
                <a:gd name="T26" fmla="*/ 100 w 304"/>
                <a:gd name="T27" fmla="*/ 463 h 741"/>
                <a:gd name="T28" fmla="*/ 68 w 304"/>
                <a:gd name="T29" fmla="*/ 503 h 741"/>
                <a:gd name="T30" fmla="*/ 30 w 304"/>
                <a:gd name="T31" fmla="*/ 539 h 741"/>
                <a:gd name="T32" fmla="*/ 24 w 304"/>
                <a:gd name="T33" fmla="*/ 613 h 741"/>
                <a:gd name="T34" fmla="*/ 0 w 304"/>
                <a:gd name="T35" fmla="*/ 741 h 741"/>
                <a:gd name="T36" fmla="*/ 202 w 304"/>
                <a:gd name="T37" fmla="*/ 741 h 741"/>
                <a:gd name="T38" fmla="*/ 180 w 304"/>
                <a:gd name="T39" fmla="*/ 639 h 741"/>
                <a:gd name="T40" fmla="*/ 192 w 304"/>
                <a:gd name="T41" fmla="*/ 589 h 741"/>
                <a:gd name="T42" fmla="*/ 178 w 304"/>
                <a:gd name="T43" fmla="*/ 539 h 741"/>
                <a:gd name="T44" fmla="*/ 190 w 304"/>
                <a:gd name="T45" fmla="*/ 499 h 741"/>
                <a:gd name="T46" fmla="*/ 184 w 304"/>
                <a:gd name="T47" fmla="*/ 465 h 741"/>
                <a:gd name="T48" fmla="*/ 192 w 304"/>
                <a:gd name="T49" fmla="*/ 391 h 741"/>
                <a:gd name="T50" fmla="*/ 216 w 304"/>
                <a:gd name="T51" fmla="*/ 313 h 741"/>
                <a:gd name="T52" fmla="*/ 238 w 304"/>
                <a:gd name="T53" fmla="*/ 249 h 741"/>
                <a:gd name="T54" fmla="*/ 268 w 304"/>
                <a:gd name="T55" fmla="*/ 185 h 741"/>
                <a:gd name="T56" fmla="*/ 284 w 304"/>
                <a:gd name="T57" fmla="*/ 159 h 741"/>
                <a:gd name="T58" fmla="*/ 304 w 304"/>
                <a:gd name="T59" fmla="*/ 12 h 741"/>
                <a:gd name="T60" fmla="*/ 298 w 304"/>
                <a:gd name="T61" fmla="*/ 24 h 741"/>
                <a:gd name="T62" fmla="*/ 292 w 304"/>
                <a:gd name="T63" fmla="*/ 30 h 741"/>
                <a:gd name="T64" fmla="*/ 292 w 304"/>
                <a:gd name="T65" fmla="*/ 36 h 741"/>
                <a:gd name="T66" fmla="*/ 286 w 304"/>
                <a:gd name="T67" fmla="*/ 36 h 741"/>
                <a:gd name="T68" fmla="*/ 286 w 304"/>
                <a:gd name="T69" fmla="*/ 42 h 741"/>
                <a:gd name="T70" fmla="*/ 280 w 304"/>
                <a:gd name="T71" fmla="*/ 42 h 741"/>
                <a:gd name="T72" fmla="*/ 280 w 304"/>
                <a:gd name="T73" fmla="*/ 42 h 741"/>
                <a:gd name="T74" fmla="*/ 280 w 304"/>
                <a:gd name="T75" fmla="*/ 42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3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>
                <a:gd name="T0" fmla="*/ 284 w 314"/>
                <a:gd name="T1" fmla="*/ 6 h 767"/>
                <a:gd name="T2" fmla="*/ 278 w 314"/>
                <a:gd name="T3" fmla="*/ 6 h 767"/>
                <a:gd name="T4" fmla="*/ 272 w 314"/>
                <a:gd name="T5" fmla="*/ 12 h 767"/>
                <a:gd name="T6" fmla="*/ 254 w 314"/>
                <a:gd name="T7" fmla="*/ 18 h 767"/>
                <a:gd name="T8" fmla="*/ 230 w 314"/>
                <a:gd name="T9" fmla="*/ 24 h 767"/>
                <a:gd name="T10" fmla="*/ 206 w 314"/>
                <a:gd name="T11" fmla="*/ 42 h 767"/>
                <a:gd name="T12" fmla="*/ 188 w 314"/>
                <a:gd name="T13" fmla="*/ 48 h 767"/>
                <a:gd name="T14" fmla="*/ 176 w 314"/>
                <a:gd name="T15" fmla="*/ 54 h 767"/>
                <a:gd name="T16" fmla="*/ 170 w 314"/>
                <a:gd name="T17" fmla="*/ 54 h 767"/>
                <a:gd name="T18" fmla="*/ 150 w 314"/>
                <a:gd name="T19" fmla="*/ 169 h 767"/>
                <a:gd name="T20" fmla="*/ 110 w 314"/>
                <a:gd name="T21" fmla="*/ 225 h 767"/>
                <a:gd name="T22" fmla="*/ 54 w 314"/>
                <a:gd name="T23" fmla="*/ 383 h 767"/>
                <a:gd name="T24" fmla="*/ 82 w 314"/>
                <a:gd name="T25" fmla="*/ 555 h 767"/>
                <a:gd name="T26" fmla="*/ 40 w 314"/>
                <a:gd name="T27" fmla="*/ 679 h 767"/>
                <a:gd name="T28" fmla="*/ 0 w 314"/>
                <a:gd name="T29" fmla="*/ 767 h 767"/>
                <a:gd name="T30" fmla="*/ 108 w 314"/>
                <a:gd name="T31" fmla="*/ 767 h 767"/>
                <a:gd name="T32" fmla="*/ 120 w 314"/>
                <a:gd name="T33" fmla="*/ 611 h 767"/>
                <a:gd name="T34" fmla="*/ 148 w 314"/>
                <a:gd name="T35" fmla="*/ 499 h 767"/>
                <a:gd name="T36" fmla="*/ 160 w 314"/>
                <a:gd name="T37" fmla="*/ 367 h 767"/>
                <a:gd name="T38" fmla="*/ 218 w 314"/>
                <a:gd name="T39" fmla="*/ 327 h 767"/>
                <a:gd name="T40" fmla="*/ 238 w 314"/>
                <a:gd name="T41" fmla="*/ 221 h 767"/>
                <a:gd name="T42" fmla="*/ 296 w 314"/>
                <a:gd name="T43" fmla="*/ 135 h 767"/>
                <a:gd name="T44" fmla="*/ 314 w 314"/>
                <a:gd name="T45" fmla="*/ 0 h 767"/>
                <a:gd name="T46" fmla="*/ 302 w 314"/>
                <a:gd name="T47" fmla="*/ 0 h 767"/>
                <a:gd name="T48" fmla="*/ 296 w 314"/>
                <a:gd name="T49" fmla="*/ 0 h 767"/>
                <a:gd name="T50" fmla="*/ 290 w 314"/>
                <a:gd name="T51" fmla="*/ 0 h 767"/>
                <a:gd name="T52" fmla="*/ 284 w 314"/>
                <a:gd name="T53" fmla="*/ 6 h 767"/>
                <a:gd name="T54" fmla="*/ 284 w 314"/>
                <a:gd name="T55" fmla="*/ 6 h 767"/>
                <a:gd name="T56" fmla="*/ 284 w 314"/>
                <a:gd name="T57" fmla="*/ 6 h 767"/>
                <a:gd name="T58" fmla="*/ 284 w 314"/>
                <a:gd name="T59" fmla="*/ 6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4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>
                <a:gd name="T0" fmla="*/ 257 w 275"/>
                <a:gd name="T1" fmla="*/ 12 h 623"/>
                <a:gd name="T2" fmla="*/ 239 w 275"/>
                <a:gd name="T3" fmla="*/ 6 h 623"/>
                <a:gd name="T4" fmla="*/ 203 w 275"/>
                <a:gd name="T5" fmla="*/ 6 h 623"/>
                <a:gd name="T6" fmla="*/ 203 w 275"/>
                <a:gd name="T7" fmla="*/ 6 h 623"/>
                <a:gd name="T8" fmla="*/ 197 w 275"/>
                <a:gd name="T9" fmla="*/ 6 h 623"/>
                <a:gd name="T10" fmla="*/ 185 w 275"/>
                <a:gd name="T11" fmla="*/ 0 h 623"/>
                <a:gd name="T12" fmla="*/ 173 w 275"/>
                <a:gd name="T13" fmla="*/ 0 h 623"/>
                <a:gd name="T14" fmla="*/ 166 w 275"/>
                <a:gd name="T15" fmla="*/ 0 h 623"/>
                <a:gd name="T16" fmla="*/ 160 w 275"/>
                <a:gd name="T17" fmla="*/ 0 h 623"/>
                <a:gd name="T18" fmla="*/ 144 w 275"/>
                <a:gd name="T19" fmla="*/ 117 h 623"/>
                <a:gd name="T20" fmla="*/ 128 w 275"/>
                <a:gd name="T21" fmla="*/ 185 h 623"/>
                <a:gd name="T22" fmla="*/ 58 w 275"/>
                <a:gd name="T23" fmla="*/ 299 h 623"/>
                <a:gd name="T24" fmla="*/ 54 w 275"/>
                <a:gd name="T25" fmla="*/ 441 h 623"/>
                <a:gd name="T26" fmla="*/ 24 w 275"/>
                <a:gd name="T27" fmla="*/ 523 h 623"/>
                <a:gd name="T28" fmla="*/ 0 w 275"/>
                <a:gd name="T29" fmla="*/ 623 h 623"/>
                <a:gd name="T30" fmla="*/ 78 w 275"/>
                <a:gd name="T31" fmla="*/ 623 h 623"/>
                <a:gd name="T32" fmla="*/ 92 w 275"/>
                <a:gd name="T33" fmla="*/ 555 h 623"/>
                <a:gd name="T34" fmla="*/ 134 w 275"/>
                <a:gd name="T35" fmla="*/ 447 h 623"/>
                <a:gd name="T36" fmla="*/ 158 w 275"/>
                <a:gd name="T37" fmla="*/ 315 h 623"/>
                <a:gd name="T38" fmla="*/ 184 w 275"/>
                <a:gd name="T39" fmla="*/ 257 h 623"/>
                <a:gd name="T40" fmla="*/ 216 w 275"/>
                <a:gd name="T41" fmla="*/ 211 h 623"/>
                <a:gd name="T42" fmla="*/ 222 w 275"/>
                <a:gd name="T43" fmla="*/ 145 h 623"/>
                <a:gd name="T44" fmla="*/ 240 w 275"/>
                <a:gd name="T45" fmla="*/ 111 h 623"/>
                <a:gd name="T46" fmla="*/ 262 w 275"/>
                <a:gd name="T47" fmla="*/ 79 h 623"/>
                <a:gd name="T48" fmla="*/ 275 w 275"/>
                <a:gd name="T49" fmla="*/ 6 h 623"/>
                <a:gd name="T50" fmla="*/ 263 w 275"/>
                <a:gd name="T51" fmla="*/ 12 h 623"/>
                <a:gd name="T52" fmla="*/ 257 w 275"/>
                <a:gd name="T53" fmla="*/ 12 h 623"/>
                <a:gd name="T54" fmla="*/ 257 w 275"/>
                <a:gd name="T55" fmla="*/ 12 h 623"/>
                <a:gd name="T56" fmla="*/ 257 w 275"/>
                <a:gd name="T57" fmla="*/ 1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5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>
                <a:gd name="T0" fmla="*/ 171 w 213"/>
                <a:gd name="T1" fmla="*/ 12 h 611"/>
                <a:gd name="T2" fmla="*/ 159 w 213"/>
                <a:gd name="T3" fmla="*/ 24 h 611"/>
                <a:gd name="T4" fmla="*/ 153 w 213"/>
                <a:gd name="T5" fmla="*/ 36 h 611"/>
                <a:gd name="T6" fmla="*/ 128 w 213"/>
                <a:gd name="T7" fmla="*/ 60 h 611"/>
                <a:gd name="T8" fmla="*/ 110 w 213"/>
                <a:gd name="T9" fmla="*/ 83 h 611"/>
                <a:gd name="T10" fmla="*/ 86 w 213"/>
                <a:gd name="T11" fmla="*/ 119 h 611"/>
                <a:gd name="T12" fmla="*/ 68 w 213"/>
                <a:gd name="T13" fmla="*/ 167 h 611"/>
                <a:gd name="T14" fmla="*/ 68 w 213"/>
                <a:gd name="T15" fmla="*/ 221 h 611"/>
                <a:gd name="T16" fmla="*/ 68 w 213"/>
                <a:gd name="T17" fmla="*/ 227 h 611"/>
                <a:gd name="T18" fmla="*/ 68 w 213"/>
                <a:gd name="T19" fmla="*/ 233 h 611"/>
                <a:gd name="T20" fmla="*/ 68 w 213"/>
                <a:gd name="T21" fmla="*/ 239 h 611"/>
                <a:gd name="T22" fmla="*/ 68 w 213"/>
                <a:gd name="T23" fmla="*/ 245 h 611"/>
                <a:gd name="T24" fmla="*/ 68 w 213"/>
                <a:gd name="T25" fmla="*/ 251 h 611"/>
                <a:gd name="T26" fmla="*/ 68 w 213"/>
                <a:gd name="T27" fmla="*/ 251 h 611"/>
                <a:gd name="T28" fmla="*/ 68 w 213"/>
                <a:gd name="T29" fmla="*/ 257 h 611"/>
                <a:gd name="T30" fmla="*/ 68 w 213"/>
                <a:gd name="T31" fmla="*/ 269 h 611"/>
                <a:gd name="T32" fmla="*/ 74 w 213"/>
                <a:gd name="T33" fmla="*/ 287 h 611"/>
                <a:gd name="T34" fmla="*/ 80 w 213"/>
                <a:gd name="T35" fmla="*/ 305 h 611"/>
                <a:gd name="T36" fmla="*/ 86 w 213"/>
                <a:gd name="T37" fmla="*/ 311 h 611"/>
                <a:gd name="T38" fmla="*/ 86 w 213"/>
                <a:gd name="T39" fmla="*/ 311 h 611"/>
                <a:gd name="T40" fmla="*/ 92 w 213"/>
                <a:gd name="T41" fmla="*/ 317 h 611"/>
                <a:gd name="T42" fmla="*/ 92 w 213"/>
                <a:gd name="T43" fmla="*/ 323 h 611"/>
                <a:gd name="T44" fmla="*/ 92 w 213"/>
                <a:gd name="T45" fmla="*/ 323 h 611"/>
                <a:gd name="T46" fmla="*/ 24 w 213"/>
                <a:gd name="T47" fmla="*/ 437 h 611"/>
                <a:gd name="T48" fmla="*/ 18 w 213"/>
                <a:gd name="T49" fmla="*/ 471 h 611"/>
                <a:gd name="T50" fmla="*/ 0 w 213"/>
                <a:gd name="T51" fmla="*/ 547 h 611"/>
                <a:gd name="T52" fmla="*/ 50 w 213"/>
                <a:gd name="T53" fmla="*/ 611 h 611"/>
                <a:gd name="T54" fmla="*/ 114 w 213"/>
                <a:gd name="T55" fmla="*/ 611 h 611"/>
                <a:gd name="T56" fmla="*/ 104 w 213"/>
                <a:gd name="T57" fmla="*/ 555 h 611"/>
                <a:gd name="T58" fmla="*/ 120 w 213"/>
                <a:gd name="T59" fmla="*/ 515 h 611"/>
                <a:gd name="T60" fmla="*/ 150 w 213"/>
                <a:gd name="T61" fmla="*/ 449 h 611"/>
                <a:gd name="T62" fmla="*/ 166 w 213"/>
                <a:gd name="T63" fmla="*/ 377 h 611"/>
                <a:gd name="T64" fmla="*/ 156 w 213"/>
                <a:gd name="T65" fmla="*/ 295 h 611"/>
                <a:gd name="T66" fmla="*/ 170 w 213"/>
                <a:gd name="T67" fmla="*/ 203 h 611"/>
                <a:gd name="T68" fmla="*/ 212 w 213"/>
                <a:gd name="T69" fmla="*/ 95 h 611"/>
                <a:gd name="T70" fmla="*/ 213 w 213"/>
                <a:gd name="T71" fmla="*/ 0 h 611"/>
                <a:gd name="T72" fmla="*/ 207 w 213"/>
                <a:gd name="T73" fmla="*/ 0 h 611"/>
                <a:gd name="T74" fmla="*/ 201 w 213"/>
                <a:gd name="T75" fmla="*/ 0 h 611"/>
                <a:gd name="T76" fmla="*/ 195 w 213"/>
                <a:gd name="T77" fmla="*/ 0 h 611"/>
                <a:gd name="T78" fmla="*/ 189 w 213"/>
                <a:gd name="T79" fmla="*/ 0 h 611"/>
                <a:gd name="T80" fmla="*/ 183 w 213"/>
                <a:gd name="T81" fmla="*/ 6 h 611"/>
                <a:gd name="T82" fmla="*/ 177 w 213"/>
                <a:gd name="T83" fmla="*/ 6 h 611"/>
                <a:gd name="T84" fmla="*/ 171 w 213"/>
                <a:gd name="T85" fmla="*/ 12 h 611"/>
                <a:gd name="T86" fmla="*/ 171 w 213"/>
                <a:gd name="T87" fmla="*/ 12 h 611"/>
                <a:gd name="T88" fmla="*/ 171 w 213"/>
                <a:gd name="T89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6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>
                <a:gd name="T0" fmla="*/ 149 w 167"/>
                <a:gd name="T1" fmla="*/ 60 h 384"/>
                <a:gd name="T2" fmla="*/ 119 w 167"/>
                <a:gd name="T3" fmla="*/ 30 h 384"/>
                <a:gd name="T4" fmla="*/ 89 w 167"/>
                <a:gd name="T5" fmla="*/ 12 h 384"/>
                <a:gd name="T6" fmla="*/ 59 w 167"/>
                <a:gd name="T7" fmla="*/ 0 h 384"/>
                <a:gd name="T8" fmla="*/ 54 w 167"/>
                <a:gd name="T9" fmla="*/ 70 h 384"/>
                <a:gd name="T10" fmla="*/ 46 w 167"/>
                <a:gd name="T11" fmla="*/ 112 h 384"/>
                <a:gd name="T12" fmla="*/ 52 w 167"/>
                <a:gd name="T13" fmla="*/ 168 h 384"/>
                <a:gd name="T14" fmla="*/ 24 w 167"/>
                <a:gd name="T15" fmla="*/ 194 h 384"/>
                <a:gd name="T16" fmla="*/ 16 w 167"/>
                <a:gd name="T17" fmla="*/ 258 h 384"/>
                <a:gd name="T18" fmla="*/ 2 w 167"/>
                <a:gd name="T19" fmla="*/ 300 h 384"/>
                <a:gd name="T20" fmla="*/ 0 w 167"/>
                <a:gd name="T21" fmla="*/ 352 h 384"/>
                <a:gd name="T22" fmla="*/ 47 w 167"/>
                <a:gd name="T23" fmla="*/ 384 h 384"/>
                <a:gd name="T24" fmla="*/ 149 w 167"/>
                <a:gd name="T25" fmla="*/ 384 h 384"/>
                <a:gd name="T26" fmla="*/ 134 w 167"/>
                <a:gd name="T27" fmla="*/ 350 h 384"/>
                <a:gd name="T28" fmla="*/ 104 w 167"/>
                <a:gd name="T29" fmla="*/ 324 h 384"/>
                <a:gd name="T30" fmla="*/ 138 w 167"/>
                <a:gd name="T31" fmla="*/ 274 h 384"/>
                <a:gd name="T32" fmla="*/ 122 w 167"/>
                <a:gd name="T33" fmla="*/ 220 h 384"/>
                <a:gd name="T34" fmla="*/ 132 w 167"/>
                <a:gd name="T35" fmla="*/ 186 h 384"/>
                <a:gd name="T36" fmla="*/ 140 w 167"/>
                <a:gd name="T37" fmla="*/ 154 h 384"/>
                <a:gd name="T38" fmla="*/ 167 w 167"/>
                <a:gd name="T39" fmla="*/ 90 h 384"/>
                <a:gd name="T40" fmla="*/ 149 w 167"/>
                <a:gd name="T41" fmla="*/ 60 h 384"/>
                <a:gd name="T42" fmla="*/ 149 w 167"/>
                <a:gd name="T43" fmla="*/ 60 h 384"/>
                <a:gd name="T44" fmla="*/ 149 w 167"/>
                <a:gd name="T45" fmla="*/ 6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7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>
                <a:gd name="T0" fmla="*/ 136 w 166"/>
                <a:gd name="T1" fmla="*/ 12 h 300"/>
                <a:gd name="T2" fmla="*/ 100 w 166"/>
                <a:gd name="T3" fmla="*/ 0 h 300"/>
                <a:gd name="T4" fmla="*/ 78 w 166"/>
                <a:gd name="T5" fmla="*/ 64 h 300"/>
                <a:gd name="T6" fmla="*/ 70 w 166"/>
                <a:gd name="T7" fmla="*/ 126 h 300"/>
                <a:gd name="T8" fmla="*/ 46 w 166"/>
                <a:gd name="T9" fmla="*/ 184 h 300"/>
                <a:gd name="T10" fmla="*/ 58 w 166"/>
                <a:gd name="T11" fmla="*/ 232 h 300"/>
                <a:gd name="T12" fmla="*/ 38 w 166"/>
                <a:gd name="T13" fmla="*/ 268 h 300"/>
                <a:gd name="T14" fmla="*/ 0 w 166"/>
                <a:gd name="T15" fmla="*/ 300 h 300"/>
                <a:gd name="T16" fmla="*/ 160 w 166"/>
                <a:gd name="T17" fmla="*/ 300 h 300"/>
                <a:gd name="T18" fmla="*/ 136 w 166"/>
                <a:gd name="T19" fmla="*/ 272 h 300"/>
                <a:gd name="T20" fmla="*/ 98 w 166"/>
                <a:gd name="T21" fmla="*/ 234 h 300"/>
                <a:gd name="T22" fmla="*/ 130 w 166"/>
                <a:gd name="T23" fmla="*/ 188 h 300"/>
                <a:gd name="T24" fmla="*/ 138 w 166"/>
                <a:gd name="T25" fmla="*/ 134 h 300"/>
                <a:gd name="T26" fmla="*/ 144 w 166"/>
                <a:gd name="T27" fmla="*/ 94 h 300"/>
                <a:gd name="T28" fmla="*/ 164 w 166"/>
                <a:gd name="T29" fmla="*/ 60 h 300"/>
                <a:gd name="T30" fmla="*/ 166 w 166"/>
                <a:gd name="T31" fmla="*/ 0 h 300"/>
                <a:gd name="T32" fmla="*/ 136 w 166"/>
                <a:gd name="T33" fmla="*/ 12 h 300"/>
                <a:gd name="T34" fmla="*/ 136 w 166"/>
                <a:gd name="T35" fmla="*/ 12 h 300"/>
                <a:gd name="T36" fmla="*/ 136 w 166"/>
                <a:gd name="T37" fmla="*/ 1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8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>
                <a:gd name="T0" fmla="*/ 201 w 237"/>
                <a:gd name="T1" fmla="*/ 0 h 282"/>
                <a:gd name="T2" fmla="*/ 183 w 237"/>
                <a:gd name="T3" fmla="*/ 0 h 282"/>
                <a:gd name="T4" fmla="*/ 158 w 237"/>
                <a:gd name="T5" fmla="*/ 50 h 282"/>
                <a:gd name="T6" fmla="*/ 148 w 237"/>
                <a:gd name="T7" fmla="*/ 92 h 282"/>
                <a:gd name="T8" fmla="*/ 120 w 237"/>
                <a:gd name="T9" fmla="*/ 144 h 282"/>
                <a:gd name="T10" fmla="*/ 82 w 237"/>
                <a:gd name="T11" fmla="*/ 182 h 282"/>
                <a:gd name="T12" fmla="*/ 60 w 237"/>
                <a:gd name="T13" fmla="*/ 232 h 282"/>
                <a:gd name="T14" fmla="*/ 0 w 237"/>
                <a:gd name="T15" fmla="*/ 282 h 282"/>
                <a:gd name="T16" fmla="*/ 128 w 237"/>
                <a:gd name="T17" fmla="*/ 282 h 282"/>
                <a:gd name="T18" fmla="*/ 154 w 237"/>
                <a:gd name="T19" fmla="*/ 254 h 282"/>
                <a:gd name="T20" fmla="*/ 158 w 237"/>
                <a:gd name="T21" fmla="*/ 196 h 282"/>
                <a:gd name="T22" fmla="*/ 188 w 237"/>
                <a:gd name="T23" fmla="*/ 148 h 282"/>
                <a:gd name="T24" fmla="*/ 196 w 237"/>
                <a:gd name="T25" fmla="*/ 70 h 282"/>
                <a:gd name="T26" fmla="*/ 237 w 237"/>
                <a:gd name="T27" fmla="*/ 0 h 282"/>
                <a:gd name="T28" fmla="*/ 201 w 237"/>
                <a:gd name="T29" fmla="*/ 0 h 282"/>
                <a:gd name="T30" fmla="*/ 201 w 237"/>
                <a:gd name="T31" fmla="*/ 0 h 282"/>
                <a:gd name="T32" fmla="*/ 201 w 237"/>
                <a:gd name="T3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69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>
                <a:gd name="T0" fmla="*/ 167 w 196"/>
                <a:gd name="T1" fmla="*/ 54 h 234"/>
                <a:gd name="T2" fmla="*/ 113 w 196"/>
                <a:gd name="T3" fmla="*/ 24 h 234"/>
                <a:gd name="T4" fmla="*/ 83 w 196"/>
                <a:gd name="T5" fmla="*/ 0 h 234"/>
                <a:gd name="T6" fmla="*/ 80 w 196"/>
                <a:gd name="T7" fmla="*/ 62 h 234"/>
                <a:gd name="T8" fmla="*/ 58 w 196"/>
                <a:gd name="T9" fmla="*/ 100 h 234"/>
                <a:gd name="T10" fmla="*/ 54 w 196"/>
                <a:gd name="T11" fmla="*/ 160 h 234"/>
                <a:gd name="T12" fmla="*/ 36 w 196"/>
                <a:gd name="T13" fmla="*/ 202 h 234"/>
                <a:gd name="T14" fmla="*/ 0 w 196"/>
                <a:gd name="T15" fmla="*/ 234 h 234"/>
                <a:gd name="T16" fmla="*/ 146 w 196"/>
                <a:gd name="T17" fmla="*/ 234 h 234"/>
                <a:gd name="T18" fmla="*/ 170 w 196"/>
                <a:gd name="T19" fmla="*/ 198 h 234"/>
                <a:gd name="T20" fmla="*/ 158 w 196"/>
                <a:gd name="T21" fmla="*/ 138 h 234"/>
                <a:gd name="T22" fmla="*/ 196 w 196"/>
                <a:gd name="T23" fmla="*/ 100 h 234"/>
                <a:gd name="T24" fmla="*/ 191 w 196"/>
                <a:gd name="T25" fmla="*/ 54 h 234"/>
                <a:gd name="T26" fmla="*/ 167 w 196"/>
                <a:gd name="T27" fmla="*/ 54 h 234"/>
                <a:gd name="T28" fmla="*/ 167 w 196"/>
                <a:gd name="T29" fmla="*/ 54 h 234"/>
                <a:gd name="T30" fmla="*/ 167 w 196"/>
                <a:gd name="T31" fmla="*/ 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70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>
                <a:gd name="T0" fmla="*/ 190 w 190"/>
                <a:gd name="T1" fmla="*/ 0 h 252"/>
                <a:gd name="T2" fmla="*/ 166 w 190"/>
                <a:gd name="T3" fmla="*/ 0 h 252"/>
                <a:gd name="T4" fmla="*/ 158 w 190"/>
                <a:gd name="T5" fmla="*/ 38 h 252"/>
                <a:gd name="T6" fmla="*/ 138 w 190"/>
                <a:gd name="T7" fmla="*/ 120 h 252"/>
                <a:gd name="T8" fmla="*/ 94 w 190"/>
                <a:gd name="T9" fmla="*/ 180 h 252"/>
                <a:gd name="T10" fmla="*/ 62 w 190"/>
                <a:gd name="T11" fmla="*/ 234 h 252"/>
                <a:gd name="T12" fmla="*/ 0 w 190"/>
                <a:gd name="T13" fmla="*/ 252 h 252"/>
                <a:gd name="T14" fmla="*/ 128 w 190"/>
                <a:gd name="T15" fmla="*/ 252 h 252"/>
                <a:gd name="T16" fmla="*/ 142 w 190"/>
                <a:gd name="T17" fmla="*/ 188 h 252"/>
                <a:gd name="T18" fmla="*/ 186 w 190"/>
                <a:gd name="T19" fmla="*/ 90 h 252"/>
                <a:gd name="T20" fmla="*/ 190 w 190"/>
                <a:gd name="T21" fmla="*/ 38 h 252"/>
                <a:gd name="T22" fmla="*/ 190 w 190"/>
                <a:gd name="T23" fmla="*/ 0 h 252"/>
                <a:gd name="T24" fmla="*/ 190 w 190"/>
                <a:gd name="T25" fmla="*/ 0 h 252"/>
                <a:gd name="T26" fmla="*/ 190 w 190"/>
                <a:gd name="T27" fmla="*/ 0 h 252"/>
                <a:gd name="T28" fmla="*/ 190 w 19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71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>
                <a:gd name="T0" fmla="*/ 197 w 230"/>
                <a:gd name="T1" fmla="*/ 0 h 132"/>
                <a:gd name="T2" fmla="*/ 191 w 230"/>
                <a:gd name="T3" fmla="*/ 0 h 132"/>
                <a:gd name="T4" fmla="*/ 185 w 230"/>
                <a:gd name="T5" fmla="*/ 0 h 132"/>
                <a:gd name="T6" fmla="*/ 173 w 230"/>
                <a:gd name="T7" fmla="*/ 0 h 132"/>
                <a:gd name="T8" fmla="*/ 161 w 230"/>
                <a:gd name="T9" fmla="*/ 0 h 132"/>
                <a:gd name="T10" fmla="*/ 155 w 230"/>
                <a:gd name="T11" fmla="*/ 0 h 132"/>
                <a:gd name="T12" fmla="*/ 138 w 230"/>
                <a:gd name="T13" fmla="*/ 6 h 132"/>
                <a:gd name="T14" fmla="*/ 132 w 230"/>
                <a:gd name="T15" fmla="*/ 6 h 132"/>
                <a:gd name="T16" fmla="*/ 35 w 230"/>
                <a:gd name="T17" fmla="*/ 18 h 132"/>
                <a:gd name="T18" fmla="*/ 11 w 230"/>
                <a:gd name="T19" fmla="*/ 30 h 132"/>
                <a:gd name="T20" fmla="*/ 23 w 230"/>
                <a:gd name="T21" fmla="*/ 54 h 132"/>
                <a:gd name="T22" fmla="*/ 0 w 230"/>
                <a:gd name="T23" fmla="*/ 100 h 132"/>
                <a:gd name="T24" fmla="*/ 0 w 230"/>
                <a:gd name="T25" fmla="*/ 132 h 132"/>
                <a:gd name="T26" fmla="*/ 162 w 230"/>
                <a:gd name="T27" fmla="*/ 132 h 132"/>
                <a:gd name="T28" fmla="*/ 204 w 230"/>
                <a:gd name="T29" fmla="*/ 88 h 132"/>
                <a:gd name="T30" fmla="*/ 230 w 230"/>
                <a:gd name="T31" fmla="*/ 46 h 132"/>
                <a:gd name="T32" fmla="*/ 214 w 230"/>
                <a:gd name="T33" fmla="*/ 24 h 132"/>
                <a:gd name="T34" fmla="*/ 215 w 230"/>
                <a:gd name="T35" fmla="*/ 0 h 132"/>
                <a:gd name="T36" fmla="*/ 209 w 230"/>
                <a:gd name="T37" fmla="*/ 0 h 132"/>
                <a:gd name="T38" fmla="*/ 203 w 230"/>
                <a:gd name="T39" fmla="*/ 0 h 132"/>
                <a:gd name="T40" fmla="*/ 203 w 230"/>
                <a:gd name="T41" fmla="*/ 0 h 132"/>
                <a:gd name="T42" fmla="*/ 197 w 230"/>
                <a:gd name="T43" fmla="*/ 0 h 132"/>
                <a:gd name="T44" fmla="*/ 197 w 230"/>
                <a:gd name="T45" fmla="*/ 0 h 132"/>
                <a:gd name="T46" fmla="*/ 197 w 230"/>
                <a:gd name="T4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72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>
                <a:gd name="T0" fmla="*/ 71 w 89"/>
                <a:gd name="T1" fmla="*/ 0 h 102"/>
                <a:gd name="T2" fmla="*/ 66 w 89"/>
                <a:gd name="T3" fmla="*/ 48 h 102"/>
                <a:gd name="T4" fmla="*/ 30 w 89"/>
                <a:gd name="T5" fmla="*/ 72 h 102"/>
                <a:gd name="T6" fmla="*/ 0 w 89"/>
                <a:gd name="T7" fmla="*/ 102 h 102"/>
                <a:gd name="T8" fmla="*/ 66 w 89"/>
                <a:gd name="T9" fmla="*/ 102 h 102"/>
                <a:gd name="T10" fmla="*/ 88 w 89"/>
                <a:gd name="T11" fmla="*/ 56 h 102"/>
                <a:gd name="T12" fmla="*/ 89 w 89"/>
                <a:gd name="T13" fmla="*/ 6 h 102"/>
                <a:gd name="T14" fmla="*/ 71 w 89"/>
                <a:gd name="T15" fmla="*/ 0 h 102"/>
                <a:gd name="T16" fmla="*/ 71 w 89"/>
                <a:gd name="T17" fmla="*/ 0 h 102"/>
                <a:gd name="T18" fmla="*/ 71 w 89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6273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>
                <a:gd name="T0" fmla="*/ 278 w 278"/>
                <a:gd name="T1" fmla="*/ 24 h 953"/>
                <a:gd name="T2" fmla="*/ 272 w 278"/>
                <a:gd name="T3" fmla="*/ 24 h 953"/>
                <a:gd name="T4" fmla="*/ 272 w 278"/>
                <a:gd name="T5" fmla="*/ 18 h 953"/>
                <a:gd name="T6" fmla="*/ 266 w 278"/>
                <a:gd name="T7" fmla="*/ 18 h 953"/>
                <a:gd name="T8" fmla="*/ 254 w 278"/>
                <a:gd name="T9" fmla="*/ 12 h 953"/>
                <a:gd name="T10" fmla="*/ 236 w 278"/>
                <a:gd name="T11" fmla="*/ 6 h 953"/>
                <a:gd name="T12" fmla="*/ 212 w 278"/>
                <a:gd name="T13" fmla="*/ 0 h 953"/>
                <a:gd name="T14" fmla="*/ 206 w 278"/>
                <a:gd name="T15" fmla="*/ 6 h 953"/>
                <a:gd name="T16" fmla="*/ 198 w 278"/>
                <a:gd name="T17" fmla="*/ 129 h 953"/>
                <a:gd name="T18" fmla="*/ 184 w 278"/>
                <a:gd name="T19" fmla="*/ 209 h 953"/>
                <a:gd name="T20" fmla="*/ 182 w 278"/>
                <a:gd name="T21" fmla="*/ 249 h 953"/>
                <a:gd name="T22" fmla="*/ 200 w 278"/>
                <a:gd name="T23" fmla="*/ 339 h 953"/>
                <a:gd name="T24" fmla="*/ 186 w 278"/>
                <a:gd name="T25" fmla="*/ 481 h 953"/>
                <a:gd name="T26" fmla="*/ 176 w 278"/>
                <a:gd name="T27" fmla="*/ 521 h 953"/>
                <a:gd name="T28" fmla="*/ 156 w 278"/>
                <a:gd name="T29" fmla="*/ 601 h 953"/>
                <a:gd name="T30" fmla="*/ 172 w 278"/>
                <a:gd name="T31" fmla="*/ 681 h 953"/>
                <a:gd name="T32" fmla="*/ 138 w 278"/>
                <a:gd name="T33" fmla="*/ 765 h 953"/>
                <a:gd name="T34" fmla="*/ 96 w 278"/>
                <a:gd name="T35" fmla="*/ 847 h 953"/>
                <a:gd name="T36" fmla="*/ 50 w 278"/>
                <a:gd name="T37" fmla="*/ 899 h 953"/>
                <a:gd name="T38" fmla="*/ 0 w 278"/>
                <a:gd name="T39" fmla="*/ 953 h 953"/>
                <a:gd name="T40" fmla="*/ 278 w 278"/>
                <a:gd name="T41" fmla="*/ 953 h 953"/>
                <a:gd name="T42" fmla="*/ 278 w 278"/>
                <a:gd name="T43" fmla="*/ 24 h 953"/>
                <a:gd name="T44" fmla="*/ 278 w 278"/>
                <a:gd name="T45" fmla="*/ 24 h 953"/>
                <a:gd name="T46" fmla="*/ 278 w 278"/>
                <a:gd name="T47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6274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96275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96276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6277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6278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89CA21E-8B5F-4CB0-ADE9-FF2F5F8091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7FE3F-AA2D-4B73-9A4D-6FE6C6B6F12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8232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9D6E46-761B-4394-97F6-52D04F6990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22578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B626B-A4A5-491A-98ED-3D31E18FB37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1569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17D4E-1EB2-4C66-9A0A-0F64DEFD625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4722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F5480-1C7F-47DD-BAD3-9C13583ACE8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22156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CF99E8-2C03-4677-8815-EED1DE1C6D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7042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A6DAC-512E-4436-BD28-CF141BB1FAE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7487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66269-4009-47F7-98CC-050885D0F2A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6414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A46EF-B31E-4995-A053-FCC355F9CC0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09227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48094-AF44-456E-8706-7FC367FFD9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34134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35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10035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035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035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00358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0359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0360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8C2A68E-DA62-494C-9E29-423A4A8C63E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0036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1EBEC-32BF-4A33-8B5C-F046C1C4CA6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095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371D05-7CB4-4E06-BCDB-8CD6DA8E7ED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4862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6B7A1-5A93-4189-BB29-2CAB04C6CF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05007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0E39A-03A8-44E6-BD05-F0578C3E47B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59807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B8F1C-0020-48F8-BD61-7632416E5E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49281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952A7-0012-4DC2-A1DC-FA2D904151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75942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B1635-197F-4CA7-91C3-1CBF851FD9E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54809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5E9B4-1952-4566-8AE9-137E76CC527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156093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34AC4-7B02-4C3E-A7AE-13F4931A4A2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6094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23254-6ABD-4152-B8B1-851059F8506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9179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ADBF9C-94FE-4734-AB1E-1CAB7E20CF5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23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9523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68 w 2780"/>
                <a:gd name="T1" fmla="*/ 18 h 953"/>
                <a:gd name="T2" fmla="*/ 2678 w 2780"/>
                <a:gd name="T3" fmla="*/ 24 h 953"/>
                <a:gd name="T4" fmla="*/ 2613 w 2780"/>
                <a:gd name="T5" fmla="*/ 102 h 953"/>
                <a:gd name="T6" fmla="*/ 2511 w 2780"/>
                <a:gd name="T7" fmla="*/ 156 h 953"/>
                <a:gd name="T8" fmla="*/ 2505 w 2780"/>
                <a:gd name="T9" fmla="*/ 222 h 953"/>
                <a:gd name="T10" fmla="*/ 2487 w 2780"/>
                <a:gd name="T11" fmla="*/ 246 h 953"/>
                <a:gd name="T12" fmla="*/ 2469 w 2780"/>
                <a:gd name="T13" fmla="*/ 252 h 953"/>
                <a:gd name="T14" fmla="*/ 2397 w 2780"/>
                <a:gd name="T15" fmla="*/ 210 h 953"/>
                <a:gd name="T16" fmla="*/ 2260 w 2780"/>
                <a:gd name="T17" fmla="*/ 192 h 953"/>
                <a:gd name="T18" fmla="*/ 2236 w 2780"/>
                <a:gd name="T19" fmla="*/ 186 h 953"/>
                <a:gd name="T20" fmla="*/ 2218 w 2780"/>
                <a:gd name="T21" fmla="*/ 192 h 953"/>
                <a:gd name="T22" fmla="*/ 2146 w 2780"/>
                <a:gd name="T23" fmla="*/ 228 h 953"/>
                <a:gd name="T24" fmla="*/ 2110 w 2780"/>
                <a:gd name="T25" fmla="*/ 240 h 953"/>
                <a:gd name="T26" fmla="*/ 2086 w 2780"/>
                <a:gd name="T27" fmla="*/ 246 h 953"/>
                <a:gd name="T28" fmla="*/ 2074 w 2780"/>
                <a:gd name="T29" fmla="*/ 258 h 953"/>
                <a:gd name="T30" fmla="*/ 2074 w 2780"/>
                <a:gd name="T31" fmla="*/ 276 h 953"/>
                <a:gd name="T32" fmla="*/ 2051 w 2780"/>
                <a:gd name="T33" fmla="*/ 300 h 953"/>
                <a:gd name="T34" fmla="*/ 2033 w 2780"/>
                <a:gd name="T35" fmla="*/ 312 h 953"/>
                <a:gd name="T36" fmla="*/ 2021 w 2780"/>
                <a:gd name="T37" fmla="*/ 324 h 953"/>
                <a:gd name="T38" fmla="*/ 2009 w 2780"/>
                <a:gd name="T39" fmla="*/ 336 h 953"/>
                <a:gd name="T40" fmla="*/ 1979 w 2780"/>
                <a:gd name="T41" fmla="*/ 342 h 953"/>
                <a:gd name="T42" fmla="*/ 1913 w 2780"/>
                <a:gd name="T43" fmla="*/ 336 h 953"/>
                <a:gd name="T44" fmla="*/ 1877 w 2780"/>
                <a:gd name="T45" fmla="*/ 330 h 953"/>
                <a:gd name="T46" fmla="*/ 1865 w 2780"/>
                <a:gd name="T47" fmla="*/ 342 h 953"/>
                <a:gd name="T48" fmla="*/ 1853 w 2780"/>
                <a:gd name="T49" fmla="*/ 354 h 953"/>
                <a:gd name="T50" fmla="*/ 1823 w 2780"/>
                <a:gd name="T51" fmla="*/ 360 h 953"/>
                <a:gd name="T52" fmla="*/ 1764 w 2780"/>
                <a:gd name="T53" fmla="*/ 342 h 953"/>
                <a:gd name="T54" fmla="*/ 1740 w 2780"/>
                <a:gd name="T55" fmla="*/ 342 h 953"/>
                <a:gd name="T56" fmla="*/ 1716 w 2780"/>
                <a:gd name="T57" fmla="*/ 354 h 953"/>
                <a:gd name="T58" fmla="*/ 1656 w 2780"/>
                <a:gd name="T59" fmla="*/ 425 h 953"/>
                <a:gd name="T60" fmla="*/ 1614 w 2780"/>
                <a:gd name="T61" fmla="*/ 569 h 953"/>
                <a:gd name="T62" fmla="*/ 1614 w 2780"/>
                <a:gd name="T63" fmla="*/ 593 h 953"/>
                <a:gd name="T64" fmla="*/ 1620 w 2780"/>
                <a:gd name="T65" fmla="*/ 641 h 953"/>
                <a:gd name="T66" fmla="*/ 1638 w 2780"/>
                <a:gd name="T67" fmla="*/ 659 h 953"/>
                <a:gd name="T68" fmla="*/ 1632 w 2780"/>
                <a:gd name="T69" fmla="*/ 671 h 953"/>
                <a:gd name="T70" fmla="*/ 1620 w 2780"/>
                <a:gd name="T71" fmla="*/ 683 h 953"/>
                <a:gd name="T72" fmla="*/ 1542 w 2780"/>
                <a:gd name="T73" fmla="*/ 689 h 953"/>
                <a:gd name="T74" fmla="*/ 1465 w 2780"/>
                <a:gd name="T75" fmla="*/ 629 h 953"/>
                <a:gd name="T76" fmla="*/ 1333 w 2780"/>
                <a:gd name="T77" fmla="*/ 587 h 953"/>
                <a:gd name="T78" fmla="*/ 1184 w 2780"/>
                <a:gd name="T79" fmla="*/ 671 h 953"/>
                <a:gd name="T80" fmla="*/ 1016 w 2780"/>
                <a:gd name="T81" fmla="*/ 731 h 953"/>
                <a:gd name="T82" fmla="*/ 813 w 2780"/>
                <a:gd name="T83" fmla="*/ 743 h 953"/>
                <a:gd name="T84" fmla="*/ 628 w 2780"/>
                <a:gd name="T85" fmla="*/ 701 h 953"/>
                <a:gd name="T86" fmla="*/ 568 w 2780"/>
                <a:gd name="T87" fmla="*/ 695 h 953"/>
                <a:gd name="T88" fmla="*/ 556 w 2780"/>
                <a:gd name="T89" fmla="*/ 701 h 953"/>
                <a:gd name="T90" fmla="*/ 520 w 2780"/>
                <a:gd name="T91" fmla="*/ 731 h 953"/>
                <a:gd name="T92" fmla="*/ 436 w 2780"/>
                <a:gd name="T93" fmla="*/ 809 h 953"/>
                <a:gd name="T94" fmla="*/ 406 w 2780"/>
                <a:gd name="T95" fmla="*/ 821 h 953"/>
                <a:gd name="T96" fmla="*/ 382 w 2780"/>
                <a:gd name="T97" fmla="*/ 821 h 953"/>
                <a:gd name="T98" fmla="*/ 335 w 2780"/>
                <a:gd name="T99" fmla="*/ 827 h 953"/>
                <a:gd name="T100" fmla="*/ 209 w 2780"/>
                <a:gd name="T101" fmla="*/ 851 h 953"/>
                <a:gd name="T102" fmla="*/ 173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780 w 2780"/>
                <a:gd name="T115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3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>
                <a:gd name="T0" fmla="*/ 12 w 12"/>
                <a:gd name="T1" fmla="*/ 18 h 18"/>
                <a:gd name="T2" fmla="*/ 12 w 12"/>
                <a:gd name="T3" fmla="*/ 12 h 18"/>
                <a:gd name="T4" fmla="*/ 6 w 12"/>
                <a:gd name="T5" fmla="*/ 6 h 18"/>
                <a:gd name="T6" fmla="*/ 6 w 12"/>
                <a:gd name="T7" fmla="*/ 6 h 18"/>
                <a:gd name="T8" fmla="*/ 0 w 12"/>
                <a:gd name="T9" fmla="*/ 0 h 18"/>
                <a:gd name="T10" fmla="*/ 12 w 12"/>
                <a:gd name="T11" fmla="*/ 18 h 18"/>
                <a:gd name="T12" fmla="*/ 12 w 12"/>
                <a:gd name="T13" fmla="*/ 18 h 18"/>
                <a:gd name="T14" fmla="*/ 12 w 12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3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>
                <a:gd name="T0" fmla="*/ 0 w 6"/>
                <a:gd name="T1" fmla="*/ 12 h 18"/>
                <a:gd name="T2" fmla="*/ 6 w 6"/>
                <a:gd name="T3" fmla="*/ 18 h 18"/>
                <a:gd name="T4" fmla="*/ 0 w 6"/>
                <a:gd name="T5" fmla="*/ 0 h 18"/>
                <a:gd name="T6" fmla="*/ 0 w 6"/>
                <a:gd name="T7" fmla="*/ 12 h 18"/>
                <a:gd name="T8" fmla="*/ 0 w 6"/>
                <a:gd name="T9" fmla="*/ 12 h 18"/>
                <a:gd name="T10" fmla="*/ 0 w 6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3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>
                <a:gd name="T0" fmla="*/ 280 w 304"/>
                <a:gd name="T1" fmla="*/ 42 h 741"/>
                <a:gd name="T2" fmla="*/ 274 w 304"/>
                <a:gd name="T3" fmla="*/ 42 h 741"/>
                <a:gd name="T4" fmla="*/ 268 w 304"/>
                <a:gd name="T5" fmla="*/ 42 h 741"/>
                <a:gd name="T6" fmla="*/ 256 w 304"/>
                <a:gd name="T7" fmla="*/ 42 h 741"/>
                <a:gd name="T8" fmla="*/ 238 w 304"/>
                <a:gd name="T9" fmla="*/ 48 h 741"/>
                <a:gd name="T10" fmla="*/ 214 w 304"/>
                <a:gd name="T11" fmla="*/ 12 h 741"/>
                <a:gd name="T12" fmla="*/ 196 w 304"/>
                <a:gd name="T13" fmla="*/ 0 h 741"/>
                <a:gd name="T14" fmla="*/ 196 w 304"/>
                <a:gd name="T15" fmla="*/ 0 h 741"/>
                <a:gd name="T16" fmla="*/ 164 w 304"/>
                <a:gd name="T17" fmla="*/ 167 h 741"/>
                <a:gd name="T18" fmla="*/ 144 w 304"/>
                <a:gd name="T19" fmla="*/ 217 h 741"/>
                <a:gd name="T20" fmla="*/ 110 w 304"/>
                <a:gd name="T21" fmla="*/ 281 h 741"/>
                <a:gd name="T22" fmla="*/ 96 w 304"/>
                <a:gd name="T23" fmla="*/ 327 h 741"/>
                <a:gd name="T24" fmla="*/ 124 w 304"/>
                <a:gd name="T25" fmla="*/ 405 h 741"/>
                <a:gd name="T26" fmla="*/ 100 w 304"/>
                <a:gd name="T27" fmla="*/ 463 h 741"/>
                <a:gd name="T28" fmla="*/ 68 w 304"/>
                <a:gd name="T29" fmla="*/ 503 h 741"/>
                <a:gd name="T30" fmla="*/ 30 w 304"/>
                <a:gd name="T31" fmla="*/ 539 h 741"/>
                <a:gd name="T32" fmla="*/ 24 w 304"/>
                <a:gd name="T33" fmla="*/ 613 h 741"/>
                <a:gd name="T34" fmla="*/ 0 w 304"/>
                <a:gd name="T35" fmla="*/ 741 h 741"/>
                <a:gd name="T36" fmla="*/ 202 w 304"/>
                <a:gd name="T37" fmla="*/ 741 h 741"/>
                <a:gd name="T38" fmla="*/ 180 w 304"/>
                <a:gd name="T39" fmla="*/ 639 h 741"/>
                <a:gd name="T40" fmla="*/ 192 w 304"/>
                <a:gd name="T41" fmla="*/ 589 h 741"/>
                <a:gd name="T42" fmla="*/ 178 w 304"/>
                <a:gd name="T43" fmla="*/ 539 h 741"/>
                <a:gd name="T44" fmla="*/ 190 w 304"/>
                <a:gd name="T45" fmla="*/ 499 h 741"/>
                <a:gd name="T46" fmla="*/ 184 w 304"/>
                <a:gd name="T47" fmla="*/ 465 h 741"/>
                <a:gd name="T48" fmla="*/ 192 w 304"/>
                <a:gd name="T49" fmla="*/ 391 h 741"/>
                <a:gd name="T50" fmla="*/ 216 w 304"/>
                <a:gd name="T51" fmla="*/ 313 h 741"/>
                <a:gd name="T52" fmla="*/ 238 w 304"/>
                <a:gd name="T53" fmla="*/ 249 h 741"/>
                <a:gd name="T54" fmla="*/ 268 w 304"/>
                <a:gd name="T55" fmla="*/ 185 h 741"/>
                <a:gd name="T56" fmla="*/ 284 w 304"/>
                <a:gd name="T57" fmla="*/ 159 h 741"/>
                <a:gd name="T58" fmla="*/ 304 w 304"/>
                <a:gd name="T59" fmla="*/ 12 h 741"/>
                <a:gd name="T60" fmla="*/ 298 w 304"/>
                <a:gd name="T61" fmla="*/ 24 h 741"/>
                <a:gd name="T62" fmla="*/ 292 w 304"/>
                <a:gd name="T63" fmla="*/ 30 h 741"/>
                <a:gd name="T64" fmla="*/ 292 w 304"/>
                <a:gd name="T65" fmla="*/ 36 h 741"/>
                <a:gd name="T66" fmla="*/ 286 w 304"/>
                <a:gd name="T67" fmla="*/ 36 h 741"/>
                <a:gd name="T68" fmla="*/ 286 w 304"/>
                <a:gd name="T69" fmla="*/ 42 h 741"/>
                <a:gd name="T70" fmla="*/ 280 w 304"/>
                <a:gd name="T71" fmla="*/ 42 h 741"/>
                <a:gd name="T72" fmla="*/ 280 w 304"/>
                <a:gd name="T73" fmla="*/ 42 h 741"/>
                <a:gd name="T74" fmla="*/ 280 w 304"/>
                <a:gd name="T75" fmla="*/ 42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3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>
                <a:gd name="T0" fmla="*/ 284 w 314"/>
                <a:gd name="T1" fmla="*/ 6 h 767"/>
                <a:gd name="T2" fmla="*/ 278 w 314"/>
                <a:gd name="T3" fmla="*/ 6 h 767"/>
                <a:gd name="T4" fmla="*/ 272 w 314"/>
                <a:gd name="T5" fmla="*/ 12 h 767"/>
                <a:gd name="T6" fmla="*/ 254 w 314"/>
                <a:gd name="T7" fmla="*/ 18 h 767"/>
                <a:gd name="T8" fmla="*/ 230 w 314"/>
                <a:gd name="T9" fmla="*/ 24 h 767"/>
                <a:gd name="T10" fmla="*/ 206 w 314"/>
                <a:gd name="T11" fmla="*/ 42 h 767"/>
                <a:gd name="T12" fmla="*/ 188 w 314"/>
                <a:gd name="T13" fmla="*/ 48 h 767"/>
                <a:gd name="T14" fmla="*/ 176 w 314"/>
                <a:gd name="T15" fmla="*/ 54 h 767"/>
                <a:gd name="T16" fmla="*/ 170 w 314"/>
                <a:gd name="T17" fmla="*/ 54 h 767"/>
                <a:gd name="T18" fmla="*/ 150 w 314"/>
                <a:gd name="T19" fmla="*/ 169 h 767"/>
                <a:gd name="T20" fmla="*/ 110 w 314"/>
                <a:gd name="T21" fmla="*/ 225 h 767"/>
                <a:gd name="T22" fmla="*/ 54 w 314"/>
                <a:gd name="T23" fmla="*/ 383 h 767"/>
                <a:gd name="T24" fmla="*/ 82 w 314"/>
                <a:gd name="T25" fmla="*/ 555 h 767"/>
                <a:gd name="T26" fmla="*/ 40 w 314"/>
                <a:gd name="T27" fmla="*/ 679 h 767"/>
                <a:gd name="T28" fmla="*/ 0 w 314"/>
                <a:gd name="T29" fmla="*/ 767 h 767"/>
                <a:gd name="T30" fmla="*/ 108 w 314"/>
                <a:gd name="T31" fmla="*/ 767 h 767"/>
                <a:gd name="T32" fmla="*/ 120 w 314"/>
                <a:gd name="T33" fmla="*/ 611 h 767"/>
                <a:gd name="T34" fmla="*/ 148 w 314"/>
                <a:gd name="T35" fmla="*/ 499 h 767"/>
                <a:gd name="T36" fmla="*/ 160 w 314"/>
                <a:gd name="T37" fmla="*/ 367 h 767"/>
                <a:gd name="T38" fmla="*/ 218 w 314"/>
                <a:gd name="T39" fmla="*/ 327 h 767"/>
                <a:gd name="T40" fmla="*/ 238 w 314"/>
                <a:gd name="T41" fmla="*/ 221 h 767"/>
                <a:gd name="T42" fmla="*/ 296 w 314"/>
                <a:gd name="T43" fmla="*/ 135 h 767"/>
                <a:gd name="T44" fmla="*/ 314 w 314"/>
                <a:gd name="T45" fmla="*/ 0 h 767"/>
                <a:gd name="T46" fmla="*/ 302 w 314"/>
                <a:gd name="T47" fmla="*/ 0 h 767"/>
                <a:gd name="T48" fmla="*/ 296 w 314"/>
                <a:gd name="T49" fmla="*/ 0 h 767"/>
                <a:gd name="T50" fmla="*/ 290 w 314"/>
                <a:gd name="T51" fmla="*/ 0 h 767"/>
                <a:gd name="T52" fmla="*/ 284 w 314"/>
                <a:gd name="T53" fmla="*/ 6 h 767"/>
                <a:gd name="T54" fmla="*/ 284 w 314"/>
                <a:gd name="T55" fmla="*/ 6 h 767"/>
                <a:gd name="T56" fmla="*/ 284 w 314"/>
                <a:gd name="T57" fmla="*/ 6 h 767"/>
                <a:gd name="T58" fmla="*/ 284 w 314"/>
                <a:gd name="T59" fmla="*/ 6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>
                <a:gd name="T0" fmla="*/ 257 w 275"/>
                <a:gd name="T1" fmla="*/ 12 h 623"/>
                <a:gd name="T2" fmla="*/ 239 w 275"/>
                <a:gd name="T3" fmla="*/ 6 h 623"/>
                <a:gd name="T4" fmla="*/ 203 w 275"/>
                <a:gd name="T5" fmla="*/ 6 h 623"/>
                <a:gd name="T6" fmla="*/ 203 w 275"/>
                <a:gd name="T7" fmla="*/ 6 h 623"/>
                <a:gd name="T8" fmla="*/ 197 w 275"/>
                <a:gd name="T9" fmla="*/ 6 h 623"/>
                <a:gd name="T10" fmla="*/ 185 w 275"/>
                <a:gd name="T11" fmla="*/ 0 h 623"/>
                <a:gd name="T12" fmla="*/ 173 w 275"/>
                <a:gd name="T13" fmla="*/ 0 h 623"/>
                <a:gd name="T14" fmla="*/ 166 w 275"/>
                <a:gd name="T15" fmla="*/ 0 h 623"/>
                <a:gd name="T16" fmla="*/ 160 w 275"/>
                <a:gd name="T17" fmla="*/ 0 h 623"/>
                <a:gd name="T18" fmla="*/ 144 w 275"/>
                <a:gd name="T19" fmla="*/ 117 h 623"/>
                <a:gd name="T20" fmla="*/ 128 w 275"/>
                <a:gd name="T21" fmla="*/ 185 h 623"/>
                <a:gd name="T22" fmla="*/ 58 w 275"/>
                <a:gd name="T23" fmla="*/ 299 h 623"/>
                <a:gd name="T24" fmla="*/ 54 w 275"/>
                <a:gd name="T25" fmla="*/ 441 h 623"/>
                <a:gd name="T26" fmla="*/ 24 w 275"/>
                <a:gd name="T27" fmla="*/ 523 h 623"/>
                <a:gd name="T28" fmla="*/ 0 w 275"/>
                <a:gd name="T29" fmla="*/ 623 h 623"/>
                <a:gd name="T30" fmla="*/ 78 w 275"/>
                <a:gd name="T31" fmla="*/ 623 h 623"/>
                <a:gd name="T32" fmla="*/ 92 w 275"/>
                <a:gd name="T33" fmla="*/ 555 h 623"/>
                <a:gd name="T34" fmla="*/ 134 w 275"/>
                <a:gd name="T35" fmla="*/ 447 h 623"/>
                <a:gd name="T36" fmla="*/ 158 w 275"/>
                <a:gd name="T37" fmla="*/ 315 h 623"/>
                <a:gd name="T38" fmla="*/ 184 w 275"/>
                <a:gd name="T39" fmla="*/ 257 h 623"/>
                <a:gd name="T40" fmla="*/ 216 w 275"/>
                <a:gd name="T41" fmla="*/ 211 h 623"/>
                <a:gd name="T42" fmla="*/ 222 w 275"/>
                <a:gd name="T43" fmla="*/ 145 h 623"/>
                <a:gd name="T44" fmla="*/ 240 w 275"/>
                <a:gd name="T45" fmla="*/ 111 h 623"/>
                <a:gd name="T46" fmla="*/ 262 w 275"/>
                <a:gd name="T47" fmla="*/ 79 h 623"/>
                <a:gd name="T48" fmla="*/ 275 w 275"/>
                <a:gd name="T49" fmla="*/ 6 h 623"/>
                <a:gd name="T50" fmla="*/ 263 w 275"/>
                <a:gd name="T51" fmla="*/ 12 h 623"/>
                <a:gd name="T52" fmla="*/ 257 w 275"/>
                <a:gd name="T53" fmla="*/ 12 h 623"/>
                <a:gd name="T54" fmla="*/ 257 w 275"/>
                <a:gd name="T55" fmla="*/ 12 h 623"/>
                <a:gd name="T56" fmla="*/ 257 w 275"/>
                <a:gd name="T57" fmla="*/ 1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>
                <a:gd name="T0" fmla="*/ 171 w 213"/>
                <a:gd name="T1" fmla="*/ 12 h 611"/>
                <a:gd name="T2" fmla="*/ 159 w 213"/>
                <a:gd name="T3" fmla="*/ 24 h 611"/>
                <a:gd name="T4" fmla="*/ 153 w 213"/>
                <a:gd name="T5" fmla="*/ 36 h 611"/>
                <a:gd name="T6" fmla="*/ 128 w 213"/>
                <a:gd name="T7" fmla="*/ 60 h 611"/>
                <a:gd name="T8" fmla="*/ 110 w 213"/>
                <a:gd name="T9" fmla="*/ 83 h 611"/>
                <a:gd name="T10" fmla="*/ 86 w 213"/>
                <a:gd name="T11" fmla="*/ 119 h 611"/>
                <a:gd name="T12" fmla="*/ 68 w 213"/>
                <a:gd name="T13" fmla="*/ 167 h 611"/>
                <a:gd name="T14" fmla="*/ 68 w 213"/>
                <a:gd name="T15" fmla="*/ 221 h 611"/>
                <a:gd name="T16" fmla="*/ 68 w 213"/>
                <a:gd name="T17" fmla="*/ 227 h 611"/>
                <a:gd name="T18" fmla="*/ 68 w 213"/>
                <a:gd name="T19" fmla="*/ 233 h 611"/>
                <a:gd name="T20" fmla="*/ 68 w 213"/>
                <a:gd name="T21" fmla="*/ 239 h 611"/>
                <a:gd name="T22" fmla="*/ 68 w 213"/>
                <a:gd name="T23" fmla="*/ 245 h 611"/>
                <a:gd name="T24" fmla="*/ 68 w 213"/>
                <a:gd name="T25" fmla="*/ 251 h 611"/>
                <a:gd name="T26" fmla="*/ 68 w 213"/>
                <a:gd name="T27" fmla="*/ 251 h 611"/>
                <a:gd name="T28" fmla="*/ 68 w 213"/>
                <a:gd name="T29" fmla="*/ 257 h 611"/>
                <a:gd name="T30" fmla="*/ 68 w 213"/>
                <a:gd name="T31" fmla="*/ 269 h 611"/>
                <a:gd name="T32" fmla="*/ 74 w 213"/>
                <a:gd name="T33" fmla="*/ 287 h 611"/>
                <a:gd name="T34" fmla="*/ 80 w 213"/>
                <a:gd name="T35" fmla="*/ 305 h 611"/>
                <a:gd name="T36" fmla="*/ 86 w 213"/>
                <a:gd name="T37" fmla="*/ 311 h 611"/>
                <a:gd name="T38" fmla="*/ 86 w 213"/>
                <a:gd name="T39" fmla="*/ 311 h 611"/>
                <a:gd name="T40" fmla="*/ 92 w 213"/>
                <a:gd name="T41" fmla="*/ 317 h 611"/>
                <a:gd name="T42" fmla="*/ 92 w 213"/>
                <a:gd name="T43" fmla="*/ 323 h 611"/>
                <a:gd name="T44" fmla="*/ 92 w 213"/>
                <a:gd name="T45" fmla="*/ 323 h 611"/>
                <a:gd name="T46" fmla="*/ 24 w 213"/>
                <a:gd name="T47" fmla="*/ 437 h 611"/>
                <a:gd name="T48" fmla="*/ 18 w 213"/>
                <a:gd name="T49" fmla="*/ 471 h 611"/>
                <a:gd name="T50" fmla="*/ 0 w 213"/>
                <a:gd name="T51" fmla="*/ 547 h 611"/>
                <a:gd name="T52" fmla="*/ 50 w 213"/>
                <a:gd name="T53" fmla="*/ 611 h 611"/>
                <a:gd name="T54" fmla="*/ 114 w 213"/>
                <a:gd name="T55" fmla="*/ 611 h 611"/>
                <a:gd name="T56" fmla="*/ 104 w 213"/>
                <a:gd name="T57" fmla="*/ 555 h 611"/>
                <a:gd name="T58" fmla="*/ 120 w 213"/>
                <a:gd name="T59" fmla="*/ 515 h 611"/>
                <a:gd name="T60" fmla="*/ 150 w 213"/>
                <a:gd name="T61" fmla="*/ 449 h 611"/>
                <a:gd name="T62" fmla="*/ 166 w 213"/>
                <a:gd name="T63" fmla="*/ 377 h 611"/>
                <a:gd name="T64" fmla="*/ 156 w 213"/>
                <a:gd name="T65" fmla="*/ 295 h 611"/>
                <a:gd name="T66" fmla="*/ 170 w 213"/>
                <a:gd name="T67" fmla="*/ 203 h 611"/>
                <a:gd name="T68" fmla="*/ 212 w 213"/>
                <a:gd name="T69" fmla="*/ 95 h 611"/>
                <a:gd name="T70" fmla="*/ 213 w 213"/>
                <a:gd name="T71" fmla="*/ 0 h 611"/>
                <a:gd name="T72" fmla="*/ 207 w 213"/>
                <a:gd name="T73" fmla="*/ 0 h 611"/>
                <a:gd name="T74" fmla="*/ 201 w 213"/>
                <a:gd name="T75" fmla="*/ 0 h 611"/>
                <a:gd name="T76" fmla="*/ 195 w 213"/>
                <a:gd name="T77" fmla="*/ 0 h 611"/>
                <a:gd name="T78" fmla="*/ 189 w 213"/>
                <a:gd name="T79" fmla="*/ 0 h 611"/>
                <a:gd name="T80" fmla="*/ 183 w 213"/>
                <a:gd name="T81" fmla="*/ 6 h 611"/>
                <a:gd name="T82" fmla="*/ 177 w 213"/>
                <a:gd name="T83" fmla="*/ 6 h 611"/>
                <a:gd name="T84" fmla="*/ 171 w 213"/>
                <a:gd name="T85" fmla="*/ 12 h 611"/>
                <a:gd name="T86" fmla="*/ 171 w 213"/>
                <a:gd name="T87" fmla="*/ 12 h 611"/>
                <a:gd name="T88" fmla="*/ 171 w 213"/>
                <a:gd name="T89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>
                <a:gd name="T0" fmla="*/ 149 w 167"/>
                <a:gd name="T1" fmla="*/ 60 h 384"/>
                <a:gd name="T2" fmla="*/ 119 w 167"/>
                <a:gd name="T3" fmla="*/ 30 h 384"/>
                <a:gd name="T4" fmla="*/ 89 w 167"/>
                <a:gd name="T5" fmla="*/ 12 h 384"/>
                <a:gd name="T6" fmla="*/ 59 w 167"/>
                <a:gd name="T7" fmla="*/ 0 h 384"/>
                <a:gd name="T8" fmla="*/ 54 w 167"/>
                <a:gd name="T9" fmla="*/ 70 h 384"/>
                <a:gd name="T10" fmla="*/ 46 w 167"/>
                <a:gd name="T11" fmla="*/ 112 h 384"/>
                <a:gd name="T12" fmla="*/ 52 w 167"/>
                <a:gd name="T13" fmla="*/ 168 h 384"/>
                <a:gd name="T14" fmla="*/ 24 w 167"/>
                <a:gd name="T15" fmla="*/ 194 h 384"/>
                <a:gd name="T16" fmla="*/ 16 w 167"/>
                <a:gd name="T17" fmla="*/ 258 h 384"/>
                <a:gd name="T18" fmla="*/ 2 w 167"/>
                <a:gd name="T19" fmla="*/ 300 h 384"/>
                <a:gd name="T20" fmla="*/ 0 w 167"/>
                <a:gd name="T21" fmla="*/ 352 h 384"/>
                <a:gd name="T22" fmla="*/ 47 w 167"/>
                <a:gd name="T23" fmla="*/ 384 h 384"/>
                <a:gd name="T24" fmla="*/ 149 w 167"/>
                <a:gd name="T25" fmla="*/ 384 h 384"/>
                <a:gd name="T26" fmla="*/ 134 w 167"/>
                <a:gd name="T27" fmla="*/ 350 h 384"/>
                <a:gd name="T28" fmla="*/ 104 w 167"/>
                <a:gd name="T29" fmla="*/ 324 h 384"/>
                <a:gd name="T30" fmla="*/ 138 w 167"/>
                <a:gd name="T31" fmla="*/ 274 h 384"/>
                <a:gd name="T32" fmla="*/ 122 w 167"/>
                <a:gd name="T33" fmla="*/ 220 h 384"/>
                <a:gd name="T34" fmla="*/ 132 w 167"/>
                <a:gd name="T35" fmla="*/ 186 h 384"/>
                <a:gd name="T36" fmla="*/ 140 w 167"/>
                <a:gd name="T37" fmla="*/ 154 h 384"/>
                <a:gd name="T38" fmla="*/ 167 w 167"/>
                <a:gd name="T39" fmla="*/ 90 h 384"/>
                <a:gd name="T40" fmla="*/ 149 w 167"/>
                <a:gd name="T41" fmla="*/ 60 h 384"/>
                <a:gd name="T42" fmla="*/ 149 w 167"/>
                <a:gd name="T43" fmla="*/ 60 h 384"/>
                <a:gd name="T44" fmla="*/ 149 w 167"/>
                <a:gd name="T45" fmla="*/ 6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>
                <a:gd name="T0" fmla="*/ 136 w 166"/>
                <a:gd name="T1" fmla="*/ 12 h 300"/>
                <a:gd name="T2" fmla="*/ 100 w 166"/>
                <a:gd name="T3" fmla="*/ 0 h 300"/>
                <a:gd name="T4" fmla="*/ 78 w 166"/>
                <a:gd name="T5" fmla="*/ 64 h 300"/>
                <a:gd name="T6" fmla="*/ 70 w 166"/>
                <a:gd name="T7" fmla="*/ 126 h 300"/>
                <a:gd name="T8" fmla="*/ 46 w 166"/>
                <a:gd name="T9" fmla="*/ 184 h 300"/>
                <a:gd name="T10" fmla="*/ 58 w 166"/>
                <a:gd name="T11" fmla="*/ 232 h 300"/>
                <a:gd name="T12" fmla="*/ 38 w 166"/>
                <a:gd name="T13" fmla="*/ 268 h 300"/>
                <a:gd name="T14" fmla="*/ 0 w 166"/>
                <a:gd name="T15" fmla="*/ 300 h 300"/>
                <a:gd name="T16" fmla="*/ 160 w 166"/>
                <a:gd name="T17" fmla="*/ 300 h 300"/>
                <a:gd name="T18" fmla="*/ 136 w 166"/>
                <a:gd name="T19" fmla="*/ 272 h 300"/>
                <a:gd name="T20" fmla="*/ 98 w 166"/>
                <a:gd name="T21" fmla="*/ 234 h 300"/>
                <a:gd name="T22" fmla="*/ 130 w 166"/>
                <a:gd name="T23" fmla="*/ 188 h 300"/>
                <a:gd name="T24" fmla="*/ 138 w 166"/>
                <a:gd name="T25" fmla="*/ 134 h 300"/>
                <a:gd name="T26" fmla="*/ 144 w 166"/>
                <a:gd name="T27" fmla="*/ 94 h 300"/>
                <a:gd name="T28" fmla="*/ 164 w 166"/>
                <a:gd name="T29" fmla="*/ 60 h 300"/>
                <a:gd name="T30" fmla="*/ 166 w 166"/>
                <a:gd name="T31" fmla="*/ 0 h 300"/>
                <a:gd name="T32" fmla="*/ 136 w 166"/>
                <a:gd name="T33" fmla="*/ 12 h 300"/>
                <a:gd name="T34" fmla="*/ 136 w 166"/>
                <a:gd name="T35" fmla="*/ 12 h 300"/>
                <a:gd name="T36" fmla="*/ 136 w 166"/>
                <a:gd name="T37" fmla="*/ 1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>
                <a:gd name="T0" fmla="*/ 201 w 237"/>
                <a:gd name="T1" fmla="*/ 0 h 282"/>
                <a:gd name="T2" fmla="*/ 183 w 237"/>
                <a:gd name="T3" fmla="*/ 0 h 282"/>
                <a:gd name="T4" fmla="*/ 158 w 237"/>
                <a:gd name="T5" fmla="*/ 50 h 282"/>
                <a:gd name="T6" fmla="*/ 148 w 237"/>
                <a:gd name="T7" fmla="*/ 92 h 282"/>
                <a:gd name="T8" fmla="*/ 120 w 237"/>
                <a:gd name="T9" fmla="*/ 144 h 282"/>
                <a:gd name="T10" fmla="*/ 82 w 237"/>
                <a:gd name="T11" fmla="*/ 182 h 282"/>
                <a:gd name="T12" fmla="*/ 60 w 237"/>
                <a:gd name="T13" fmla="*/ 232 h 282"/>
                <a:gd name="T14" fmla="*/ 0 w 237"/>
                <a:gd name="T15" fmla="*/ 282 h 282"/>
                <a:gd name="T16" fmla="*/ 128 w 237"/>
                <a:gd name="T17" fmla="*/ 282 h 282"/>
                <a:gd name="T18" fmla="*/ 154 w 237"/>
                <a:gd name="T19" fmla="*/ 254 h 282"/>
                <a:gd name="T20" fmla="*/ 158 w 237"/>
                <a:gd name="T21" fmla="*/ 196 h 282"/>
                <a:gd name="T22" fmla="*/ 188 w 237"/>
                <a:gd name="T23" fmla="*/ 148 h 282"/>
                <a:gd name="T24" fmla="*/ 196 w 237"/>
                <a:gd name="T25" fmla="*/ 70 h 282"/>
                <a:gd name="T26" fmla="*/ 237 w 237"/>
                <a:gd name="T27" fmla="*/ 0 h 282"/>
                <a:gd name="T28" fmla="*/ 201 w 237"/>
                <a:gd name="T29" fmla="*/ 0 h 282"/>
                <a:gd name="T30" fmla="*/ 201 w 237"/>
                <a:gd name="T31" fmla="*/ 0 h 282"/>
                <a:gd name="T32" fmla="*/ 201 w 237"/>
                <a:gd name="T3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>
                <a:gd name="T0" fmla="*/ 167 w 196"/>
                <a:gd name="T1" fmla="*/ 54 h 234"/>
                <a:gd name="T2" fmla="*/ 113 w 196"/>
                <a:gd name="T3" fmla="*/ 24 h 234"/>
                <a:gd name="T4" fmla="*/ 83 w 196"/>
                <a:gd name="T5" fmla="*/ 0 h 234"/>
                <a:gd name="T6" fmla="*/ 80 w 196"/>
                <a:gd name="T7" fmla="*/ 62 h 234"/>
                <a:gd name="T8" fmla="*/ 58 w 196"/>
                <a:gd name="T9" fmla="*/ 100 h 234"/>
                <a:gd name="T10" fmla="*/ 54 w 196"/>
                <a:gd name="T11" fmla="*/ 160 h 234"/>
                <a:gd name="T12" fmla="*/ 36 w 196"/>
                <a:gd name="T13" fmla="*/ 202 h 234"/>
                <a:gd name="T14" fmla="*/ 0 w 196"/>
                <a:gd name="T15" fmla="*/ 234 h 234"/>
                <a:gd name="T16" fmla="*/ 146 w 196"/>
                <a:gd name="T17" fmla="*/ 234 h 234"/>
                <a:gd name="T18" fmla="*/ 170 w 196"/>
                <a:gd name="T19" fmla="*/ 198 h 234"/>
                <a:gd name="T20" fmla="*/ 158 w 196"/>
                <a:gd name="T21" fmla="*/ 138 h 234"/>
                <a:gd name="T22" fmla="*/ 196 w 196"/>
                <a:gd name="T23" fmla="*/ 100 h 234"/>
                <a:gd name="T24" fmla="*/ 191 w 196"/>
                <a:gd name="T25" fmla="*/ 54 h 234"/>
                <a:gd name="T26" fmla="*/ 167 w 196"/>
                <a:gd name="T27" fmla="*/ 54 h 234"/>
                <a:gd name="T28" fmla="*/ 167 w 196"/>
                <a:gd name="T29" fmla="*/ 54 h 234"/>
                <a:gd name="T30" fmla="*/ 167 w 196"/>
                <a:gd name="T31" fmla="*/ 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>
                <a:gd name="T0" fmla="*/ 190 w 190"/>
                <a:gd name="T1" fmla="*/ 0 h 252"/>
                <a:gd name="T2" fmla="*/ 166 w 190"/>
                <a:gd name="T3" fmla="*/ 0 h 252"/>
                <a:gd name="T4" fmla="*/ 158 w 190"/>
                <a:gd name="T5" fmla="*/ 38 h 252"/>
                <a:gd name="T6" fmla="*/ 138 w 190"/>
                <a:gd name="T7" fmla="*/ 120 h 252"/>
                <a:gd name="T8" fmla="*/ 94 w 190"/>
                <a:gd name="T9" fmla="*/ 180 h 252"/>
                <a:gd name="T10" fmla="*/ 62 w 190"/>
                <a:gd name="T11" fmla="*/ 234 h 252"/>
                <a:gd name="T12" fmla="*/ 0 w 190"/>
                <a:gd name="T13" fmla="*/ 252 h 252"/>
                <a:gd name="T14" fmla="*/ 128 w 190"/>
                <a:gd name="T15" fmla="*/ 252 h 252"/>
                <a:gd name="T16" fmla="*/ 142 w 190"/>
                <a:gd name="T17" fmla="*/ 188 h 252"/>
                <a:gd name="T18" fmla="*/ 186 w 190"/>
                <a:gd name="T19" fmla="*/ 90 h 252"/>
                <a:gd name="T20" fmla="*/ 190 w 190"/>
                <a:gd name="T21" fmla="*/ 38 h 252"/>
                <a:gd name="T22" fmla="*/ 190 w 190"/>
                <a:gd name="T23" fmla="*/ 0 h 252"/>
                <a:gd name="T24" fmla="*/ 190 w 190"/>
                <a:gd name="T25" fmla="*/ 0 h 252"/>
                <a:gd name="T26" fmla="*/ 190 w 190"/>
                <a:gd name="T27" fmla="*/ 0 h 252"/>
                <a:gd name="T28" fmla="*/ 190 w 19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>
                <a:gd name="T0" fmla="*/ 197 w 230"/>
                <a:gd name="T1" fmla="*/ 0 h 132"/>
                <a:gd name="T2" fmla="*/ 191 w 230"/>
                <a:gd name="T3" fmla="*/ 0 h 132"/>
                <a:gd name="T4" fmla="*/ 185 w 230"/>
                <a:gd name="T5" fmla="*/ 0 h 132"/>
                <a:gd name="T6" fmla="*/ 173 w 230"/>
                <a:gd name="T7" fmla="*/ 0 h 132"/>
                <a:gd name="T8" fmla="*/ 161 w 230"/>
                <a:gd name="T9" fmla="*/ 0 h 132"/>
                <a:gd name="T10" fmla="*/ 155 w 230"/>
                <a:gd name="T11" fmla="*/ 0 h 132"/>
                <a:gd name="T12" fmla="*/ 138 w 230"/>
                <a:gd name="T13" fmla="*/ 6 h 132"/>
                <a:gd name="T14" fmla="*/ 132 w 230"/>
                <a:gd name="T15" fmla="*/ 6 h 132"/>
                <a:gd name="T16" fmla="*/ 35 w 230"/>
                <a:gd name="T17" fmla="*/ 18 h 132"/>
                <a:gd name="T18" fmla="*/ 11 w 230"/>
                <a:gd name="T19" fmla="*/ 30 h 132"/>
                <a:gd name="T20" fmla="*/ 23 w 230"/>
                <a:gd name="T21" fmla="*/ 54 h 132"/>
                <a:gd name="T22" fmla="*/ 0 w 230"/>
                <a:gd name="T23" fmla="*/ 100 h 132"/>
                <a:gd name="T24" fmla="*/ 0 w 230"/>
                <a:gd name="T25" fmla="*/ 132 h 132"/>
                <a:gd name="T26" fmla="*/ 162 w 230"/>
                <a:gd name="T27" fmla="*/ 132 h 132"/>
                <a:gd name="T28" fmla="*/ 204 w 230"/>
                <a:gd name="T29" fmla="*/ 88 h 132"/>
                <a:gd name="T30" fmla="*/ 230 w 230"/>
                <a:gd name="T31" fmla="*/ 46 h 132"/>
                <a:gd name="T32" fmla="*/ 214 w 230"/>
                <a:gd name="T33" fmla="*/ 24 h 132"/>
                <a:gd name="T34" fmla="*/ 215 w 230"/>
                <a:gd name="T35" fmla="*/ 0 h 132"/>
                <a:gd name="T36" fmla="*/ 209 w 230"/>
                <a:gd name="T37" fmla="*/ 0 h 132"/>
                <a:gd name="T38" fmla="*/ 203 w 230"/>
                <a:gd name="T39" fmla="*/ 0 h 132"/>
                <a:gd name="T40" fmla="*/ 203 w 230"/>
                <a:gd name="T41" fmla="*/ 0 h 132"/>
                <a:gd name="T42" fmla="*/ 197 w 230"/>
                <a:gd name="T43" fmla="*/ 0 h 132"/>
                <a:gd name="T44" fmla="*/ 197 w 230"/>
                <a:gd name="T45" fmla="*/ 0 h 132"/>
                <a:gd name="T46" fmla="*/ 197 w 230"/>
                <a:gd name="T4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>
                <a:gd name="T0" fmla="*/ 71 w 89"/>
                <a:gd name="T1" fmla="*/ 0 h 102"/>
                <a:gd name="T2" fmla="*/ 66 w 89"/>
                <a:gd name="T3" fmla="*/ 48 h 102"/>
                <a:gd name="T4" fmla="*/ 30 w 89"/>
                <a:gd name="T5" fmla="*/ 72 h 102"/>
                <a:gd name="T6" fmla="*/ 0 w 89"/>
                <a:gd name="T7" fmla="*/ 102 h 102"/>
                <a:gd name="T8" fmla="*/ 66 w 89"/>
                <a:gd name="T9" fmla="*/ 102 h 102"/>
                <a:gd name="T10" fmla="*/ 88 w 89"/>
                <a:gd name="T11" fmla="*/ 56 h 102"/>
                <a:gd name="T12" fmla="*/ 89 w 89"/>
                <a:gd name="T13" fmla="*/ 6 h 102"/>
                <a:gd name="T14" fmla="*/ 71 w 89"/>
                <a:gd name="T15" fmla="*/ 0 h 102"/>
                <a:gd name="T16" fmla="*/ 71 w 89"/>
                <a:gd name="T17" fmla="*/ 0 h 102"/>
                <a:gd name="T18" fmla="*/ 71 w 89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524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>
                <a:gd name="T0" fmla="*/ 278 w 278"/>
                <a:gd name="T1" fmla="*/ 24 h 953"/>
                <a:gd name="T2" fmla="*/ 272 w 278"/>
                <a:gd name="T3" fmla="*/ 24 h 953"/>
                <a:gd name="T4" fmla="*/ 272 w 278"/>
                <a:gd name="T5" fmla="*/ 18 h 953"/>
                <a:gd name="T6" fmla="*/ 266 w 278"/>
                <a:gd name="T7" fmla="*/ 18 h 953"/>
                <a:gd name="T8" fmla="*/ 254 w 278"/>
                <a:gd name="T9" fmla="*/ 12 h 953"/>
                <a:gd name="T10" fmla="*/ 236 w 278"/>
                <a:gd name="T11" fmla="*/ 6 h 953"/>
                <a:gd name="T12" fmla="*/ 212 w 278"/>
                <a:gd name="T13" fmla="*/ 0 h 953"/>
                <a:gd name="T14" fmla="*/ 206 w 278"/>
                <a:gd name="T15" fmla="*/ 6 h 953"/>
                <a:gd name="T16" fmla="*/ 198 w 278"/>
                <a:gd name="T17" fmla="*/ 129 h 953"/>
                <a:gd name="T18" fmla="*/ 184 w 278"/>
                <a:gd name="T19" fmla="*/ 209 h 953"/>
                <a:gd name="T20" fmla="*/ 182 w 278"/>
                <a:gd name="T21" fmla="*/ 249 h 953"/>
                <a:gd name="T22" fmla="*/ 200 w 278"/>
                <a:gd name="T23" fmla="*/ 339 h 953"/>
                <a:gd name="T24" fmla="*/ 186 w 278"/>
                <a:gd name="T25" fmla="*/ 481 h 953"/>
                <a:gd name="T26" fmla="*/ 176 w 278"/>
                <a:gd name="T27" fmla="*/ 521 h 953"/>
                <a:gd name="T28" fmla="*/ 156 w 278"/>
                <a:gd name="T29" fmla="*/ 601 h 953"/>
                <a:gd name="T30" fmla="*/ 172 w 278"/>
                <a:gd name="T31" fmla="*/ 681 h 953"/>
                <a:gd name="T32" fmla="*/ 138 w 278"/>
                <a:gd name="T33" fmla="*/ 765 h 953"/>
                <a:gd name="T34" fmla="*/ 96 w 278"/>
                <a:gd name="T35" fmla="*/ 847 h 953"/>
                <a:gd name="T36" fmla="*/ 50 w 278"/>
                <a:gd name="T37" fmla="*/ 899 h 953"/>
                <a:gd name="T38" fmla="*/ 0 w 278"/>
                <a:gd name="T39" fmla="*/ 953 h 953"/>
                <a:gd name="T40" fmla="*/ 278 w 278"/>
                <a:gd name="T41" fmla="*/ 953 h 953"/>
                <a:gd name="T42" fmla="*/ 278 w 278"/>
                <a:gd name="T43" fmla="*/ 24 h 953"/>
                <a:gd name="T44" fmla="*/ 278 w 278"/>
                <a:gd name="T45" fmla="*/ 24 h 953"/>
                <a:gd name="T46" fmla="*/ 278 w 278"/>
                <a:gd name="T47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5250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5251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95252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95253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A1906929-23AC-4F8F-9475-6CF6E6F7DE42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525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7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33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9933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9332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93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9933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9933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60B64FD2-C172-4F7E-B09D-2B4B70DBF66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9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2;&#1083;&#1072;&#1076;&#1077;&#1083;&#1077;&#1094;0719()\Downloads\TODES-&#1056;&#1072;&#1079;&#1075;&#1086;&#1074;&#1086;&#1088;%20&#1088;&#1077;&#1073;&#1105;&#1085;&#1082;&#1072;%20&#1089;%20&#1041;&#1086;&#1075;&#1086;&#1084;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jpeg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eg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jpeg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jpeg"/><Relationship Id="rId4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jpeg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205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50825" y="2060575"/>
            <a:ext cx="2519363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С Днем 8 Марта,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Пусть он будет светлым,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Пусть уйдут печали,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Сбудутся мечты,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И приносят радость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Голубые ветры,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И улыбки дарят </a:t>
            </a:r>
            <a:b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</a:br>
            <a:r>
              <a:rPr lang="ru-RU" sz="2000" b="1">
                <a:solidFill>
                  <a:schemeClr val="accent1"/>
                </a:solidFill>
                <a:latin typeface="Monotype Corsiva" pitchFamily="66" charset="0"/>
              </a:rPr>
              <a:t>Люди и цветы! </a:t>
            </a:r>
          </a:p>
        </p:txBody>
      </p:sp>
      <p:pic>
        <p:nvPicPr>
          <p:cNvPr id="36872" name="Picture 8" descr="f39e66b62ddb2e8941851f3cab1c5ab5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300663"/>
            <a:ext cx="1133475" cy="11144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31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87824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TODES-Разговор ребёнка с Богом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" name="Содержимое 9" descr="img3.jpg"/>
          <p:cNvPicPr>
            <a:picLocks noGrp="1" noChangeAspect="1"/>
          </p:cNvPicPr>
          <p:nvPr>
            <p:ph idx="1"/>
          </p:nvPr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1" cy="6858000"/>
          </a:xfrm>
        </p:spPr>
      </p:pic>
      <p:pic>
        <p:nvPicPr>
          <p:cNvPr id="11" name="TODES-Разговор ребёнка с Богом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3275856" y="59492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60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3602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83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6VzdcNmJJic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7" cy="6858001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83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UlmTk6RYV2I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635896" y="0"/>
            <a:ext cx="5508104" cy="6866922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83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1h89ZiBVjyU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7904" y="1"/>
            <a:ext cx="5436095" cy="6858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9992" cy="68456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03vHOAV_9SU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427984" y="0"/>
            <a:ext cx="4716016" cy="685800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36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8joOi9HAyZY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355976" y="0"/>
            <a:ext cx="5004048" cy="6858000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83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OAQ6Hnv5iz0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7904" y="0"/>
            <a:ext cx="5436096" cy="685800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9512" y="0"/>
            <a:ext cx="8229600" cy="11398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9cqKVW-PcJo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6600" y="0"/>
            <a:ext cx="5437400" cy="6858000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21_qev2_id8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9" cy="6858000"/>
          </a:xfr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995936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24Kq2BSSa7c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995936" y="0"/>
            <a:ext cx="5148064" cy="6864085"/>
          </a:xfrm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A1zjPYeX2mY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611894" y="0"/>
            <a:ext cx="5532106" cy="6858000"/>
          </a:xfr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aIGL-pCkEPE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803915" y="0"/>
            <a:ext cx="5340085" cy="6858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Bl8_6NDlV5s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7904" y="0"/>
            <a:ext cx="5436096" cy="6858000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e4Y_I1IW7UU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7904" y="0"/>
            <a:ext cx="5436096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9593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4CNhaEWTHPU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3" y="0"/>
            <a:ext cx="5364088" cy="6858000"/>
          </a:xfr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agw5QuAORE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7905" y="0"/>
            <a:ext cx="5436095" cy="6858000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70790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hMTtAPlba58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654863" y="0"/>
            <a:ext cx="5489137" cy="6858000"/>
          </a:xfr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JbPJINTK8BM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9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912" cy="6836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pngCdmNTHQ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801082" y="0"/>
            <a:ext cx="5342918" cy="6858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519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lQzZhbnQFJ0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840760" y="0"/>
            <a:ext cx="5303239" cy="6858000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MUtrA8cky6w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828865" y="0"/>
            <a:ext cx="5315135" cy="685800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DJNg2CoOWY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9" cy="6844966"/>
          </a:xfr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ODsOFi5IYRw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657600" y="0"/>
            <a:ext cx="5486400" cy="6858000"/>
          </a:xfr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18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Oq-ad98ZuqQ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131840" y="0"/>
            <a:ext cx="6012160" cy="6858000"/>
          </a:xfr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67944" cy="6836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wDsH7GpHzos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139951" y="1"/>
            <a:ext cx="5004049" cy="6858000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9" descr="poPTt78RuuM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635896" y="0"/>
            <a:ext cx="5508104" cy="6858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8455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Qc5EQu2oNVg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227851" y="0"/>
            <a:ext cx="5916149" cy="6858000"/>
          </a:xfr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Sbl8CLtlXP0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07904" y="0"/>
            <a:ext cx="5436097" cy="6839004"/>
          </a:xfr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8455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wcBxW-bXnpI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128616" y="0"/>
            <a:ext cx="6015384" cy="6858000"/>
          </a:xfr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9593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XbE6SGrO48Y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013489" y="0"/>
            <a:ext cx="5130511" cy="6858000"/>
          </a:xfr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wGuG8wZPFzE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8" cy="6858000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ZBrXw6wNAX0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8" cy="6857999"/>
          </a:xfr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9182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Ukq9bNT8HMo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779912" y="0"/>
            <a:ext cx="5364088" cy="6864085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8455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WukctRmFgtM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419872" y="0"/>
            <a:ext cx="5724128" cy="6864085"/>
          </a:xfr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object_25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8455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8f29df1b8e474d45c114d54ed085b90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868863"/>
            <a:ext cx="2486025" cy="1076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c32596e43dd0ec91cd0db981475beb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048000" cy="1019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wpnFeQ2_7Yo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419872" y="0"/>
            <a:ext cx="5724128" cy="6864085"/>
          </a:xfr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8th_00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6" name="Picture 10" descr="12163549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373688"/>
            <a:ext cx="866775" cy="12477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63" name="Picture 7" descr="vetton_ru_1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5" name="WordArt 9"/>
          <p:cNvSpPr>
            <a:spLocks noChangeArrowheads="1" noChangeShapeType="1" noTextEdit="1"/>
          </p:cNvSpPr>
          <p:nvPr/>
        </p:nvSpPr>
        <p:spPr bwMode="auto">
          <a:xfrm>
            <a:off x="2627313" y="3141663"/>
            <a:ext cx="2951162" cy="701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Monotype Corsiva"/>
              </a:rPr>
              <a:t>8 Марта</a:t>
            </a:r>
          </a:p>
        </p:txBody>
      </p:sp>
      <p:pic>
        <p:nvPicPr>
          <p:cNvPr id="45066" name="Picture 10" descr="2caa5b84776a5f4cf25132238ab8d40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492375"/>
            <a:ext cx="962025" cy="1219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Разрез">
  <a:themeElements>
    <a:clrScheme name="Разрез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Разрез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7</Words>
  <Application>Microsoft Office PowerPoint</Application>
  <PresentationFormat>Экран (4:3)</PresentationFormat>
  <Paragraphs>2</Paragraphs>
  <Slides>38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38</vt:i4>
      </vt:variant>
    </vt:vector>
  </HeadingPairs>
  <TitlesOfParts>
    <vt:vector size="41" baseType="lpstr">
      <vt:lpstr>Оформление по умолчанию</vt:lpstr>
      <vt:lpstr>Склон</vt:lpstr>
      <vt:lpstr>Разрез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Company>LINIK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Владелец0719()</cp:lastModifiedBy>
  <cp:revision>58</cp:revision>
  <dcterms:created xsi:type="dcterms:W3CDTF">2007-01-04T13:39:03Z</dcterms:created>
  <dcterms:modified xsi:type="dcterms:W3CDTF">2020-03-05T17:19:55Z</dcterms:modified>
</cp:coreProperties>
</file>