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36" r:id="rId1"/>
  </p:sldMasterIdLst>
  <p:notesMasterIdLst>
    <p:notesMasterId r:id="rId20"/>
  </p:notesMasterIdLst>
  <p:sldIdLst>
    <p:sldId id="256" r:id="rId2"/>
    <p:sldId id="257" r:id="rId3"/>
    <p:sldId id="258" r:id="rId4"/>
    <p:sldId id="268" r:id="rId5"/>
    <p:sldId id="274" r:id="rId6"/>
    <p:sldId id="278" r:id="rId7"/>
    <p:sldId id="279" r:id="rId8"/>
    <p:sldId id="267" r:id="rId9"/>
    <p:sldId id="293" r:id="rId10"/>
    <p:sldId id="272" r:id="rId11"/>
    <p:sldId id="280" r:id="rId12"/>
    <p:sldId id="260" r:id="rId13"/>
    <p:sldId id="299" r:id="rId14"/>
    <p:sldId id="275" r:id="rId15"/>
    <p:sldId id="276" r:id="rId16"/>
    <p:sldId id="261" r:id="rId17"/>
    <p:sldId id="264" r:id="rId18"/>
    <p:sldId id="29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618" autoAdjust="0"/>
    <p:restoredTop sz="94660"/>
  </p:normalViewPr>
  <p:slideViewPr>
    <p:cSldViewPr>
      <p:cViewPr varScale="1">
        <p:scale>
          <a:sx n="73" d="100"/>
          <a:sy n="73" d="100"/>
        </p:scale>
        <p:origin x="-127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9F602-FC0A-404A-9C89-BBB8585B70C6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0D0FF-FB29-4573-89B4-717C85F5306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A0D0FF-FB29-4573-89B4-717C85F53060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7" r:id="rId1"/>
    <p:sldLayoutId id="2147484538" r:id="rId2"/>
    <p:sldLayoutId id="2147484539" r:id="rId3"/>
    <p:sldLayoutId id="2147484540" r:id="rId4"/>
    <p:sldLayoutId id="2147484541" r:id="rId5"/>
    <p:sldLayoutId id="2147484542" r:id="rId6"/>
    <p:sldLayoutId id="2147484543" r:id="rId7"/>
    <p:sldLayoutId id="2147484544" r:id="rId8"/>
    <p:sldLayoutId id="2147484545" r:id="rId9"/>
    <p:sldLayoutId id="2147484546" r:id="rId10"/>
    <p:sldLayoutId id="214748454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74;&#1080;&#1076;&#1077;&#1086;\MVI_0115.AVI" TargetMode="External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gif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40" name="Picture 8" descr="http://anyamashka.ru/_ph/33/2/31528802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43174" cy="300037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1071546"/>
            <a:ext cx="5286412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Презентация</a:t>
            </a:r>
            <a: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Муниципального  автономного  дошкольного</a:t>
            </a:r>
            <a:br>
              <a:rPr lang="ru-RU" sz="1800" b="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образовательного  учреждения</a:t>
            </a:r>
            <a:br>
              <a:rPr lang="ru-RU" sz="1800" b="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общеразвивающего</a:t>
            </a:r>
            <a:r>
              <a:rPr lang="ru-RU" sz="1800" b="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вида  детский  сад  «Полянка» </a:t>
            </a: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«Вот как мы живём»</a:t>
            </a:r>
            <a:endParaRPr lang="ru-RU" sz="31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6000768"/>
            <a:ext cx="8643998" cy="5715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Выполнила: Артамонова Наталья Петровна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детский сад\08.03.2017\DSC_204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2624137"/>
            <a:ext cx="6286544" cy="330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1142984"/>
            <a:ext cx="4429156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Группа «Ладушки!»</a:t>
            </a:r>
            <a:endParaRPr lang="ru-RU" sz="3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389120"/>
          </a:xfrm>
        </p:spPr>
        <p:txBody>
          <a:bodyPr>
            <a:normAutofit/>
          </a:bodyPr>
          <a:lstStyle/>
          <a:p>
            <a:pPr lvl="8"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8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Мы двери в сказку открываем,</a:t>
            </a:r>
          </a:p>
          <a:p>
            <a:pPr lvl="8" algn="just">
              <a:buNone/>
            </a:pPr>
            <a:r>
              <a:rPr lang="ru-RU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И в нашу группу приглашаем!</a:t>
            </a:r>
          </a:p>
          <a:p>
            <a:pPr lvl="8" algn="just">
              <a:buNone/>
            </a:pPr>
            <a:r>
              <a:rPr lang="ru-RU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Здесь солнышко всегда сияет,</a:t>
            </a:r>
          </a:p>
          <a:p>
            <a:pPr lvl="8" algn="just">
              <a:buNone/>
            </a:pPr>
            <a:r>
              <a:rPr lang="ru-RU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				  Нам настроенье поднимает. </a:t>
            </a:r>
          </a:p>
          <a:p>
            <a:pPr lvl="8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lvl="6">
              <a:buNone/>
            </a:pPr>
            <a:endParaRPr lang="ru-RU" sz="2400" dirty="0" smtClean="0"/>
          </a:p>
          <a:p>
            <a:pPr lvl="6">
              <a:buNone/>
            </a:pPr>
            <a:endParaRPr lang="ru-RU" sz="2400" dirty="0" smtClean="0"/>
          </a:p>
          <a:p>
            <a:pPr lvl="6">
              <a:buNone/>
            </a:pPr>
            <a:endParaRPr lang="ru-RU" sz="2400" dirty="0" smtClean="0"/>
          </a:p>
          <a:p>
            <a:pPr lvl="6">
              <a:buNone/>
            </a:pPr>
            <a:endParaRPr lang="ru-RU" sz="2400" dirty="0" smtClean="0"/>
          </a:p>
          <a:p>
            <a:pPr lvl="6">
              <a:buNone/>
            </a:pPr>
            <a:r>
              <a:rPr lang="ru-RU" dirty="0" smtClean="0"/>
              <a:t>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dirty="0"/>
          </a:p>
        </p:txBody>
      </p:sp>
      <p:pic>
        <p:nvPicPr>
          <p:cNvPr id="1030" name="Picture 6" descr="C:\Users\User\Desktop\детский сад\IMG_0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571876"/>
            <a:ext cx="4071934" cy="2860274"/>
          </a:xfrm>
          <a:prstGeom prst="rect">
            <a:avLst/>
          </a:prstGeom>
          <a:noFill/>
        </p:spPr>
      </p:pic>
      <p:pic>
        <p:nvPicPr>
          <p:cNvPr id="1031" name="Picture 7" descr="C:\Users\User\Desktop\детский сад\159___03\IMG_01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714488"/>
            <a:ext cx="4214842" cy="3000396"/>
          </a:xfrm>
          <a:prstGeom prst="rect">
            <a:avLst/>
          </a:prstGeom>
          <a:noFill/>
        </p:spPr>
      </p:pic>
      <p:pic>
        <p:nvPicPr>
          <p:cNvPr id="17412" name="Picture 4" descr="http://img0.liveinternet.ru/images/attach/c/11/114/780/114780572_su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00" y="-285776"/>
            <a:ext cx="2857500" cy="28670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76" y="1285860"/>
            <a:ext cx="3971924" cy="135732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«Любовь к детям                    самое важное качество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воспитателя!»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071546"/>
            <a:ext cx="8329642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		                               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Артамонова Наталья Петровна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endParaRPr lang="ru-RU" sz="20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r>
              <a:rPr lang="ru-RU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					      Максимова Алевтина Владимировна</a:t>
            </a:r>
            <a:endParaRPr lang="ru-RU" sz="20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User\Desktop\А.Н.П\0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000240"/>
            <a:ext cx="4071966" cy="3071834"/>
          </a:xfrm>
          <a:prstGeom prst="rect">
            <a:avLst/>
          </a:prstGeom>
          <a:noFill/>
        </p:spPr>
      </p:pic>
      <p:pic>
        <p:nvPicPr>
          <p:cNvPr id="1026" name="Picture 2" descr="C:\Users\User\Desktop\А.Н.П\20170307_105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714620"/>
            <a:ext cx="4143404" cy="31003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572000" y="1214422"/>
            <a:ext cx="4357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мы-ы-ы</a:t>
            </a: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800" b="1" dirty="0">
              <a:solidFill>
                <a:srgbClr val="FFC000"/>
              </a:solidFill>
            </a:endParaRPr>
          </a:p>
        </p:txBody>
      </p:sp>
      <p:pic>
        <p:nvPicPr>
          <p:cNvPr id="2053" name="Picture 5" descr="C:\Users\User\Desktop\детский сад\03.17г.-подг.гр\IMG_01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643182"/>
            <a:ext cx="4429124" cy="3786214"/>
          </a:xfrm>
          <a:prstGeom prst="rect">
            <a:avLst/>
          </a:prstGeom>
          <a:noFill/>
        </p:spPr>
      </p:pic>
      <p:pic>
        <p:nvPicPr>
          <p:cNvPr id="9" name="Рисунок 8" descr="C:\Users\User\Desktop\детский сад\масленица\IMG_0111-21-02-17-08-58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285860"/>
            <a:ext cx="400052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2" y="642918"/>
            <a:ext cx="4500594" cy="214314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В раздевалке шкафчики.</a:t>
            </a:r>
            <a:b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В них пальто и шарфики,</a:t>
            </a:r>
            <a:b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Туфли, шапочки, ботинки,</a:t>
            </a:r>
            <a:b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А на шкафчиках картинки:</a:t>
            </a:r>
            <a:endParaRPr lang="ru-RU" sz="28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\Desktop\детский сад\20170321_07302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85860"/>
            <a:ext cx="4071966" cy="3500461"/>
          </a:xfrm>
          <a:prstGeom prst="rect">
            <a:avLst/>
          </a:prstGeom>
          <a:noFill/>
        </p:spPr>
      </p:pic>
      <p:pic>
        <p:nvPicPr>
          <p:cNvPr id="4099" name="Picture 3" descr="C:\Users\User\Desktop\детский сад\20170321_0731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2928934"/>
            <a:ext cx="4429124" cy="3600456"/>
          </a:xfrm>
          <a:prstGeom prst="rect">
            <a:avLst/>
          </a:prstGeom>
          <a:noFill/>
        </p:spPr>
      </p:pic>
      <p:pic>
        <p:nvPicPr>
          <p:cNvPr id="15362" name="Picture 2" descr="http://justclickit.ru/flash/butterfly/butterfly%20(86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500438"/>
            <a:ext cx="5572164" cy="32147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6116" y="704088"/>
            <a:ext cx="5572164" cy="215340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вами в группу мы попали,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Вы такого не видали.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Всё, о чём мечтали…        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Здесь непременно это есть!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User\Desktop\детский сад\д, сад 21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71612"/>
            <a:ext cx="3000396" cy="3000388"/>
          </a:xfrm>
          <a:prstGeom prst="rect">
            <a:avLst/>
          </a:prstGeom>
          <a:noFill/>
        </p:spPr>
      </p:pic>
      <p:pic>
        <p:nvPicPr>
          <p:cNvPr id="6" name="Рисунок 5" descr="C:\Users\User\Desktop\детский сад\д, сад 22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2928934"/>
            <a:ext cx="285752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детский сад\16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3643314"/>
            <a:ext cx="285752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://4windowsphone.ru/prefix/kartinki-animashki-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81550"/>
            <a:ext cx="5715000" cy="2076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1406 -0.46389 L 0.66406 -0.797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33  E" pathEditMode="relative" ptsTypes="">
                                      <p:cBhvr>
                                        <p:cTn id="1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532449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                                                                                                                                                      </a:t>
            </a:r>
            <a:endParaRPr lang="ru-RU" dirty="0"/>
          </a:p>
        </p:txBody>
      </p:sp>
      <p:pic>
        <p:nvPicPr>
          <p:cNvPr id="5" name="Рисунок 4" descr="C:\Users\User\Desktop\детский сад\1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000108"/>
            <a:ext cx="2643206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детский сад\03.17г.-подг.гр\IMG_012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786190"/>
            <a:ext cx="2714644" cy="274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786190"/>
            <a:ext cx="292895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3786190"/>
            <a:ext cx="257176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1071546"/>
            <a:ext cx="292895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286116" y="1500174"/>
            <a:ext cx="27860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Колокольчики звенят,</a:t>
            </a:r>
          </a:p>
          <a:p>
            <a:r>
              <a:rPr lang="ru-RU" sz="1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Барабанчики</a:t>
            </a:r>
            <a:r>
              <a:rPr lang="ru-RU" sz="16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гремят,</a:t>
            </a:r>
          </a:p>
          <a:p>
            <a:r>
              <a:rPr lang="ru-RU" sz="1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Маракасы, дудки, бубны,</a:t>
            </a:r>
          </a:p>
          <a:p>
            <a:r>
              <a:rPr lang="ru-RU" sz="1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Строим музыкальный лад</a:t>
            </a:r>
            <a:endParaRPr lang="ru-RU" sz="16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2357454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1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На зарядку солнышко, поднимает нас,</a:t>
            </a:r>
            <a:br>
              <a:rPr lang="ru-RU" sz="31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      Поднимаем руки по команде : раз!</a:t>
            </a:r>
            <a:br>
              <a:rPr lang="ru-RU" sz="31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      А над нами весело, шелестит листва,</a:t>
            </a:r>
            <a:br>
              <a:rPr lang="ru-RU" sz="31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      Опускаем руки мы по команде: два!</a:t>
            </a:r>
            <a:endParaRPr lang="ru-RU" sz="31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детский сад\17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928934"/>
            <a:ext cx="4357718" cy="3143272"/>
          </a:xfrm>
          <a:prstGeom prst="rect">
            <a:avLst/>
          </a:prstGeom>
          <a:noFill/>
        </p:spPr>
      </p:pic>
      <p:pic>
        <p:nvPicPr>
          <p:cNvPr id="3" name="Picture 2" descr="C:\Users\User\Desktop\детский сад\20170321_082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86124"/>
            <a:ext cx="4357686" cy="3314704"/>
          </a:xfrm>
          <a:prstGeom prst="rect">
            <a:avLst/>
          </a:prstGeom>
          <a:noFill/>
        </p:spPr>
      </p:pic>
      <p:pic>
        <p:nvPicPr>
          <p:cNvPr id="12290" name="Picture 2" descr="http://vamotkrytka.ru/_ph/25/2/10840294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785794"/>
            <a:ext cx="1071570" cy="11430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 </a:t>
            </a:r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		</a:t>
            </a:r>
            <a:b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sz="31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071802" y="2714620"/>
            <a:ext cx="285752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3214686"/>
            <a:ext cx="300039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928802"/>
            <a:ext cx="285752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071802" y="928670"/>
            <a:ext cx="57864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Есть уголок природы в нашей гр. ,</a:t>
            </a:r>
          </a:p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Там обезьяна на ветвях качается,</a:t>
            </a:r>
          </a:p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Растения, болото, рыбки,</a:t>
            </a:r>
          </a:p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Нам наблюдать за нами нравится.</a:t>
            </a:r>
            <a:endParaRPr lang="ru-RU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28" y="1214422"/>
            <a:ext cx="3857652" cy="157163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		                          </a:t>
            </a: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Чище умойся,                                                       </a:t>
            </a:r>
            <a:b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Воды не жалей-</a:t>
            </a:r>
            <a:b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Будут ладошки </a:t>
            </a:r>
            <a:b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    От мыла белей.</a:t>
            </a:r>
            <a:endParaRPr lang="ru-RU" sz="2800" dirty="0">
              <a:solidFill>
                <a:srgbClr val="00B0F0"/>
              </a:solidFill>
            </a:endParaRPr>
          </a:p>
        </p:txBody>
      </p:sp>
      <p:pic>
        <p:nvPicPr>
          <p:cNvPr id="6146" name="Picture 2" descr="C:\Users\User\Desktop\детский сад\159___03\IMG_012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214422"/>
            <a:ext cx="4643469" cy="3538542"/>
          </a:xfrm>
          <a:prstGeom prst="rect">
            <a:avLst/>
          </a:prstGeom>
          <a:noFill/>
        </p:spPr>
      </p:pic>
      <p:pic>
        <p:nvPicPr>
          <p:cNvPr id="6147" name="Picture 3" descr="C:\Users\User\Desktop\детский сад\159___03\IMG_01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143248"/>
            <a:ext cx="4572032" cy="3500462"/>
          </a:xfrm>
          <a:prstGeom prst="rect">
            <a:avLst/>
          </a:prstGeom>
          <a:noFill/>
        </p:spPr>
      </p:pic>
      <p:pic>
        <p:nvPicPr>
          <p:cNvPr id="8196" name="Picture 4" descr="http://playcast.ru/uploads/2015/05/29/137768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143380"/>
            <a:ext cx="4410075" cy="2352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42876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Стали ребята обедать в саду,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Будут сегодня оладьи в меду!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86314" y="2857496"/>
            <a:ext cx="4143404" cy="3645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 descr="C:\Users\User\Desktop\детский сад\детский сад 0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000240"/>
            <a:ext cx="4572032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9190" y="928670"/>
            <a:ext cx="3929090" cy="214314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	</a:t>
            </a: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                		        </a:t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                			 </a:t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b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Девочки и мальчики	</a:t>
            </a:r>
            <a:b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Прыгают, как мячики,</a:t>
            </a:r>
            <a:b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Ножками топочут,	</a:t>
            </a:r>
            <a:b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Весело хохочут.</a:t>
            </a:r>
            <a:endParaRPr lang="ru-RU" sz="2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429000"/>
            <a:ext cx="8229600" cy="2895600"/>
          </a:xfrm>
        </p:spPr>
        <p:txBody>
          <a:bodyPr/>
          <a:lstStyle/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C:\Users\User\Desktop\детский сад\ФОТО конкуос по пожарной безопасности 25.10.2016 г\IMG_24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357298"/>
            <a:ext cx="4500594" cy="3571900"/>
          </a:xfrm>
          <a:prstGeom prst="rect">
            <a:avLst/>
          </a:prstGeom>
          <a:noFill/>
        </p:spPr>
      </p:pic>
      <p:pic>
        <p:nvPicPr>
          <p:cNvPr id="3075" name="Picture 3" descr="C:\Users\User\Desktop\детский сад\детский сад 0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143248"/>
            <a:ext cx="4357718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2984"/>
            <a:ext cx="8229600" cy="3857652"/>
          </a:xfrm>
        </p:spPr>
        <p:txBody>
          <a:bodyPr>
            <a:noAutofit/>
          </a:bodyPr>
          <a:lstStyle/>
          <a:p>
            <a:pPr algn="ctr"/>
            <a:r>
              <a:rPr lang="ru-RU" sz="6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  <a:br>
              <a:rPr lang="ru-RU" sz="6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br>
              <a:rPr lang="ru-RU" sz="6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60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5400" y="1295400"/>
            <a:ext cx="533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" name="MVI_0115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500166" y="1214422"/>
            <a:ext cx="6096000" cy="4572000"/>
          </a:xfrm>
          <a:prstGeom prst="rect">
            <a:avLst/>
          </a:prstGeom>
        </p:spPr>
      </p:pic>
      <p:pic>
        <p:nvPicPr>
          <p:cNvPr id="7" name="MVI_0115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500166" y="1142984"/>
            <a:ext cx="6096000" cy="4572000"/>
          </a:xfrm>
          <a:prstGeom prst="rect">
            <a:avLst/>
          </a:prstGeom>
        </p:spPr>
      </p:pic>
      <p:pic>
        <p:nvPicPr>
          <p:cNvPr id="7170" name="Picture 2" descr="http://wdesk.ru/_ph/63/2/23756965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813428">
            <a:off x="60170" y="5433395"/>
            <a:ext cx="1571604" cy="1450699"/>
          </a:xfrm>
          <a:prstGeom prst="rect">
            <a:avLst/>
          </a:prstGeom>
          <a:noFill/>
        </p:spPr>
      </p:pic>
      <p:pic>
        <p:nvPicPr>
          <p:cNvPr id="7172" name="Picture 4" descr="http://wdesk.ru/_ph/63/2/23756965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694997">
            <a:off x="81521" y="-41687"/>
            <a:ext cx="1528673" cy="1494959"/>
          </a:xfrm>
          <a:prstGeom prst="rect">
            <a:avLst/>
          </a:prstGeom>
          <a:noFill/>
        </p:spPr>
      </p:pic>
      <p:pic>
        <p:nvPicPr>
          <p:cNvPr id="9" name="Picture 2" descr="http://wdesk.ru/_ph/63/2/23756965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813428">
            <a:off x="66405" y="5416099"/>
            <a:ext cx="1571604" cy="1450699"/>
          </a:xfrm>
          <a:prstGeom prst="rect">
            <a:avLst/>
          </a:prstGeom>
          <a:noFill/>
        </p:spPr>
      </p:pic>
      <p:pic>
        <p:nvPicPr>
          <p:cNvPr id="7174" name="Picture 6" descr="http://wdesk.ru/_ph/63/2/23756965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4132219">
            <a:off x="7624044" y="120188"/>
            <a:ext cx="1478503" cy="1360436"/>
          </a:xfrm>
          <a:prstGeom prst="rect">
            <a:avLst/>
          </a:prstGeom>
          <a:noFill/>
        </p:spPr>
      </p:pic>
      <p:pic>
        <p:nvPicPr>
          <p:cNvPr id="11" name="Picture 2" descr="http://wdesk.ru/_ph/63/2/23756965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813428">
            <a:off x="-32855" y="5373051"/>
            <a:ext cx="1689533" cy="1450699"/>
          </a:xfrm>
          <a:prstGeom prst="rect">
            <a:avLst/>
          </a:prstGeom>
          <a:noFill/>
        </p:spPr>
      </p:pic>
      <p:pic>
        <p:nvPicPr>
          <p:cNvPr id="7176" name="Picture 8" descr="http://wdesk.ru/_ph/63/2/23756965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727818">
            <a:off x="7484785" y="5430844"/>
            <a:ext cx="1730489" cy="141077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video>
              <p:cMediaNode>
                <p:cTn id="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1071546"/>
            <a:ext cx="5643602" cy="85725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			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        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Диванчик здесь удобный есть,             </a:t>
            </a:r>
            <a:br>
              <a:rPr lang="ru-RU" sz="31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Кто хочет, тот и может сесть.</a:t>
            </a:r>
            <a:endParaRPr lang="ru-RU" sz="3100" dirty="0">
              <a:solidFill>
                <a:schemeClr val="accent1"/>
              </a:solidFill>
            </a:endParaRPr>
          </a:p>
        </p:txBody>
      </p:sp>
      <p:pic>
        <p:nvPicPr>
          <p:cNvPr id="8194" name="Picture 2" descr="C:\Users\User\Desktop\детский сад\03.17г.-подг.гр\IMG_014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928802"/>
            <a:ext cx="4357718" cy="3786214"/>
          </a:xfrm>
          <a:prstGeom prst="rect">
            <a:avLst/>
          </a:prstGeom>
          <a:noFill/>
        </p:spPr>
      </p:pic>
      <p:pic>
        <p:nvPicPr>
          <p:cNvPr id="8195" name="Picture 3" descr="C:\Users\User\Desktop\детский сад\03.17г.-подг.гр\IMG_01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571744"/>
            <a:ext cx="4500594" cy="4071966"/>
          </a:xfrm>
          <a:prstGeom prst="rect">
            <a:avLst/>
          </a:prstGeom>
          <a:noFill/>
        </p:spPr>
      </p:pic>
      <p:pic>
        <p:nvPicPr>
          <p:cNvPr id="8198" name="Picture 6" descr="http://img-fotki.yandex.ru/get/9115/156189485.2c/0_a95c4_9c276b71_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643446"/>
            <a:ext cx="3143272" cy="2214554"/>
          </a:xfrm>
          <a:prstGeom prst="rect">
            <a:avLst/>
          </a:prstGeom>
          <a:noFill/>
        </p:spPr>
      </p:pic>
      <p:pic>
        <p:nvPicPr>
          <p:cNvPr id="9" name="Picture 6" descr="http://img-fotki.yandex.ru/get/9115/156189485.2c/0_a95c4_9c276b71_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642918"/>
            <a:ext cx="3286116" cy="2714644"/>
          </a:xfrm>
          <a:prstGeom prst="rect">
            <a:avLst/>
          </a:prstGeom>
          <a:noFill/>
        </p:spPr>
      </p:pic>
      <p:pic>
        <p:nvPicPr>
          <p:cNvPr id="10" name="Picture 6" descr="http://img-fotki.yandex.ru/get/9115/156189485.2c/0_a95c4_9c276b71_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14546" cy="271462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6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2" y="1285860"/>
            <a:ext cx="4429156" cy="157163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                               </a:t>
            </a:r>
            <a:r>
              <a:rPr lang="ru-RU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		                                </a:t>
            </a:r>
            <a:b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	В костюмы любим</a:t>
            </a:r>
            <a:b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	Наряжаться,                                    	В героев разных                                                            	Превращаться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7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User\Desktop\детский сад\03.17г.-подг.гр\IMG_012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14422"/>
            <a:ext cx="4286280" cy="4000528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071810"/>
            <a:ext cx="457203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2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68" y="1214422"/>
            <a:ext cx="5572132" cy="164307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                         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b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    В тихий час так сладко спится,</a:t>
            </a:r>
            <a:b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           Спят ребята сладким сном.</a:t>
            </a:r>
            <a:b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               Расскажите, дети, мне,</a:t>
            </a:r>
            <a:b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               Что вы видели во сне?  </a:t>
            </a:r>
            <a:endParaRPr lang="ru-RU" sz="2800" b="1" dirty="0"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00438"/>
            <a:ext cx="8229600" cy="28241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                               </a:t>
            </a:r>
            <a:endParaRPr lang="ru-RU" dirty="0"/>
          </a:p>
        </p:txBody>
      </p:sp>
      <p:pic>
        <p:nvPicPr>
          <p:cNvPr id="2050" name="Picture 2" descr="C:\Users\User\Desktop\детский сад\20170302_1501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000372"/>
            <a:ext cx="4643470" cy="3643338"/>
          </a:xfrm>
          <a:prstGeom prst="rect">
            <a:avLst/>
          </a:prstGeom>
          <a:noFill/>
        </p:spPr>
      </p:pic>
      <p:pic>
        <p:nvPicPr>
          <p:cNvPr id="5" name="Picture 3" descr="C:\Users\User\Desktop\детский сад\159___03\IMG_01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785926"/>
            <a:ext cx="4214842" cy="32147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4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1071546"/>
            <a:ext cx="4929222" cy="164307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	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b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Группу всю мы показали,</a:t>
            </a:r>
            <a:b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 себе все рассказали.	               </a:t>
            </a:r>
            <a:b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Вас в гости снова будет ждать,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Нам есть еще, что показать.</a:t>
            </a:r>
            <a:r>
              <a:rPr lang="ru-RU" sz="2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endParaRPr lang="ru-RU" sz="2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Users\User\Desktop\детский сад\детский сад 05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928662" y="2786058"/>
            <a:ext cx="7358114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voyrebenok.ru/images/presentation/literature/b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95400" y="1295400"/>
            <a:ext cx="533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142976" y="704088"/>
            <a:ext cx="6858048" cy="329641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b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b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8" name="Picture 16" descr="http://justclickit.ru/flash/heart/heart%20(746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1815</TotalTime>
  <Words>87</Words>
  <PresentationFormat>Экран (4:3)</PresentationFormat>
  <Paragraphs>55</Paragraphs>
  <Slides>18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         Презентация Муниципального  автономного  дошкольного  образовательного  учреждения общеразвивающего  вида  детский  сад  «Полянка»  «Вот как мы живём»</vt:lpstr>
      <vt:lpstr>         Группа «Ладушки!»</vt:lpstr>
      <vt:lpstr>         «Любовь к детям                    самое важное качество   воспитателя!»</vt:lpstr>
      <vt:lpstr>Слайд 4</vt:lpstr>
      <vt:lpstr>              В раздевалке шкафчики. В них пальто и шарфики, Туфли, шапочки, ботинки, А на шкафчиках картинки:</vt:lpstr>
      <vt:lpstr>С вами в группу мы попали,       Вы такого не видали.            Всё, о чём мечтали…                       Здесь непременно это есть!</vt:lpstr>
      <vt:lpstr>Слайд 7</vt:lpstr>
      <vt:lpstr>               На зарядку солнышко, поднимает нас,                Поднимаем руки по команде : раз!                А над нами весело, шелестит листва,                Опускаем руки мы по команде: два!</vt:lpstr>
      <vt:lpstr>                               </vt:lpstr>
      <vt:lpstr>                                               Чище умойся,                                                              Воды не жалей-            Будут ладошки                 От мыла белей.</vt:lpstr>
      <vt:lpstr>  Стали ребята обедать в саду,   Будут сегодня оладьи в меду!</vt:lpstr>
      <vt:lpstr>                                                                                                                                       Девочки и мальчики   Прыгают, как мячики,  Ножками топочут,   Весело хохочут.</vt:lpstr>
      <vt:lpstr>Спасибо за внимание!</vt:lpstr>
      <vt:lpstr>                      Диванчик здесь удобный есть,                  Кто хочет, тот и может сесть.</vt:lpstr>
      <vt:lpstr>                                                                        В костюмы любим  Наряжаться,                                     В героев разных                                                             Превращаться.</vt:lpstr>
      <vt:lpstr>                                                            В тихий час так сладко спится,            Спят ребята сладким сном.                Расскажите, дети, мне,                Что вы видели во сне?  </vt:lpstr>
      <vt:lpstr>                             Группу всю мы показали, О себе все рассказали.                 Вас в гости снова будет ждать, Нам есть еще, что показать.                      </vt:lpstr>
      <vt:lpstr>Спасибо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«Вот как мы живём»</dc:title>
  <dc:creator>User</dc:creator>
  <cp:lastModifiedBy>User</cp:lastModifiedBy>
  <cp:revision>189</cp:revision>
  <dcterms:created xsi:type="dcterms:W3CDTF">2017-03-15T19:24:25Z</dcterms:created>
  <dcterms:modified xsi:type="dcterms:W3CDTF">2017-03-26T16:49:21Z</dcterms:modified>
</cp:coreProperties>
</file>