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394" r:id="rId3"/>
    <p:sldId id="395" r:id="rId4"/>
    <p:sldId id="396" r:id="rId5"/>
    <p:sldId id="397" r:id="rId6"/>
    <p:sldId id="398" r:id="rId7"/>
    <p:sldId id="399" r:id="rId8"/>
    <p:sldId id="416" r:id="rId9"/>
    <p:sldId id="417" r:id="rId10"/>
    <p:sldId id="401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3917"/>
    <a:srgbClr val="A50021"/>
    <a:srgbClr val="CC0000"/>
    <a:srgbClr val="007033"/>
    <a:srgbClr val="D4D3DF"/>
    <a:srgbClr val="642F04"/>
    <a:srgbClr val="351413"/>
    <a:srgbClr val="2129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728" autoAdjust="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BFA0D3F-48CD-42FA-ACF7-E93701E59FD4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3F0D42F-1F81-4539-9BEF-34C5E66751C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3A7829-5AFB-44EF-BB94-8A6A70DC7E5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D4993-1F43-4809-A2AF-248779EED0B6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1B873-48CE-4BEF-83BD-96D236EE3BB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8D80A-2B07-4611-9FE3-CF7F85AC0735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55B6B-14D3-44A1-80B4-9335B9C4849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8EE88-A6E6-4E86-A909-9395907D42F1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F6D4B-F613-4B07-9711-789D255DB03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005DD-3A9D-47AD-ABF1-8ECB01F124CF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F2B4D-24C9-4C8E-9BF5-931EF75FB6F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9B1CE-12B1-4B82-AAEF-39CA188856CE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C4BF4-A215-4115-9947-A73E21FAC7B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1EE46-2E25-4695-A715-F3E481434504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5107D-A61F-474E-A7EB-EFFD191A12E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FDD0E-B8DA-41BC-9FC2-4DE941933178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245EC-6C3B-4BB3-A525-283C7C94883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11726-AB86-437B-90F8-C1FC5EBA674A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6311F-2D9E-4DFF-B960-6313EF0705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4C1CF-4FD9-4082-89FC-3CEAC0440894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5F3C1-1AE0-4A09-85E4-CA47D11A490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107F5-5B82-42DA-BB85-E4F0BE6F943B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F1ECF-BC44-4866-AD23-7BDD2B4625C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B7049-256B-4E00-9A05-0F6A3B28F2E0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433D5-59F2-4BE9-BA3F-2BB01B24679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EB764-5D03-44E0-BC45-5E928DBB8AF3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79A68-1117-4503-A4EF-C44A995BE11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4014B-FC32-4FEC-8BBA-F437CCFBF363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51AA6-F05B-402B-972D-DF996C087C0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F8BCB6-3F09-435B-84A1-A846C4F927EF}" type="datetimeFigureOut">
              <a:rPr lang="ru-RU"/>
              <a:pPr>
                <a:defRPr/>
              </a:pPr>
              <a:t>24.01.2022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125299-1339-407A-A610-8EC4A368F79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297F62-D3FF-4C68-82B9-48DD0774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/>
          <a:lstStyle/>
          <a:p>
            <a:pPr algn="l"/>
            <a:r>
              <a:rPr lang="ru-RU" sz="8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br>
              <a:rPr lang="ru-RU" sz="8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8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КГБУСО «Находкинский СРЦН «Альбатрос»</a:t>
            </a:r>
            <a:br>
              <a:rPr lang="ru-RU" sz="8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F4B4917-5953-48B9-B7CD-4531FBF06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Проект по трудовому воспитанию</a:t>
            </a:r>
          </a:p>
          <a:p>
            <a:pPr marL="0" indent="0">
              <a:buNone/>
            </a:pP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  <a:p>
            <a:pPr marL="0" indent="0">
              <a:buNone/>
            </a:pP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«Ай да! ЧУДО – ОГОРОД!»</a:t>
            </a:r>
          </a:p>
          <a:p>
            <a:pPr marL="0" indent="0">
              <a:buNone/>
            </a:pP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Е. Ю.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Попушой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10">
            <a:extLst>
              <a:ext uri="{FF2B5EF4-FFF2-40B4-BE49-F238E27FC236}">
                <a16:creationId xmlns:a16="http://schemas.microsoft.com/office/drawing/2014/main" id="{6C371D5D-BF9A-4D33-A29E-DED25B27EF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7643192" cy="5721499"/>
          </a:xfrm>
        </p:spPr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Проект по трудовому воспитанию с младшими школьниками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Тема: «Ай да! Чудо огород!»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Актуальность темы проекта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Проект направлен на расширение и обобщение знаний о культурных огородных растения, на то, как ухаживать за растениями, на осознание значимости овощей в жизнедеятельности человека. Кроме этого огород в центре и посильный тру детей на его территории оказывает влияние на формирование элементарных экологических представлений у младших школьников. Труд в природе позволяет ребенку увидеть результат своей помощи живому, способствует развитию у детей сочувствия, сострадания, сопереживания живым существам.</a:t>
            </a:r>
          </a:p>
          <a:p>
            <a:pPr marL="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*групповой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*практический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*долгосрочный</a:t>
            </a:r>
          </a:p>
          <a:p>
            <a:pPr marL="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8FDFFF63-767F-4FA5-ABD1-CB2826305A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60648"/>
            <a:ext cx="7787208" cy="5865515"/>
          </a:xfrm>
        </p:spPr>
        <p:txBody>
          <a:bodyPr/>
          <a:lstStyle/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– «Познавательно-речевое», «образовательная область».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«Познавательное развитие».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Познавательно – исследовательский проект «Ай да! Чудо огород!»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долгосрочный 13.05 21 – 17.10 21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Цель: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стимулирующих интерес к исследовательской деятельности, вовлечение детей в практическую деятельность по выращиванию культурных огородных растений нашего края.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Задачи: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Образовательные: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трудовым умениям и навыкам, их совершенствование.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Расширение представлений детей о труде взрослых (проращивание семян, посадка семян, полив, рыхление, прополка, сбор урожая).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готовности детей к совместной деятельности, развитие умения договариваться.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Учить устанавливать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следственные связи между природными явлениями (сезон – растительность – труд людей).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id="{7D92372F-8FEA-4BB0-BC5E-1C466A7CA4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50099"/>
          </a:xfrm>
        </p:spPr>
        <p:txBody>
          <a:bodyPr/>
          <a:lstStyle/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Воспитательные: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первичных представлений о безопасности поведения в природе.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Воспитание ценностного отношения к собственному труду, труду других людей и его результатам.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Формирование исследовательских умений и навыков: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-Выявление проблемы;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-Самостоятельный поиск решения;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-Выбор из имеющихся способов наиболее адекватный и продуктивное его использование;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Самостоятельный анализ полученных результатов.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Для реализации проекта был разработан план:</a:t>
            </a:r>
          </a:p>
          <a:p>
            <a:pPr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актуальной темы.</a:t>
            </a:r>
          </a:p>
          <a:p>
            <a:pPr>
              <a:buAutoNum type="arabicPeriod" startAt="2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Поставить цель и задачи по выбранной теме.</a:t>
            </a:r>
          </a:p>
          <a:p>
            <a:pPr>
              <a:buAutoNum type="arabicPeriod" startAt="2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Сбор, покупка и накопление различного (методического и технического) материала.</a:t>
            </a:r>
          </a:p>
          <a:p>
            <a:pPr>
              <a:buAutoNum type="arabicPeriod" startAt="2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в план схему занятий, игр и других видов деятельности.</a:t>
            </a:r>
          </a:p>
          <a:p>
            <a:pPr>
              <a:buAutoNum type="arabicPeriod" startAt="2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 проекта – выставка поделок, проба плодов собственного труда.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77BDB4C-B9A7-42A2-94E6-83CE7C9AC5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725144"/>
            <a:ext cx="2952328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4655E51-62E5-4795-932F-D4D3FDF1A7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026" y="4725144"/>
            <a:ext cx="2425269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>
            <a:extLst>
              <a:ext uri="{FF2B5EF4-FFF2-40B4-BE49-F238E27FC236}">
                <a16:creationId xmlns:a16="http://schemas.microsoft.com/office/drawing/2014/main" id="{9603C0EB-A22D-42BD-93E9-1199FCEC06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Ожидаемые результаты: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и расширение знаний детей о родном крае и культурных огородных растениях родного края, формирование на этой основе духовного, экологического, нравственного и личностного отношения к действительности.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Экспериментальным путем выяснить, как из семян появляется плод.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Повысить интерес к труду;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получат необходимые знания о разных профессиях; 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Будут знать о значимости труда; 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Будут старательно и аккуратно выполнять поручения взрослых;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Научатся беречь орудия, предметы, материалы труда и убирать их на место после работы;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Сформируются навыки совместной деятельности;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Установятся дружеские контакты, взаимопонимание, взаимопомощь;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труд станет потребностью.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Кроме того, это посильный совместный тру детей, который дает возможность научить ответственности, способствует объединению детского коллектива, сохранению и укреплению здоровья ребят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>
            <a:extLst>
              <a:ext uri="{FF2B5EF4-FFF2-40B4-BE49-F238E27FC236}">
                <a16:creationId xmlns:a16="http://schemas.microsoft.com/office/drawing/2014/main" id="{63A167E0-015C-4145-BA47-DCDFAA4A0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4"/>
            <a:ext cx="7571184" cy="5721499"/>
          </a:xfrm>
        </p:spPr>
        <p:txBody>
          <a:bodyPr/>
          <a:lstStyle/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Способы оценки успешности: наблюдения, беседы, практикумы.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Решению поставленных задач будут способствовать разнообразные формы работы с детьми: беседы, наблюдения, экскурсии, рассказы взрослых о разных профессиях, чтение художественной литературы, рассматривание картин, иллюстраций, дидактические игры, создание необходимых условий и подготовка атрибутов для творческих игр, организация посильного труда.</a:t>
            </a:r>
          </a:p>
          <a:p>
            <a:pPr marL="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Адресат проектной деятельности младшие школьники;</a:t>
            </a: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Предметно – пространственная среда: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группа, участок центра (огород).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 с другими образовательными областями познавательное развитие, социально – коммуникативное развитие, художественно – эстетическое развитие, физическое развитие.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>
            <a:extLst>
              <a:ext uri="{FF2B5EF4-FFF2-40B4-BE49-F238E27FC236}">
                <a16:creationId xmlns:a16="http://schemas.microsoft.com/office/drawing/2014/main" id="{DF87DE68-6220-41C2-A5CC-EE57F8CAFC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2656"/>
            <a:ext cx="7643192" cy="5793507"/>
          </a:xfrm>
        </p:spPr>
        <p:txBody>
          <a:bodyPr/>
          <a:lstStyle/>
          <a:p>
            <a:pPr marL="0" indent="0">
              <a:buNone/>
            </a:pP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деятельности в режимных моментах: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*Познавательная (беседы): «Для чего необходимо полоть, поливать растения», «Сорняки и как с ними бороться», «Солнце друг и враг растений», «Что сначала, что потом», опыты на огороде.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*Чтение художественной литературы  Сухомлинский «Почему репка выросла такая пребольшая?» Н. Носов «Огородники»,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рнс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«Вершки и корешки», Ю.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Тювин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«Овощи», «Пых» белорусская сказка.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*Изо деятельность: рисование овощей по трафаретам, раскраски.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*Дидактические игры: «Что сначала, что потом?», «Назови профессию», «Отгадай и назови», «Выбираем работу», «Ты спроси, а я отвечу», «Съедобное – несъедобное», «Узнай на ощупь», «Угадай, что в мешочке?»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Двигательная: «Собери урожай», «Огородники».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Трудовая: прополка, полив сбор урожая на огороде, подготовка огорода к зиме.</a:t>
            </a:r>
          </a:p>
          <a:p>
            <a:pPr marL="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5036821-1AE9-47B3-9A91-9F1EDCE7B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512" y="2207943"/>
            <a:ext cx="3048000" cy="2114940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1173D9C6-2328-43FA-9826-97BD292E17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404664"/>
            <a:ext cx="4330824" cy="5721499"/>
          </a:xfrm>
        </p:spPr>
        <p:txBody>
          <a:bodyPr/>
          <a:lstStyle/>
          <a:p>
            <a:pPr>
              <a:buAutoNum type="arabicPeriod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 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Поисковый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установить какие условия необходимы для роста культурных растений.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постановке цели определяется продукт: семена культурных растений.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Формулируем задачи: установить какое значение в жизни растений имеют вода, солнце, земля, уход.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Аналитический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Подводим к решению задачи.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Помогаем детям спланировать деятельность.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Ранней весной прорастили семена, подготовили почву для посадки, орудия труда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AutoNum type="arabicPeriod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B37581F3-AB56-40BE-9FCA-5DEE6A1E266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4460446"/>
            <a:ext cx="2335560" cy="184887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0779706-FC19-4DF7-AE5A-8E88EC32CF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60648"/>
            <a:ext cx="2510881" cy="188316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>
            <a:extLst>
              <a:ext uri="{FF2B5EF4-FFF2-40B4-BE49-F238E27FC236}">
                <a16:creationId xmlns:a16="http://schemas.microsoft.com/office/drawing/2014/main" id="{62E21C40-266C-4234-82C2-C5F0BBCE27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199" y="404664"/>
            <a:ext cx="4804039" cy="5721499"/>
          </a:xfrm>
        </p:spPr>
        <p:txBody>
          <a:bodyPr/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Исследовательский этап (Основной практический)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под руководством воспитателя прорастили  и посадили семена тыквы, кабачка, фасоли, томаты , укроп, свёклы, клубни картофеля.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Были проведены следующие опыты: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за ростом корневой системы лука в воде;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Проращивание семян фасоли, тыквы, кабачка между прозрачными плоскостями.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насколько вода необходима для растений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насколько растения нуждаются в уходе.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наблюдали за ростом растений, учились ухаживать за растениями (сажать, поливать, пропалывать, рыхлить землю, собирать урожай).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В процессе ребята познакомились с загадками, поговорками, пословицами.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Проводились беседы по данной теме.</a:t>
            </a:r>
          </a:p>
          <a:p>
            <a:pPr>
              <a:buFontTx/>
              <a:buChar char="-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>
              <a:buFontTx/>
              <a:buChar char="-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Объект 15">
            <a:extLst>
              <a:ext uri="{FF2B5EF4-FFF2-40B4-BE49-F238E27FC236}">
                <a16:creationId xmlns:a16="http://schemas.microsoft.com/office/drawing/2014/main" id="{C09DB49A-C6D0-4148-BD69-249D8450D81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1238" y="290872"/>
            <a:ext cx="3048000" cy="22860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178D0B0-A76B-4936-A291-1CCABD64C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637" y="2647527"/>
            <a:ext cx="2842601" cy="194421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566057D-357F-4C1C-BB2D-8E99976E66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662399"/>
            <a:ext cx="2842601" cy="193414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9E6B54-6AA2-4FD2-8D72-A49D7593F1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01821" y="3784622"/>
            <a:ext cx="1956566" cy="126171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140C21A-819E-4182-950F-71B62228FD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798" y="2194689"/>
            <a:ext cx="2301390" cy="158417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AC42E31-A9AA-41A8-ADCD-3A37B1A46AB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004" y="2368011"/>
            <a:ext cx="1944216" cy="130860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CDEEDD5-2723-4C10-A2E9-564F754A89F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32656"/>
            <a:ext cx="2808312" cy="1862033"/>
          </a:xfrm>
          <a:prstGeom prst="rect">
            <a:avLst/>
          </a:prstGeom>
        </p:spPr>
      </p:pic>
      <p:sp>
        <p:nvSpPr>
          <p:cNvPr id="11" name="Объект 10">
            <a:extLst>
              <a:ext uri="{FF2B5EF4-FFF2-40B4-BE49-F238E27FC236}">
                <a16:creationId xmlns:a16="http://schemas.microsoft.com/office/drawing/2014/main" id="{E28D1F19-79F9-4380-ACA5-878444A605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4546848" cy="5649491"/>
          </a:xfrm>
        </p:spPr>
        <p:txBody>
          <a:bodyPr/>
          <a:lstStyle/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Заключительный этап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 помощью воспитателя сформулировали какие оптимальные условия необходимы для роста растений.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и дети собрали урожай картошки, помидор, кабачков, укропа, помидор.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с большим удовольствием попробовали овощи и зелень выращенные своими руками.</a:t>
            </a:r>
          </a:p>
          <a:p>
            <a:pPr marL="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 этапы проекта фотографировались и в результате мы оформили стенд.</a:t>
            </a:r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43D0190F-F19D-442D-A152-E547FCEFD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812360" y="476672"/>
            <a:ext cx="461422" cy="50242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F91C7EC-471B-417A-9294-46F4AFA3720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903" y="3832946"/>
            <a:ext cx="2139160" cy="14825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7B180E9-8762-4AFB-A10F-35362703282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7" r="17462"/>
          <a:stretch/>
        </p:blipFill>
        <p:spPr>
          <a:xfrm>
            <a:off x="490488" y="3174126"/>
            <a:ext cx="1943859" cy="166758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AC4F3AA-CC91-40DA-BCCB-23626E15A79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797" y="3174126"/>
            <a:ext cx="1797201" cy="187220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8AB5371-B4D0-495B-9C99-C3C118258E1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259" y="4574239"/>
            <a:ext cx="1312974" cy="175063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247936C-4FC6-4A8D-B592-EC8475CB799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33" y="5111161"/>
            <a:ext cx="2043120" cy="152147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95373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6078</TotalTime>
  <Words>1027</Words>
  <Application>Microsoft Office PowerPoint</Application>
  <PresentationFormat>Экран (4:3)</PresentationFormat>
  <Paragraphs>100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Тема Office</vt:lpstr>
      <vt:lpstr>                 КГБУСО «Находкинский СРЦН «Альбатрос»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ASUS</cp:lastModifiedBy>
  <cp:revision>88</cp:revision>
  <dcterms:created xsi:type="dcterms:W3CDTF">2014-01-06T16:00:12Z</dcterms:created>
  <dcterms:modified xsi:type="dcterms:W3CDTF">2022-01-24T09:06:19Z</dcterms:modified>
</cp:coreProperties>
</file>