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4/6/2023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5000" y="2133600"/>
            <a:ext cx="6553200" cy="2884962"/>
          </a:xfrm>
        </p:spPr>
        <p:txBody>
          <a:bodyPr>
            <a:normAutofit/>
          </a:bodyPr>
          <a:lstStyle/>
          <a:p>
            <a:r>
              <a:rPr lang="ru-RU" dirty="0" smtClean="0"/>
              <a:t>Использование нейропсихических игр и упражнений на занятиях по физической культуре для детей 5-7 лет в условиях ДОУ.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19800" y="5562600"/>
            <a:ext cx="2438400" cy="81232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Инструктор по ФК </a:t>
            </a:r>
          </a:p>
          <a:p>
            <a:r>
              <a:rPr lang="ru-RU" dirty="0" smtClean="0"/>
              <a:t>Гатуева Г.А.</a:t>
            </a:r>
            <a:endParaRPr lang="ru-RU" dirty="0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752600" y="0"/>
            <a:ext cx="71628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№8 города Кропоткин муниципального образования Кавказский район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81000" y="228600"/>
            <a:ext cx="7543800" cy="6245352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err="1" smtClean="0"/>
              <a:t>Нейрогимнастика</a:t>
            </a:r>
            <a:r>
              <a:rPr lang="ru-RU" dirty="0" smtClean="0"/>
              <a:t> – это система упражнений для развития </a:t>
            </a:r>
            <a:r>
              <a:rPr lang="ru-RU" dirty="0" err="1" smtClean="0"/>
              <a:t>нейропластичности</a:t>
            </a:r>
            <a:r>
              <a:rPr lang="ru-RU" dirty="0" smtClean="0"/>
              <a:t>, т. е. способности нейронов и нейронных сетей в мозге изменять связи и поведение в ответ на новую информацию, сенсорное стимулирование и другой опыт. Другими  словами - это не только гимнастика для тела, но и одновременно гимнастика для мозга.</a:t>
            </a:r>
          </a:p>
          <a:p>
            <a:r>
              <a:rPr lang="ru-RU" b="1" dirty="0" smtClean="0"/>
              <a:t>Главный принцип</a:t>
            </a:r>
            <a:r>
              <a:rPr lang="ru-RU" dirty="0" smtClean="0"/>
              <a:t> нейрогимнастики - постоянно изменять простые шаблонные действия, т. е. давать мозгу возможность решать привычные задачи непривычным образом.</a:t>
            </a:r>
          </a:p>
          <a:p>
            <a:r>
              <a:rPr lang="ru-RU" b="1" dirty="0" smtClean="0"/>
              <a:t>Основные правила выполнения</a:t>
            </a:r>
            <a:r>
              <a:rPr lang="ru-RU" dirty="0" smtClean="0"/>
              <a:t> </a:t>
            </a:r>
            <a:r>
              <a:rPr lang="ru-RU" b="1" dirty="0" smtClean="0"/>
              <a:t>упражнений нейрогимнастики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- должны быть задействованы не менее двух органов чувств;</a:t>
            </a:r>
          </a:p>
          <a:p>
            <a:r>
              <a:rPr lang="ru-RU" dirty="0" smtClean="0"/>
              <a:t>- нужно концентрировать внимание на тех объектах или параметрах среды, которые ранее оставались незамеченными;</a:t>
            </a:r>
          </a:p>
          <a:p>
            <a:r>
              <a:rPr lang="ru-RU" dirty="0" smtClean="0"/>
              <a:t>- следует менять привычные маршруты выполнения движения;</a:t>
            </a:r>
          </a:p>
          <a:p>
            <a:r>
              <a:rPr lang="ru-RU" dirty="0" smtClean="0"/>
              <a:t>- необходимо выполнять упражнения регулярно.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7467600" cy="533400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/>
              <a:t>Предлагаю вашему </a:t>
            </a:r>
            <a:r>
              <a:rPr lang="ru-RU" sz="1800" b="1" dirty="0" smtClean="0"/>
              <a:t>вниманию</a:t>
            </a:r>
            <a:r>
              <a:rPr lang="ru-RU" sz="1800" dirty="0" smtClean="0"/>
              <a:t> </a:t>
            </a:r>
            <a:r>
              <a:rPr lang="ru-RU" sz="1800" b="1" dirty="0" smtClean="0"/>
              <a:t>комплекс </a:t>
            </a:r>
            <a:r>
              <a:rPr lang="ru-RU" sz="1800" b="1" dirty="0" smtClean="0"/>
              <a:t>нейрогимнастики</a:t>
            </a:r>
            <a:r>
              <a:rPr lang="ru-RU" sz="1800" b="1" u="sng" dirty="0" smtClean="0"/>
              <a:t>:</a:t>
            </a:r>
            <a:endParaRPr lang="ru-RU" sz="1800" dirty="0"/>
          </a:p>
        </p:txBody>
      </p:sp>
      <p:pic>
        <p:nvPicPr>
          <p:cNvPr id="4" name="Содержимое 3" descr="WhatsApp Image 2023-04-04 at 11.34.52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487487" y="1143000"/>
            <a:ext cx="5903913" cy="5330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hatsApp Image 2023-04-04 at 11.34.52 (1)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t="12665"/>
          <a:stretch>
            <a:fillRect/>
          </a:stretch>
        </p:blipFill>
        <p:spPr>
          <a:xfrm>
            <a:off x="838200" y="152400"/>
            <a:ext cx="6976377" cy="6092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hatsApp Image 2023-04-04 at 11.34.53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90600" y="457201"/>
            <a:ext cx="6553200" cy="5791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hatsApp Image 2023-04-04 at 11.34.53 (1)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90601" y="685800"/>
            <a:ext cx="6858000" cy="57880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hatsApp Image 2023-04-04 at 11.34.53 (2)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66801" y="685800"/>
            <a:ext cx="6629400" cy="57880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7391400" cy="79216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Вывод: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81000" y="990600"/>
            <a:ext cx="7543800" cy="5483352"/>
          </a:xfrm>
        </p:spPr>
        <p:txBody>
          <a:bodyPr>
            <a:normAutofit/>
          </a:bodyPr>
          <a:lstStyle/>
          <a:p>
            <a:r>
              <a:rPr lang="ru-RU" dirty="0" smtClean="0"/>
              <a:t>Использование </a:t>
            </a:r>
            <a:r>
              <a:rPr lang="ru-RU" dirty="0" smtClean="0"/>
              <a:t>данных упражнений и игр  на физкультурных занятиях с детьми старшего дошкольного возраста способствует активизации межполушарного взаимодействия, что формирует стрессоустойчивость ребенка к обучению в школе. У детей улучшается память, самоконтроль поведения, повышается концентрация внимания, происходит формирование пространственных ориентаций, повышается уверенность в своих силах. А это, в свою очередь, является одним из главных критериев психологического здоровья дошкольников.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</TotalTime>
  <Words>48</Words>
  <PresentationFormat>Экран (4:3)</PresentationFormat>
  <Paragraphs>14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Эркер</vt:lpstr>
      <vt:lpstr>Использование нейропсихических игр и упражнений на занятиях по физической культуре для детей 5-7 лет в условиях ДОУ. </vt:lpstr>
      <vt:lpstr>Слайд 2</vt:lpstr>
      <vt:lpstr>Предлагаю вашему вниманию комплекс нейрогимнастики:</vt:lpstr>
      <vt:lpstr>Слайд 4</vt:lpstr>
      <vt:lpstr>Слайд 5</vt:lpstr>
      <vt:lpstr>Слайд 6</vt:lpstr>
      <vt:lpstr>Слайд 7</vt:lpstr>
      <vt:lpstr>     Вывод: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нейропсихических игр и упражнений на занятиях по физической культуре для детей 5-7 лет в условиях ДОУ. </dc:title>
  <dc:creator>Acer</dc:creator>
  <cp:lastModifiedBy>Acer</cp:lastModifiedBy>
  <cp:revision>2</cp:revision>
  <dcterms:created xsi:type="dcterms:W3CDTF">2023-04-06T07:35:58Z</dcterms:created>
  <dcterms:modified xsi:type="dcterms:W3CDTF">2023-04-06T07:51:32Z</dcterms:modified>
</cp:coreProperties>
</file>