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7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E09F66-0E3F-4542-928A-DDE05247B99A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9CFA90-F147-4571-895D-14A2B21F0D9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CFA90-F147-4571-895D-14A2B21F0D95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0A20E0C-A58C-4338-A1BF-D5C721577D2E}" type="datetimeFigureOut">
              <a:rPr lang="ru-RU" smtClean="0"/>
              <a:pPr/>
              <a:t>12.02.2017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40FB6C1-B622-4CDA-91EB-284FD56B4A5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Проект «Люби и знай свой край»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Автор: воспитатель </a:t>
            </a:r>
            <a:r>
              <a:rPr lang="ru-RU" dirty="0" err="1" smtClean="0"/>
              <a:t>Кныш</a:t>
            </a:r>
            <a:r>
              <a:rPr lang="ru-RU" dirty="0" smtClean="0"/>
              <a:t> Татьяна Александровна</a:t>
            </a:r>
          </a:p>
          <a:p>
            <a:r>
              <a:rPr lang="ru-RU" dirty="0" smtClean="0"/>
              <a:t>Муниципальное дошкольное образовательное учреждение «</a:t>
            </a:r>
            <a:r>
              <a:rPr lang="ru-RU" dirty="0" err="1" smtClean="0"/>
              <a:t>Новоаганский</a:t>
            </a:r>
            <a:r>
              <a:rPr lang="ru-RU" dirty="0" smtClean="0"/>
              <a:t> детский сад комбинированного вида «Снежинка»</a:t>
            </a:r>
          </a:p>
          <a:p>
            <a:r>
              <a:rPr lang="ru-RU" dirty="0" err="1" smtClean="0"/>
              <a:t>Гп</a:t>
            </a:r>
            <a:r>
              <a:rPr lang="ru-RU" dirty="0" smtClean="0"/>
              <a:t> </a:t>
            </a:r>
            <a:r>
              <a:rPr lang="ru-RU" dirty="0" err="1" smtClean="0"/>
              <a:t>Новоаганск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Вид проекта - Социально-просветительский</a:t>
            </a:r>
          </a:p>
          <a:p>
            <a:r>
              <a:rPr lang="ru-RU" b="1" dirty="0" smtClean="0"/>
              <a:t>Участники проекта</a:t>
            </a:r>
            <a:r>
              <a:rPr lang="ru-RU" dirty="0" smtClean="0"/>
              <a:t>: воспитанники групп старшего возраста МБДОУ «</a:t>
            </a:r>
            <a:r>
              <a:rPr lang="ru-RU" dirty="0" err="1" smtClean="0"/>
              <a:t>Новоаганский</a:t>
            </a:r>
            <a:r>
              <a:rPr lang="ru-RU" dirty="0" smtClean="0"/>
              <a:t> ДСКВ «Снежинка», родители (законные представители).</a:t>
            </a:r>
          </a:p>
          <a:p>
            <a:r>
              <a:rPr lang="ru-RU" b="1" dirty="0" smtClean="0"/>
              <a:t>Форма реализации</a:t>
            </a:r>
            <a:r>
              <a:rPr lang="ru-RU" dirty="0" smtClean="0"/>
              <a:t>: групповая</a:t>
            </a:r>
          </a:p>
          <a:p>
            <a:r>
              <a:rPr lang="ru-RU" dirty="0" smtClean="0"/>
              <a:t>Срок реализации – 1год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Социально-просветительский проект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00438"/>
            <a:ext cx="6615130" cy="2506853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Основные задачи проекта:</a:t>
            </a:r>
            <a:endParaRPr lang="ru-RU" dirty="0" smtClean="0"/>
          </a:p>
          <a:p>
            <a:r>
              <a:rPr lang="ru-RU" dirty="0" smtClean="0"/>
              <a:t>Проектом «Люби и знай свой край» определена последовательность решения поставленных задач – по разделам.</a:t>
            </a:r>
          </a:p>
          <a:p>
            <a:pPr lvl="0"/>
            <a:r>
              <a:rPr lang="ru-RU" dirty="0" smtClean="0"/>
              <a:t>1раздел: «Земля тревоги нашей», познакомить воспитанников с заповедниками нашего края, Красной книгой.</a:t>
            </a:r>
          </a:p>
          <a:p>
            <a:pPr lvl="0"/>
            <a:r>
              <a:rPr lang="ru-RU" dirty="0" smtClean="0"/>
              <a:t>2 раздел: Природа  </a:t>
            </a:r>
            <a:r>
              <a:rPr lang="ru-RU" dirty="0" err="1" smtClean="0"/>
              <a:t>ХМАО-Югры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272573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Цель - Расширять знания детей о родном крае. Познакомить с государственными природными заповедниками «Малая Сосьва», «Юганский».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Данный  проект</a:t>
            </a:r>
            <a:r>
              <a:rPr lang="ru-RU" i="1" dirty="0" smtClean="0"/>
              <a:t>«Люби и знай свой край»</a:t>
            </a:r>
            <a:r>
              <a:rPr lang="ru-RU" dirty="0" smtClean="0"/>
              <a:t>  посвящён проблеме ознакомления дошкольников  с  природой  родного края.</a:t>
            </a:r>
          </a:p>
          <a:p>
            <a:r>
              <a:rPr lang="ru-RU" dirty="0" smtClean="0"/>
              <a:t>Работа  раскрывает вопросы ознакомления воспитанников старшего возраста с природой, животными которые окружают его,  а также с природными объектами,  в данном случае это заповедники, расположенные на территории </a:t>
            </a:r>
            <a:r>
              <a:rPr lang="ru-RU" dirty="0" err="1" smtClean="0"/>
              <a:t>ХМАО-Югры</a:t>
            </a:r>
            <a:r>
              <a:rPr lang="ru-RU" dirty="0" smtClean="0"/>
              <a:t>;</a:t>
            </a:r>
          </a:p>
          <a:p>
            <a:r>
              <a:rPr lang="ru-RU" dirty="0" smtClean="0"/>
              <a:t>В проекте представлены такие виды направления в экологической деятельности ребенка, как:  </a:t>
            </a:r>
          </a:p>
          <a:p>
            <a:pPr lvl="0"/>
            <a:r>
              <a:rPr lang="ru-RU" dirty="0" smtClean="0"/>
              <a:t>познавательный (формирование представлений о мире природы),</a:t>
            </a:r>
          </a:p>
          <a:p>
            <a:pPr lvl="0"/>
            <a:r>
              <a:rPr lang="ru-RU" dirty="0" smtClean="0"/>
              <a:t>перцептивно-эмоциональный (формирование положительного отношения к природе)  </a:t>
            </a:r>
          </a:p>
          <a:p>
            <a:pPr lvl="0"/>
            <a:r>
              <a:rPr lang="ru-RU" dirty="0" smtClean="0"/>
              <a:t>практический (формирование склонности к проявлению позитивного взаимодействия). </a:t>
            </a:r>
          </a:p>
          <a:p>
            <a:r>
              <a:rPr lang="ru-RU" dirty="0" smtClean="0"/>
              <a:t>Содержание проекта предполагает комплексный подход к развитию ребенка на эмоциональном, психофизиологическом и интеллектуальном уровнях через знакомство с природой в различных видах работы с детьми.</a:t>
            </a:r>
          </a:p>
          <a:p>
            <a:r>
              <a:rPr lang="ru-RU" dirty="0" smtClean="0"/>
              <a:t>Проект разработан на 1 год и состоит из 2 разделов:</a:t>
            </a:r>
          </a:p>
          <a:p>
            <a:pPr lvl="0"/>
            <a:r>
              <a:rPr lang="ru-RU" dirty="0" smtClean="0"/>
              <a:t>1раздел: «Земля тревоги нашей», познакомить воспитанников с заповедниками нашего края, Красной книгой.</a:t>
            </a:r>
          </a:p>
          <a:p>
            <a:pPr lvl="0"/>
            <a:r>
              <a:rPr lang="ru-RU" dirty="0" smtClean="0"/>
              <a:t>2раздел: «Природа </a:t>
            </a:r>
            <a:r>
              <a:rPr lang="ru-RU" dirty="0" err="1" smtClean="0"/>
              <a:t>ХМАО-Югры</a:t>
            </a:r>
            <a:r>
              <a:rPr lang="ru-RU" dirty="0" smtClean="0"/>
              <a:t>».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Аннотация проекта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214554"/>
            <a:ext cx="7186634" cy="4000527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Цель: </a:t>
            </a:r>
            <a:r>
              <a:rPr lang="ru-RU" dirty="0" smtClean="0"/>
              <a:t>Познакомить детей с назначением заповедников.</a:t>
            </a:r>
          </a:p>
          <a:p>
            <a:r>
              <a:rPr lang="ru-RU" b="1" dirty="0" smtClean="0"/>
              <a:t>Задачи:</a:t>
            </a:r>
            <a:endParaRPr lang="ru-RU" dirty="0" smtClean="0"/>
          </a:p>
          <a:p>
            <a:pPr lvl="0"/>
            <a:r>
              <a:rPr lang="ru-RU" dirty="0" smtClean="0"/>
              <a:t>познакомить с заповедниками, расположенными на территории </a:t>
            </a:r>
            <a:r>
              <a:rPr lang="ru-RU" dirty="0" err="1" smtClean="0"/>
              <a:t>ХМАО-Югры</a:t>
            </a:r>
            <a:r>
              <a:rPr lang="ru-RU" dirty="0" smtClean="0"/>
              <a:t>»;</a:t>
            </a:r>
          </a:p>
          <a:p>
            <a:pPr lvl="0"/>
            <a:r>
              <a:rPr lang="ru-RU" dirty="0" smtClean="0"/>
              <a:t>познакомить детей с редкими видами растений и животных, занесенных в    Красную книгу нашего края;</a:t>
            </a:r>
          </a:p>
          <a:p>
            <a:pPr lvl="0"/>
            <a:r>
              <a:rPr lang="ru-RU" dirty="0" smtClean="0"/>
              <a:t>Показать (объяснить) взаимодействие живых организмов с окружающей средой и друг с другом.</a:t>
            </a:r>
          </a:p>
          <a:p>
            <a:pPr lvl="0"/>
            <a:r>
              <a:rPr lang="ru-RU" dirty="0" smtClean="0"/>
              <a:t>Создавать объективную основу пониманию и любви к родной местности.</a:t>
            </a:r>
          </a:p>
          <a:p>
            <a:pPr lvl="0"/>
            <a:r>
              <a:rPr lang="ru-RU" dirty="0" smtClean="0"/>
              <a:t>Формировать умения устанавливать причинно – следственные связи, доказывать, делать выводы.</a:t>
            </a:r>
          </a:p>
          <a:p>
            <a:pPr lvl="0"/>
            <a:r>
              <a:rPr lang="ru-RU" dirty="0" smtClean="0"/>
              <a:t>воспитывать бережное отношение к родной природе;</a:t>
            </a:r>
          </a:p>
          <a:p>
            <a:pPr lvl="0"/>
            <a:r>
              <a:rPr lang="ru-RU" dirty="0" smtClean="0"/>
              <a:t>воспитывать у детей нравственно-патриотическое чувство к Родине, через экологическое воспитание.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72452" cy="2082792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 </a:t>
            </a:r>
            <a:r>
              <a:rPr lang="ru-RU" dirty="0" smtClean="0"/>
              <a:t>1раздел проекта:  </a:t>
            </a:r>
            <a:br>
              <a:rPr lang="ru-RU" dirty="0" smtClean="0"/>
            </a:br>
            <a:r>
              <a:rPr lang="ru-RU" dirty="0" smtClean="0"/>
              <a:t>«Земля тревоги нашей»</a:t>
            </a:r>
            <a:br>
              <a:rPr lang="ru-RU" dirty="0" smtClean="0"/>
            </a:br>
            <a:r>
              <a:rPr lang="ru-RU" dirty="0" smtClean="0"/>
              <a:t>  (срок реализации    5месяцев)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364109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Цель: </a:t>
            </a:r>
            <a:r>
              <a:rPr lang="ru-RU" dirty="0" smtClean="0"/>
              <a:t>формирование представлений детей о природе родного края.</a:t>
            </a:r>
          </a:p>
          <a:p>
            <a:r>
              <a:rPr lang="ru-RU" b="1" dirty="0" smtClean="0"/>
              <a:t>Задачи:</a:t>
            </a:r>
            <a:endParaRPr lang="ru-RU" dirty="0" smtClean="0"/>
          </a:p>
          <a:p>
            <a:r>
              <a:rPr lang="ru-RU" dirty="0" smtClean="0"/>
              <a:t>-познакомить воспитанников с растительным миром нашего края;</a:t>
            </a:r>
          </a:p>
          <a:p>
            <a:r>
              <a:rPr lang="ru-RU" dirty="0" smtClean="0"/>
              <a:t>-формировать представления о редких видах растений  родной природы;</a:t>
            </a:r>
          </a:p>
          <a:p>
            <a:r>
              <a:rPr lang="ru-RU" dirty="0" smtClean="0"/>
              <a:t>-познакомить детей  с животными и птицами нашего края;</a:t>
            </a:r>
          </a:p>
          <a:p>
            <a:r>
              <a:rPr lang="ru-RU" dirty="0" smtClean="0"/>
              <a:t>-формировать представления об охраняемых животных </a:t>
            </a:r>
            <a:r>
              <a:rPr lang="ru-RU" dirty="0" err="1" smtClean="0"/>
              <a:t>ХМАО-Югры</a:t>
            </a:r>
            <a:r>
              <a:rPr lang="ru-RU" dirty="0" smtClean="0"/>
              <a:t>;</a:t>
            </a:r>
          </a:p>
          <a:p>
            <a:r>
              <a:rPr lang="ru-RU" dirty="0" smtClean="0"/>
              <a:t>-формировать представления воспитанников об озёрах, реках нашего края;</a:t>
            </a:r>
          </a:p>
          <a:p>
            <a:r>
              <a:rPr lang="ru-RU" dirty="0" smtClean="0"/>
              <a:t>-формировать представления  о водных обитателях наших рек и озёр;</a:t>
            </a:r>
          </a:p>
          <a:p>
            <a:r>
              <a:rPr lang="ru-RU" dirty="0" smtClean="0"/>
              <a:t>-Воспитывать экологически-осознанное отношение к природе.</a:t>
            </a:r>
          </a:p>
          <a:p>
            <a:pPr>
              <a:buNone/>
            </a:pPr>
            <a:r>
              <a:rPr lang="ru-RU" i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43956" cy="222566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2раздел проекта  </a:t>
            </a:r>
            <a:br>
              <a:rPr lang="ru-RU" dirty="0" smtClean="0"/>
            </a:br>
            <a:r>
              <a:rPr lang="ru-RU" dirty="0" smtClean="0"/>
              <a:t>«Растительный и животный мир </a:t>
            </a:r>
            <a:r>
              <a:rPr lang="ru-RU" dirty="0" err="1" smtClean="0"/>
              <a:t>ХМАО-Югры</a:t>
            </a:r>
            <a:r>
              <a:rPr lang="ru-RU" dirty="0" smtClean="0"/>
              <a:t>»</a:t>
            </a:r>
            <a:br>
              <a:rPr lang="ru-RU" dirty="0" smtClean="0"/>
            </a:br>
            <a:r>
              <a:rPr lang="ru-RU" dirty="0" smtClean="0"/>
              <a:t>(срок реализации5месяцев)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систематичность и последовательность;</a:t>
            </a:r>
          </a:p>
          <a:p>
            <a:r>
              <a:rPr lang="ru-RU" dirty="0" smtClean="0"/>
              <a:t>-сочетание научности и доступности исторического материала;</a:t>
            </a:r>
          </a:p>
          <a:p>
            <a:r>
              <a:rPr lang="ru-RU" dirty="0" smtClean="0"/>
              <a:t>- принцип наглядности;</a:t>
            </a:r>
          </a:p>
          <a:p>
            <a:r>
              <a:rPr lang="ru-RU" dirty="0" smtClean="0"/>
              <a:t>-принцип </a:t>
            </a:r>
            <a:r>
              <a:rPr lang="ru-RU" dirty="0" err="1" smtClean="0"/>
              <a:t>региональности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-создание оптимальных условий для самореализации каждого ребёнка;</a:t>
            </a:r>
          </a:p>
          <a:p>
            <a:r>
              <a:rPr lang="ru-RU" b="1" dirty="0" smtClean="0"/>
              <a:t>-</a:t>
            </a:r>
            <a:r>
              <a:rPr lang="ru-RU" dirty="0" smtClean="0"/>
              <a:t>единство человека и природы, обеспечивает формирование основ нравственного воспитания.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Принципы построения педагогического проекта: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rmAutofit fontScale="47500" lnSpcReduction="20000"/>
          </a:bodyPr>
          <a:lstStyle/>
          <a:p>
            <a:r>
              <a:rPr lang="ru-RU" b="1" dirty="0" smtClean="0"/>
              <a:t>1.Ориентировочный (август-сентябрь)</a:t>
            </a:r>
            <a:endParaRPr lang="ru-RU" dirty="0" smtClean="0"/>
          </a:p>
          <a:p>
            <a:r>
              <a:rPr lang="en-US" b="1" dirty="0" smtClean="0"/>
              <a:t>I</a:t>
            </a:r>
            <a:r>
              <a:rPr lang="ru-RU" b="1" dirty="0" smtClean="0"/>
              <a:t> этап - подготовительный.</a:t>
            </a:r>
            <a:endParaRPr lang="ru-RU" dirty="0" smtClean="0"/>
          </a:p>
          <a:p>
            <a:r>
              <a:rPr lang="ru-RU" b="1" dirty="0" smtClean="0"/>
              <a:t>Данный этап состоит из компонентов: </a:t>
            </a:r>
            <a:endParaRPr lang="ru-RU" dirty="0" smtClean="0"/>
          </a:p>
          <a:p>
            <a:pPr lvl="0"/>
            <a:r>
              <a:rPr lang="ru-RU" dirty="0" smtClean="0"/>
              <a:t>изучение методической литературы по данному вопросу;</a:t>
            </a:r>
          </a:p>
          <a:p>
            <a:pPr lvl="0"/>
            <a:r>
              <a:rPr lang="ru-RU" dirty="0" smtClean="0"/>
              <a:t>определение целей и задач проекта;</a:t>
            </a:r>
          </a:p>
          <a:p>
            <a:pPr lvl="0"/>
            <a:r>
              <a:rPr lang="ru-RU" dirty="0" smtClean="0"/>
              <a:t>планирование по разделу «Экологическое воспитание»;</a:t>
            </a:r>
          </a:p>
          <a:p>
            <a:pPr lvl="0"/>
            <a:r>
              <a:rPr lang="ru-RU" dirty="0" smtClean="0"/>
              <a:t>разработка дидактического материала для занятий по воспитанию эмоционально-ценностного  отношения детей к природе  (таблицы, карточки, игры);</a:t>
            </a:r>
          </a:p>
          <a:p>
            <a:pPr lvl="0"/>
            <a:r>
              <a:rPr lang="ru-RU" dirty="0" smtClean="0"/>
              <a:t>выявление потребностей родителей и уровня их компетентности в вопросах экологического воспитания.</a:t>
            </a: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2.Основной (сентябрь  –май ).</a:t>
            </a:r>
            <a:endParaRPr lang="ru-RU" dirty="0" smtClean="0"/>
          </a:p>
          <a:p>
            <a:pPr lvl="0"/>
            <a:r>
              <a:rPr lang="ru-RU" dirty="0" smtClean="0"/>
              <a:t>Реализация комплексно-тематического плана по экологическому воспитанию на предмет изучения природы  родного края.</a:t>
            </a:r>
          </a:p>
          <a:p>
            <a:pPr lvl="0"/>
            <a:r>
              <a:rPr lang="ru-RU" dirty="0" smtClean="0"/>
              <a:t>Включение каждого ребёнка в практическую деятельность для достижения высокого уровня знаний, умений и навыков. Реализация проекта по формированию экологической культуры в условиях приравненных к Крайнему Северу «Земля тревоги нашей».</a:t>
            </a:r>
          </a:p>
          <a:p>
            <a:r>
              <a:rPr lang="ru-RU" b="1" dirty="0" smtClean="0"/>
              <a:t>3.Обобщающий (май ).</a:t>
            </a:r>
            <a:endParaRPr lang="ru-RU" dirty="0" smtClean="0"/>
          </a:p>
          <a:p>
            <a:pPr lvl="0"/>
            <a:r>
              <a:rPr lang="ru-RU" dirty="0" smtClean="0"/>
              <a:t>Анализ достигнутых результатов и определение перспектив дальнейшего развития.</a:t>
            </a:r>
          </a:p>
          <a:p>
            <a:pPr lvl="0"/>
            <a:r>
              <a:rPr lang="ru-RU" dirty="0" smtClean="0"/>
              <a:t>обобщение и распространение опыта.</a:t>
            </a:r>
          </a:p>
          <a:p>
            <a:r>
              <a:rPr lang="ru-RU" dirty="0" smtClean="0"/>
              <a:t>Опыт может распространяться путём проведения  мастер-классов,  семинаров, практикумов, фестивалей педагогического творчества, выставок методических разработок, создания печатной продукции.</a:t>
            </a: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796908"/>
          </a:xfrm>
        </p:spPr>
        <p:txBody>
          <a:bodyPr>
            <a:normAutofit/>
          </a:bodyPr>
          <a:lstStyle/>
          <a:p>
            <a:r>
              <a:rPr lang="ru-RU" dirty="0" smtClean="0"/>
              <a:t>Этапы реализации проекта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Основной </a:t>
            </a:r>
            <a:endParaRPr lang="ru-RU" dirty="0" smtClean="0"/>
          </a:p>
          <a:p>
            <a:r>
              <a:rPr lang="ru-RU" b="1" dirty="0" smtClean="0"/>
              <a:t>1 раздел проекта </a:t>
            </a:r>
            <a:endParaRPr lang="ru-RU" dirty="0" smtClean="0"/>
          </a:p>
          <a:p>
            <a:r>
              <a:rPr lang="ru-RU" dirty="0" smtClean="0"/>
              <a:t> Занятие: «Здравствуй лес, дремучий лес, полон сказок и чудес!» - формировать экологическое сознание и чувство уважения к природе родного  края, вызвать у детей интерес к данной проблеме.(Сентябрь)</a:t>
            </a:r>
          </a:p>
          <a:p>
            <a:pPr lvl="0"/>
            <a:r>
              <a:rPr lang="ru-RU" b="1" dirty="0" smtClean="0"/>
              <a:t> </a:t>
            </a:r>
            <a:r>
              <a:rPr lang="ru-RU" dirty="0" smtClean="0"/>
              <a:t>Домашнее задание: собрать и сделать гербарий (цветы, листья и т. п.)(Сентябрь)</a:t>
            </a:r>
          </a:p>
          <a:p>
            <a:pPr lvl="0"/>
            <a:r>
              <a:rPr lang="ru-RU" b="1" dirty="0" smtClean="0"/>
              <a:t> </a:t>
            </a:r>
            <a:r>
              <a:rPr lang="ru-RU" dirty="0" smtClean="0"/>
              <a:t>Родительское собрание.  Обсудить цели и задачи проекта. Сформировать у родителей интерес к созданию условий для реализации проекта.(Сентябрь)</a:t>
            </a:r>
          </a:p>
          <a:p>
            <a:pPr lvl="0"/>
            <a:r>
              <a:rPr lang="ru-RU" b="1" dirty="0" smtClean="0"/>
              <a:t> </a:t>
            </a:r>
            <a:r>
              <a:rPr lang="ru-RU" dirty="0" smtClean="0"/>
              <a:t>«Наш </a:t>
            </a:r>
            <a:r>
              <a:rPr lang="ru-RU" dirty="0" err="1" smtClean="0"/>
              <a:t>край-Югра</a:t>
            </a:r>
            <a:r>
              <a:rPr lang="ru-RU" dirty="0" smtClean="0"/>
              <a:t>» - познакомить детей с картой нашего края (Октябрь)</a:t>
            </a:r>
          </a:p>
          <a:p>
            <a:pPr lvl="0"/>
            <a:r>
              <a:rPr lang="ru-RU" b="1" dirty="0" smtClean="0"/>
              <a:t> </a:t>
            </a:r>
            <a:r>
              <a:rPr lang="ru-RU" dirty="0" smtClean="0"/>
              <a:t>Беседа: «Земля тревоги нашей» - познакомить детей с заповедниками нашего края. (Октябрь)</a:t>
            </a:r>
          </a:p>
          <a:p>
            <a:pPr lvl="0"/>
            <a:r>
              <a:rPr lang="ru-RU" b="1" dirty="0" smtClean="0"/>
              <a:t> </a:t>
            </a:r>
            <a:r>
              <a:rPr lang="ru-RU" dirty="0" smtClean="0"/>
              <a:t>Показ видеофильма о заповедниках нашего края. (Октябрь)</a:t>
            </a: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План реализации проекта:</a:t>
            </a:r>
            <a:br>
              <a:rPr lang="ru-RU" dirty="0" smtClean="0"/>
            </a:b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1.</a:t>
            </a:r>
            <a:r>
              <a:rPr lang="ru-RU" dirty="0" smtClean="0"/>
              <a:t>Цикл бесед: «Хочу всё знать!» - познакомить детей с растительным миром нашего края. (Октябрь)</a:t>
            </a:r>
          </a:p>
          <a:p>
            <a:r>
              <a:rPr lang="ru-RU" b="1" dirty="0" smtClean="0"/>
              <a:t>2. </a:t>
            </a:r>
            <a:r>
              <a:rPr lang="ru-RU" dirty="0" smtClean="0"/>
              <a:t>Занятия: «Растения меняют адреса» - формировать представления об интродукции растений.</a:t>
            </a:r>
          </a:p>
          <a:p>
            <a:pPr lvl="0"/>
            <a:r>
              <a:rPr lang="ru-RU" dirty="0" smtClean="0"/>
              <a:t>«Шуми, шуми зеленый лес» - формировать представления о редких видах растений нашего края. (Октябрь)</a:t>
            </a:r>
          </a:p>
          <a:p>
            <a:r>
              <a:rPr lang="ru-RU" dirty="0" smtClean="0"/>
              <a:t> Ноябрь</a:t>
            </a:r>
          </a:p>
          <a:p>
            <a:r>
              <a:rPr lang="ru-RU" b="1" dirty="0" smtClean="0"/>
              <a:t>3.</a:t>
            </a:r>
            <a:r>
              <a:rPr lang="ru-RU" dirty="0" smtClean="0"/>
              <a:t>Конкурс рисунков о цветах: «Они такие разные» - формировать представления детей о разнообразии цветущих растений нашего края. (Ноябрь)</a:t>
            </a:r>
          </a:p>
          <a:p>
            <a:r>
              <a:rPr lang="ru-RU" b="1" dirty="0" smtClean="0"/>
              <a:t>4.</a:t>
            </a:r>
            <a:r>
              <a:rPr lang="ru-RU" dirty="0" smtClean="0"/>
              <a:t>Создание альбома: «Цветы нашего края» (Октябрь – ноябрь)</a:t>
            </a:r>
          </a:p>
          <a:p>
            <a:r>
              <a:rPr lang="ru-RU" b="1" dirty="0" smtClean="0"/>
              <a:t>5.</a:t>
            </a:r>
            <a:r>
              <a:rPr lang="ru-RU" dirty="0" smtClean="0"/>
              <a:t>Консультация для родителей: «Редкие растения ХМАО» (Ноябрь)</a:t>
            </a: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Растительный мир ХМАО (октябрь – ноябрь)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1.</a:t>
            </a:r>
            <a:r>
              <a:rPr lang="ru-RU" dirty="0" smtClean="0"/>
              <a:t>«Наш друг – бурундук» - цикл бесед о животных и птицах нашего края (Декабрь – февраль)</a:t>
            </a:r>
          </a:p>
          <a:p>
            <a:r>
              <a:rPr lang="ru-RU" b="1" dirty="0" smtClean="0"/>
              <a:t>2.</a:t>
            </a:r>
            <a:r>
              <a:rPr lang="ru-RU" dirty="0" smtClean="0"/>
              <a:t>Занятия:«Путешествие с куницей», «В птичьем царстве, в птичьем государстве» -  формировать представления детей об охраняемых животных ХМАО. (Январь Февраль)</a:t>
            </a:r>
          </a:p>
          <a:p>
            <a:r>
              <a:rPr lang="ru-RU" b="1" dirty="0" smtClean="0"/>
              <a:t>3. </a:t>
            </a:r>
            <a:r>
              <a:rPr lang="ru-RU" dirty="0" smtClean="0"/>
              <a:t>Экскурсия в </a:t>
            </a:r>
            <a:r>
              <a:rPr lang="ru-RU" dirty="0" err="1" smtClean="0"/>
              <a:t>Варьёганский</a:t>
            </a:r>
            <a:r>
              <a:rPr lang="ru-RU" dirty="0" smtClean="0"/>
              <a:t> музей (Декабрь)</a:t>
            </a:r>
          </a:p>
          <a:p>
            <a:r>
              <a:rPr lang="ru-RU" b="1" dirty="0" smtClean="0"/>
              <a:t>4.</a:t>
            </a:r>
            <a:r>
              <a:rPr lang="ru-RU" dirty="0" smtClean="0"/>
              <a:t>Конкурс рисунков: «Наброски в зимнем лесу». (Февраль)</a:t>
            </a:r>
          </a:p>
          <a:p>
            <a:r>
              <a:rPr lang="ru-RU" b="1" dirty="0" smtClean="0"/>
              <a:t>5.</a:t>
            </a:r>
            <a:r>
              <a:rPr lang="ru-RU" dirty="0" smtClean="0"/>
              <a:t>Показ видеофильма «Птицы Юганского заповедника» (Январь)</a:t>
            </a:r>
          </a:p>
          <a:p>
            <a:r>
              <a:rPr lang="ru-RU" b="1" dirty="0" smtClean="0"/>
              <a:t>6. </a:t>
            </a:r>
            <a:r>
              <a:rPr lang="ru-RU" dirty="0" smtClean="0"/>
              <a:t>Создание фотоальбома: «Заповедная сказка Малой Сосьвы» (Январь)</a:t>
            </a:r>
          </a:p>
          <a:p>
            <a:r>
              <a:rPr lang="ru-RU" b="1" dirty="0" smtClean="0"/>
              <a:t>7.</a:t>
            </a:r>
            <a:r>
              <a:rPr lang="ru-RU" dirty="0" smtClean="0"/>
              <a:t>Беседа: «Как зимуют животные Севера?» (Февраль)</a:t>
            </a:r>
            <a:r>
              <a:rPr lang="ru-RU" b="1" dirty="0" smtClean="0"/>
              <a:t> 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Животный мир Севера (декабрь – февраль)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1.</a:t>
            </a:r>
            <a:r>
              <a:rPr lang="ru-RU" dirty="0" smtClean="0"/>
              <a:t>Занятия: «Живое серебро» -  формировать представления детей об озерах, реках нашей области, «Кто живет под водой?» - формировать представления детей о водных обитателях наших озер и рек.(Март-Апрель)</a:t>
            </a:r>
          </a:p>
          <a:p>
            <a:r>
              <a:rPr lang="ru-RU" b="1" dirty="0" smtClean="0"/>
              <a:t>2.</a:t>
            </a:r>
            <a:r>
              <a:rPr lang="ru-RU" dirty="0" smtClean="0"/>
              <a:t>Экскурсия на реку </a:t>
            </a:r>
            <a:r>
              <a:rPr lang="ru-RU" dirty="0" err="1" smtClean="0"/>
              <a:t>Аган</a:t>
            </a:r>
            <a:r>
              <a:rPr lang="ru-RU" dirty="0" smtClean="0"/>
              <a:t> (Конец апреля)</a:t>
            </a:r>
          </a:p>
          <a:p>
            <a:r>
              <a:rPr lang="ru-RU" b="1" dirty="0" smtClean="0"/>
              <a:t>3.</a:t>
            </a:r>
            <a:r>
              <a:rPr lang="ru-RU" dirty="0" smtClean="0"/>
              <a:t>Беседа: «Рыбье царство» - формировать представление детей о многообразии подводного мира. (Март )</a:t>
            </a:r>
          </a:p>
          <a:p>
            <a:r>
              <a:rPr lang="ru-RU" b="1" dirty="0" smtClean="0"/>
              <a:t>4.</a:t>
            </a:r>
            <a:r>
              <a:rPr lang="ru-RU" dirty="0" smtClean="0"/>
              <a:t>Аппликация: «Рыбки плавают в пруду» - развивать комбинаторные и композиционные умения детей. (Апрель)</a:t>
            </a:r>
          </a:p>
          <a:p>
            <a:r>
              <a:rPr lang="ru-RU" b="1" dirty="0" smtClean="0"/>
              <a:t>5.</a:t>
            </a:r>
            <a:r>
              <a:rPr lang="ru-RU" dirty="0" smtClean="0"/>
              <a:t>Конкурс сочинений: «О том, как я с папой ходил на рыбалку». (Март)</a:t>
            </a:r>
          </a:p>
          <a:p>
            <a:r>
              <a:rPr lang="ru-RU" b="1" dirty="0" smtClean="0"/>
              <a:t>6.</a:t>
            </a:r>
            <a:r>
              <a:rPr lang="ru-RU" dirty="0" smtClean="0"/>
              <a:t>Консультация для родителей: «Что мы знаем о рыбах нашего края»  (Март)</a:t>
            </a:r>
          </a:p>
          <a:p>
            <a:pPr>
              <a:buNone/>
            </a:pP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Водные северные  просторы и  их обитатели. (март – апрель)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Развлечение «Все мы – друзья природы» (Май)</a:t>
            </a:r>
          </a:p>
          <a:p>
            <a:r>
              <a:rPr lang="ru-RU" dirty="0" smtClean="0"/>
              <a:t>Оформление «Жалобной книги </a:t>
            </a:r>
            <a:r>
              <a:rPr lang="ru-RU" dirty="0" err="1" smtClean="0"/>
              <a:t>ХМАО-Югры</a:t>
            </a:r>
            <a:r>
              <a:rPr lang="ru-RU" dirty="0" smtClean="0"/>
              <a:t>» - сочинения детей о красно - книжных животных. (Май)</a:t>
            </a:r>
          </a:p>
          <a:p>
            <a:r>
              <a:rPr lang="ru-RU" dirty="0" smtClean="0"/>
              <a:t>Показ видеофильма: «Земля тревоги нашей», подготовленного родителями. (Май)</a:t>
            </a:r>
          </a:p>
          <a:p>
            <a:r>
              <a:rPr lang="ru-RU" dirty="0" smtClean="0"/>
              <a:t>Презентация проекта: выставка  «Сберечь Земли Очарованье»; (Май)</a:t>
            </a:r>
          </a:p>
          <a:p>
            <a:pPr lvl="0"/>
            <a:r>
              <a:rPr lang="ru-RU" dirty="0" smtClean="0"/>
              <a:t>круглый стол с участием детей и родителей на тему: «Мы в ответе за нашу планету!» (Май)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III</a:t>
            </a:r>
            <a:r>
              <a:rPr lang="ru-RU" dirty="0" smtClean="0"/>
              <a:t> этап.</a:t>
            </a:r>
            <a:br>
              <a:rPr lang="ru-RU" dirty="0" smtClean="0"/>
            </a:br>
            <a:r>
              <a:rPr lang="ru-RU" dirty="0" smtClean="0"/>
              <a:t>Заключительный  (май).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b="1" dirty="0" smtClean="0"/>
              <a:t>     1.Организационный момент	</a:t>
            </a:r>
            <a:endParaRPr lang="ru-RU" dirty="0" smtClean="0"/>
          </a:p>
          <a:p>
            <a:r>
              <a:rPr lang="ru-RU" b="1" dirty="0" smtClean="0"/>
              <a:t>     2.Введение в тему.</a:t>
            </a:r>
            <a:endParaRPr lang="ru-RU" dirty="0" smtClean="0"/>
          </a:p>
          <a:p>
            <a:r>
              <a:rPr lang="ru-RU" b="1" dirty="0" smtClean="0"/>
              <a:t>     3.Основная часть (вопросы, проблемные ситуации, беседы, загадки, эксперименты, выводы…)</a:t>
            </a:r>
          </a:p>
          <a:p>
            <a:r>
              <a:rPr lang="ru-RU" b="1" dirty="0" smtClean="0"/>
              <a:t>Динамическая пауза</a:t>
            </a:r>
          </a:p>
          <a:p>
            <a:r>
              <a:rPr lang="ru-RU" b="1" dirty="0" smtClean="0"/>
              <a:t>Упражнения для коррекции зрения</a:t>
            </a:r>
          </a:p>
          <a:p>
            <a:r>
              <a:rPr lang="ru-RU" b="1" dirty="0" smtClean="0"/>
              <a:t>Пальчиковая гимнастика</a:t>
            </a:r>
          </a:p>
          <a:p>
            <a:endParaRPr lang="ru-RU" dirty="0" smtClean="0"/>
          </a:p>
          <a:p>
            <a:r>
              <a:rPr lang="ru-RU" b="1" dirty="0" smtClean="0"/>
              <a:t>     4.Заключительная часть.</a:t>
            </a:r>
            <a:endParaRPr lang="ru-RU" dirty="0" smtClean="0"/>
          </a:p>
          <a:p>
            <a:r>
              <a:rPr lang="ru-RU" dirty="0" smtClean="0"/>
              <a:t>Рефлексия.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Описание методики занятия познавательного цикла.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В процессе решения поставленных задач у детей сформируется экологическое мировоззрение и бережное отношение к природе. Систематизируются знаний детей о заповедниках,  о животном и растительном мире родного края, об охраняемых территориях Ханты-Мансийского округа.</a:t>
            </a:r>
          </a:p>
          <a:p>
            <a:r>
              <a:rPr lang="ru-RU" dirty="0" smtClean="0"/>
              <a:t>Привлекая детей к тесному общению с природой, к познанию мира  растений и животных, мы, взрослые, способствуем активному развитию у детей таких качеств,  как  доброта, терпение, трудолюбие и милосердие. Эти черты, заложенные в раннем возрасте, прочно войдут в характер человека, станут  его основой. Тогда можно быть спокойным за природу и молодое поколение.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Ожидаемый результат: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1.Авдеева Н.Н.Экологическое образование и воспитание // </a:t>
            </a:r>
            <a:r>
              <a:rPr lang="ru-RU" dirty="0" err="1" smtClean="0"/>
              <a:t>Вестн</a:t>
            </a:r>
            <a:r>
              <a:rPr lang="ru-RU" dirty="0" smtClean="0"/>
              <a:t>. образования. 1996. № 11. С. 67-69.</a:t>
            </a:r>
          </a:p>
          <a:p>
            <a:r>
              <a:rPr lang="ru-RU" dirty="0" smtClean="0"/>
              <a:t>2.Балаценко Л. Работа с родителями по экологическому воспитанию детей // Ребенок в детском саду. 2002. N 5. С. 80-82. </a:t>
            </a:r>
          </a:p>
          <a:p>
            <a:r>
              <a:rPr lang="ru-RU" dirty="0" smtClean="0"/>
              <a:t>3.Бобылева Л. Бывают ли "полезные" и "вредные" животные? // Дошкольное воспитание. 2000. N 7. С. 38-46. </a:t>
            </a:r>
          </a:p>
          <a:p>
            <a:r>
              <a:rPr lang="ru-RU" dirty="0" smtClean="0"/>
              <a:t>4.Букин А. П. В дружбе с людьми и природой. - М.: Просвещение, 1991. </a:t>
            </a:r>
          </a:p>
          <a:p>
            <a:r>
              <a:rPr lang="ru-RU" dirty="0" smtClean="0"/>
              <a:t>5.Васильева А. И. Учите детей наблюдать природу. - Мн.: Нар. </a:t>
            </a:r>
            <a:r>
              <a:rPr lang="ru-RU" dirty="0" err="1" smtClean="0"/>
              <a:t>асвета</a:t>
            </a:r>
            <a:r>
              <a:rPr lang="ru-RU" dirty="0" smtClean="0"/>
              <a:t>, 1972. </a:t>
            </a:r>
          </a:p>
          <a:p>
            <a:r>
              <a:rPr lang="ru-RU" dirty="0" smtClean="0"/>
              <a:t>6.Воронкевич О.А «Добро пожаловать в экологию» - современная технология экологического образования дошкольников // Дошкольная педагогика. – 2006, </a:t>
            </a:r>
          </a:p>
          <a:p>
            <a:r>
              <a:rPr lang="ru-RU" dirty="0" smtClean="0"/>
              <a:t>7.Гончарова Е.В. Региональная программа экологического образования дошкольников  – Тюмень, 2000г.</a:t>
            </a:r>
          </a:p>
          <a:p>
            <a:r>
              <a:rPr lang="ru-RU" dirty="0" smtClean="0"/>
              <a:t>8.Рыжова Н. "Наш дом - природа". Программа экологического воспитания дошкольников // Дошкольное воспитание. 1998. N 7. С. 26 </a:t>
            </a:r>
          </a:p>
          <a:p>
            <a:r>
              <a:rPr lang="ru-RU" dirty="0" smtClean="0"/>
              <a:t>9."Мы" - Программа экологического образования детей / Н. Н. Кондратьева и др. - СПб: Детство-пресс, 2003. - 240 с. </a:t>
            </a:r>
          </a:p>
          <a:p>
            <a:r>
              <a:rPr lang="ru-RU" dirty="0" smtClean="0"/>
              <a:t>10.Мир природы и ребенок: Методика экологического воспитания дошкольников / Л. А. Каменева, Н. Н. Кондратьева, Л. М. </a:t>
            </a:r>
            <a:r>
              <a:rPr lang="ru-RU" dirty="0" err="1" smtClean="0"/>
              <a:t>Маневцова</a:t>
            </a:r>
            <a:r>
              <a:rPr lang="ru-RU" dirty="0" smtClean="0"/>
              <a:t>,    </a:t>
            </a:r>
          </a:p>
          <a:p>
            <a:r>
              <a:rPr lang="ru-RU" dirty="0" smtClean="0"/>
              <a:t>11.Николаева С. Н. Юный эколог: программа и условия ее реализации в детском саду. - М.: Мозаика-Синтез, 1999.  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Литература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Выставка  «Сберечь Земли Очарованье»</a:t>
            </a:r>
          </a:p>
          <a:p>
            <a:pPr>
              <a:buNone/>
            </a:pPr>
            <a:r>
              <a:rPr lang="ru-RU" dirty="0" smtClean="0"/>
              <a:t>    Организаторы </a:t>
            </a:r>
            <a:r>
              <a:rPr lang="ru-RU" dirty="0" smtClean="0"/>
              <a:t>выставки: </a:t>
            </a:r>
          </a:p>
          <a:p>
            <a:pPr>
              <a:buNone/>
            </a:pPr>
            <a:r>
              <a:rPr lang="ru-RU" dirty="0" smtClean="0"/>
              <a:t>    Воспитатель, </a:t>
            </a:r>
            <a:r>
              <a:rPr lang="ru-RU" dirty="0" smtClean="0"/>
              <a:t>родители</a:t>
            </a:r>
            <a:r>
              <a:rPr lang="ru-RU" dirty="0" smtClean="0"/>
              <a:t>, </a:t>
            </a:r>
          </a:p>
          <a:p>
            <a:pPr>
              <a:buNone/>
            </a:pPr>
            <a:r>
              <a:rPr lang="ru-RU" dirty="0" smtClean="0"/>
              <a:t>    воспитанники    группы «Солнышко</a:t>
            </a:r>
            <a:r>
              <a:rPr lang="ru-RU" dirty="0" smtClean="0"/>
              <a:t>».</a:t>
            </a:r>
          </a:p>
          <a:p>
            <a:pPr>
              <a:buNone/>
            </a:pPr>
            <a:r>
              <a:rPr lang="ru-RU" dirty="0" smtClean="0"/>
              <a:t> Оформление </a:t>
            </a:r>
            <a:r>
              <a:rPr lang="ru-RU" dirty="0" smtClean="0"/>
              <a:t>«Жалобной книги </a:t>
            </a:r>
            <a:r>
              <a:rPr lang="ru-RU" dirty="0" err="1" smtClean="0"/>
              <a:t>ХМАО-Югры</a:t>
            </a:r>
            <a:r>
              <a:rPr lang="ru-RU" dirty="0" smtClean="0"/>
              <a:t>» - сочинения детей о красно - книжных животных.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Реализация проекта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176</TotalTime>
  <Words>1273</Words>
  <Application>Microsoft Office PowerPoint</Application>
  <PresentationFormat>Экран (4:3)</PresentationFormat>
  <Paragraphs>145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Открытая</vt:lpstr>
      <vt:lpstr>Проект «Люби и знай свой край»</vt:lpstr>
      <vt:lpstr>Социально-просветительский проект </vt:lpstr>
      <vt:lpstr>Цель - Расширять знания детей о родном крае. Познакомить с государственными природными заповедниками «Малая Сосьва», «Юганский».</vt:lpstr>
      <vt:lpstr>Аннотация проекта</vt:lpstr>
      <vt:lpstr> 1раздел проекта:   «Земля тревоги нашей»   (срок реализации    5месяцев)</vt:lpstr>
      <vt:lpstr>2раздел проекта   «Растительный и животный мир ХМАО-Югры» (срок реализации5месяцев) </vt:lpstr>
      <vt:lpstr>Принципы построения педагогического проекта:</vt:lpstr>
      <vt:lpstr>Этапы реализации проекта</vt:lpstr>
      <vt:lpstr>План реализации проекта:  </vt:lpstr>
      <vt:lpstr>Растительный мир ХМАО (октябрь – ноябрь)</vt:lpstr>
      <vt:lpstr>Животный мир Севера (декабрь – февраль) </vt:lpstr>
      <vt:lpstr>Водные северные  просторы и  их обитатели. (март – апрель)</vt:lpstr>
      <vt:lpstr>III этап. Заключительный  (май).</vt:lpstr>
      <vt:lpstr>Описание методики занятия познавательного цикла.</vt:lpstr>
      <vt:lpstr>Ожидаемый результат:</vt:lpstr>
      <vt:lpstr>Литература </vt:lpstr>
      <vt:lpstr>Реализация проекта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«Люби и знай свой край»</dc:title>
  <dc:creator>Владимир</dc:creator>
  <cp:lastModifiedBy>Владимир</cp:lastModifiedBy>
  <cp:revision>20</cp:revision>
  <dcterms:created xsi:type="dcterms:W3CDTF">2017-02-12T08:02:13Z</dcterms:created>
  <dcterms:modified xsi:type="dcterms:W3CDTF">2017-02-12T16:36:50Z</dcterms:modified>
</cp:coreProperties>
</file>