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8440C-4B57-4299-8399-F2C53E388AE9}" type="datetimeFigureOut">
              <a:rPr lang="ru-RU" smtClean="0"/>
              <a:pPr/>
              <a:t>12.02.2016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B2BC-69DB-4D80-9922-C5A68102D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Презентация НОД в старшей группе по социально – коммуникативному развитию детей.</a:t>
            </a:r>
            <a:br>
              <a:rPr lang="ru-RU" dirty="0" smtClean="0"/>
            </a:br>
            <a:r>
              <a:rPr lang="ru-RU" dirty="0" smtClean="0"/>
              <a:t>Тема: «Витамины в жизни человека».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Подготовила и провела – воспитатель МАДОУ№6</a:t>
            </a:r>
            <a:br>
              <a:rPr lang="ru-RU" dirty="0" smtClean="0"/>
            </a:br>
            <a:r>
              <a:rPr lang="ru-RU" dirty="0" err="1" smtClean="0"/>
              <a:t>Кильдишева</a:t>
            </a:r>
            <a:r>
              <a:rPr lang="ru-RU" dirty="0" smtClean="0"/>
              <a:t> Е. А.</a:t>
            </a: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</a:rPr>
              <a:t>Цели: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С</a:t>
            </a:r>
            <a:r>
              <a:rPr lang="ru-RU" dirty="0" smtClean="0"/>
              <a:t>ообщить </a:t>
            </a:r>
            <a:r>
              <a:rPr lang="ru-RU" dirty="0" smtClean="0"/>
              <a:t>детям сведения о профилактике и способах лечения инфекционных заболеваний, о пользе витаминов  и их значении для жизни и здоровья человека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</a:rPr>
              <a:t>Работа по теме: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Беседа по вопросам</a:t>
            </a:r>
            <a:br>
              <a:rPr lang="ru-RU" dirty="0" smtClean="0"/>
            </a:br>
            <a:r>
              <a:rPr lang="ru-RU" dirty="0" smtClean="0"/>
              <a:t>2. </a:t>
            </a:r>
            <a:r>
              <a:rPr lang="ru-RU" dirty="0" err="1"/>
              <a:t>Ф</a:t>
            </a:r>
            <a:r>
              <a:rPr lang="ru-RU" dirty="0" err="1" smtClean="0"/>
              <a:t>изминутка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3.Чтение  </a:t>
            </a:r>
            <a:br>
              <a:rPr lang="ru-RU" dirty="0" smtClean="0"/>
            </a:br>
            <a:r>
              <a:rPr lang="ru-RU" dirty="0" smtClean="0"/>
              <a:t>4.Инсценировка</a:t>
            </a:r>
            <a:br>
              <a:rPr lang="ru-RU" dirty="0" smtClean="0"/>
            </a:br>
            <a:r>
              <a:rPr lang="ru-RU" dirty="0" smtClean="0"/>
              <a:t>5.Точечный массаж и дыхательная гимнастика</a:t>
            </a:r>
            <a:br>
              <a:rPr lang="ru-RU" dirty="0" smtClean="0"/>
            </a:br>
            <a:r>
              <a:rPr lang="ru-RU" dirty="0" smtClean="0"/>
              <a:t>6. Рисование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</a:rPr>
              <a:t>Предварительная работа: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Чтение сказки С.Маршака </a:t>
            </a:r>
            <a:r>
              <a:rPr lang="ru-RU" dirty="0"/>
              <a:t> </a:t>
            </a:r>
            <a:r>
              <a:rPr lang="ru-RU" dirty="0" smtClean="0"/>
              <a:t>«Доктор Айболит»; поделки атрибутов для сюжетно – ролевой игры «Аптека»  (витамины А, В, С); беседа о пользе чеснока и лука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Беседа о профилактике и способах лечения инфекционных заболеваний</a:t>
            </a:r>
            <a:endParaRPr lang="ru-RU" dirty="0"/>
          </a:p>
        </p:txBody>
      </p:sp>
      <p:pic>
        <p:nvPicPr>
          <p:cNvPr id="6" name="Содержимое 5" descr="20160122_1122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916832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Физминутка</a:t>
            </a:r>
            <a:r>
              <a:rPr lang="ru-RU" dirty="0" smtClean="0"/>
              <a:t> «Чтобы быть здоровым!»</a:t>
            </a:r>
            <a:endParaRPr lang="ru-RU" dirty="0"/>
          </a:p>
        </p:txBody>
      </p:sp>
      <p:pic>
        <p:nvPicPr>
          <p:cNvPr id="4" name="Содержимое 3" descr="20160122_1121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Чтение произведения Натальи </a:t>
            </a:r>
            <a:r>
              <a:rPr lang="ru-RU" dirty="0" err="1" smtClean="0"/>
              <a:t>Анишиной</a:t>
            </a:r>
            <a:r>
              <a:rPr lang="ru-RU" dirty="0" smtClean="0"/>
              <a:t> «Овощной спор»</a:t>
            </a:r>
            <a:endParaRPr lang="ru-RU" dirty="0"/>
          </a:p>
        </p:txBody>
      </p:sp>
      <p:pic>
        <p:nvPicPr>
          <p:cNvPr id="4" name="Содержимое 3" descr="20160122_1129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Инсценировка «Советы доктора </a:t>
            </a:r>
            <a:r>
              <a:rPr lang="ru-RU" dirty="0" err="1" smtClean="0"/>
              <a:t>Пилюлькина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Содержимое 3" descr="20160122_1123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20160122_11245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Точечный массаж и дыхательная гимнастика</a:t>
            </a:r>
            <a:endParaRPr lang="ru-RU" dirty="0"/>
          </a:p>
        </p:txBody>
      </p:sp>
      <p:pic>
        <p:nvPicPr>
          <p:cNvPr id="5" name="Содержимое 4" descr="20160122_11315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20160122_11324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Закрашивание силуэтов овощей и фруктов</a:t>
            </a:r>
            <a:endParaRPr lang="ru-RU" dirty="0"/>
          </a:p>
        </p:txBody>
      </p:sp>
      <p:pic>
        <p:nvPicPr>
          <p:cNvPr id="7" name="Содержимое 6" descr="20160122_1136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Содержимое 7" descr="20160122_11345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Итог: </a:t>
            </a:r>
            <a:r>
              <a:rPr lang="ru-RU" dirty="0" smtClean="0">
                <a:solidFill>
                  <a:srgbClr val="FF0000"/>
                </a:solidFill>
              </a:rPr>
              <a:t>Овощи и фрукты – полезные продукты! Сам себе я помогу и здоровье сберегу!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20160122_115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844824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</TotalTime>
  <Words>65</Words>
  <Application>Microsoft Office PowerPoint</Application>
  <PresentationFormat>Экран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Презентация НОД в старшей группе по социально – коммуникативному развитию детей. Тема: «Витамины в жизни человека».  Подготовила и провела – воспитатель МАДОУ№6 Кильдишева Е. А.</vt:lpstr>
      <vt:lpstr>Цели:   Сообщить детям сведения о профилактике и способах лечения инфекционных заболеваний, о пользе витаминов  и их значении для жизни и здоровья человека</vt:lpstr>
      <vt:lpstr>Работа по теме: 1. Беседа по вопросам 2. Физминутка 3.Чтение   4.Инсценировка 5.Точечный массаж и дыхательная гимнастика 6. Рисование </vt:lpstr>
      <vt:lpstr>Предварительная работа: Чтение сказки С.Маршака  «Доктор Айболит»; поделки атрибутов для сюжетно – ролевой игры «Аптека»  (витамины А, В, С); беседа о пользе чеснока и лука</vt:lpstr>
      <vt:lpstr>Беседа о профилактике и способах лечения инфекционных заболеваний</vt:lpstr>
      <vt:lpstr>Физминутка «Чтобы быть здоровым!»</vt:lpstr>
      <vt:lpstr>Чтение произведения Натальи Анишиной «Овощной спор»</vt:lpstr>
      <vt:lpstr>Инсценировка «Советы доктора Пилюлькина»</vt:lpstr>
      <vt:lpstr>Точечный массаж и дыхательная гимнастика</vt:lpstr>
      <vt:lpstr>Закрашивание силуэтов овощей и фруктов</vt:lpstr>
      <vt:lpstr>Итог: Овощи и фрукты – полезные продукты! Сам себе я помогу и здоровье сберегу!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НОД в старшей группе по социально – коммуникативному развитию. Тема: Витамины в жизни человека.  Подготовила и провела – воспитатель МАДОУ№6 Кильдишева Е. А.</dc:title>
  <dc:creator>OLGA</dc:creator>
  <cp:lastModifiedBy>OLGA</cp:lastModifiedBy>
  <cp:revision>16</cp:revision>
  <dcterms:created xsi:type="dcterms:W3CDTF">2016-02-11T17:02:35Z</dcterms:created>
  <dcterms:modified xsi:type="dcterms:W3CDTF">2016-02-12T09:34:40Z</dcterms:modified>
</cp:coreProperties>
</file>