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4" r:id="rId5"/>
    <p:sldId id="270" r:id="rId6"/>
    <p:sldId id="279" r:id="rId7"/>
    <p:sldId id="275" r:id="rId8"/>
    <p:sldId id="262" r:id="rId9"/>
    <p:sldId id="266" r:id="rId10"/>
    <p:sldId id="280" r:id="rId11"/>
    <p:sldId id="276" r:id="rId12"/>
    <p:sldId id="277" r:id="rId13"/>
    <p:sldId id="278" r:id="rId14"/>
    <p:sldId id="281" r:id="rId15"/>
    <p:sldId id="263" r:id="rId16"/>
    <p:sldId id="283" r:id="rId17"/>
    <p:sldId id="272" r:id="rId18"/>
    <p:sldId id="273" r:id="rId19"/>
    <p:sldId id="271" r:id="rId20"/>
    <p:sldId id="267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1" autoAdjust="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7837356568526397"/>
          <c:y val="0.12467430990172716"/>
          <c:w val="0.71994387326541498"/>
          <c:h val="0.73050208179801501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май.18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4"/>
                <c:pt idx="0">
                  <c:v>Проявляет интерес к физической культуре</c:v>
                </c:pt>
                <c:pt idx="1">
                  <c:v>Имеет представления о ценности ЗОЖ</c:v>
                </c:pt>
                <c:pt idx="2">
                  <c:v>Комбинирует  движения</c:v>
                </c:pt>
                <c:pt idx="3">
                  <c:v>Организует двигательную деятельность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0.56000000000000005</c:v>
                </c:pt>
                <c:pt idx="1">
                  <c:v>0.48000000000000009</c:v>
                </c:pt>
                <c:pt idx="2">
                  <c:v>0.3600000000000001</c:v>
                </c:pt>
                <c:pt idx="3">
                  <c:v>0.48000000000000009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мар.19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4"/>
                <c:pt idx="0">
                  <c:v>Проявляет интерес к физической культуре</c:v>
                </c:pt>
                <c:pt idx="1">
                  <c:v>Имеет представления о ценности ЗОЖ</c:v>
                </c:pt>
                <c:pt idx="2">
                  <c:v>Комбинирует  движения</c:v>
                </c:pt>
                <c:pt idx="3">
                  <c:v>Организует двигательную деятельность</c:v>
                </c:pt>
              </c:strCache>
            </c:strRef>
          </c:cat>
          <c:val>
            <c:numRef>
              <c:f>Лист1!$C$2:$C$5</c:f>
              <c:numCache>
                <c:formatCode>0%</c:formatCode>
                <c:ptCount val="4"/>
                <c:pt idx="0">
                  <c:v>0.78</c:v>
                </c:pt>
                <c:pt idx="1">
                  <c:v>0.82000000000000017</c:v>
                </c:pt>
                <c:pt idx="2">
                  <c:v>0.58000000000000018</c:v>
                </c:pt>
                <c:pt idx="3">
                  <c:v>0.66000000000000025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44728448"/>
        <c:axId val="144729984"/>
        <c:axId val="144509120"/>
      </c:bar3DChart>
      <c:catAx>
        <c:axId val="14472844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100"/>
            </a:pPr>
            <a:endParaRPr lang="ru-RU"/>
          </a:p>
        </c:txPr>
        <c:crossAx val="144729984"/>
        <c:crosses val="autoZero"/>
        <c:auto val="1"/>
        <c:lblAlgn val="ctr"/>
        <c:lblOffset val="100"/>
        <c:noMultiLvlLbl val="0"/>
      </c:catAx>
      <c:valAx>
        <c:axId val="144729984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144728448"/>
        <c:crosses val="autoZero"/>
        <c:crossBetween val="between"/>
      </c:valAx>
      <c:serAx>
        <c:axId val="144509120"/>
        <c:scaling>
          <c:orientation val="minMax"/>
        </c:scaling>
        <c:delete val="0"/>
        <c:axPos val="b"/>
        <c:majorTickMark val="out"/>
        <c:minorTickMark val="none"/>
        <c:tickLblPos val="nextTo"/>
        <c:crossAx val="144729984"/>
        <c:crosses val="autoZero"/>
      </c:ser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E8CE980-3A1C-4D35-BCAE-09474BFEB536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3B34332E-2BD1-47A8-B5D4-609CF202AC45}">
      <dgm:prSet phldrT="[Текст]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b="1" dirty="0" err="1" smtClean="0">
              <a:solidFill>
                <a:schemeClr val="tx1"/>
              </a:solidFill>
            </a:rPr>
            <a:t>Физкультурно</a:t>
          </a:r>
          <a:r>
            <a:rPr lang="ru-RU" b="1" dirty="0" smtClean="0">
              <a:solidFill>
                <a:schemeClr val="tx1"/>
              </a:solidFill>
            </a:rPr>
            <a:t> – театрализованная деятельность</a:t>
          </a:r>
          <a:endParaRPr lang="ru-RU" b="1" dirty="0">
            <a:solidFill>
              <a:schemeClr val="tx1"/>
            </a:solidFill>
          </a:endParaRPr>
        </a:p>
      </dgm:t>
    </dgm:pt>
    <dgm:pt modelId="{F6D967B0-9E12-4EDA-BC22-A525A6081775}" type="parTrans" cxnId="{EA1177EC-724D-4E95-9391-986D8F5DF3EE}">
      <dgm:prSet/>
      <dgm:spPr/>
      <dgm:t>
        <a:bodyPr/>
        <a:lstStyle/>
        <a:p>
          <a:endParaRPr lang="ru-RU"/>
        </a:p>
      </dgm:t>
    </dgm:pt>
    <dgm:pt modelId="{1142B322-F68D-47CA-B81C-A1B7BFDA04BC}" type="sibTrans" cxnId="{EA1177EC-724D-4E95-9391-986D8F5DF3EE}">
      <dgm:prSet/>
      <dgm:spPr/>
      <dgm:t>
        <a:bodyPr/>
        <a:lstStyle/>
        <a:p>
          <a:endParaRPr lang="ru-RU"/>
        </a:p>
      </dgm:t>
    </dgm:pt>
    <dgm:pt modelId="{CA55D270-514A-4F53-9785-107D51744980}">
      <dgm:prSet phldrT="[Текст]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b="1" dirty="0" smtClean="0">
              <a:solidFill>
                <a:schemeClr val="tx1"/>
              </a:solidFill>
            </a:rPr>
            <a:t>Взаимодействие  с педагогами</a:t>
          </a:r>
          <a:endParaRPr lang="ru-RU" b="1" dirty="0">
            <a:solidFill>
              <a:schemeClr val="tx1"/>
            </a:solidFill>
          </a:endParaRPr>
        </a:p>
      </dgm:t>
    </dgm:pt>
    <dgm:pt modelId="{67FDB698-A44C-4B7A-8C59-47338D939A14}" type="parTrans" cxnId="{54D77E71-A345-48D9-B1E6-D1D5DB9DC385}">
      <dgm:prSet/>
      <dgm:spPr/>
      <dgm:t>
        <a:bodyPr/>
        <a:lstStyle/>
        <a:p>
          <a:endParaRPr lang="ru-RU"/>
        </a:p>
      </dgm:t>
    </dgm:pt>
    <dgm:pt modelId="{95B390AA-92C4-4B7C-82FA-D53F732B6A89}" type="sibTrans" cxnId="{54D77E71-A345-48D9-B1E6-D1D5DB9DC385}">
      <dgm:prSet/>
      <dgm:spPr/>
      <dgm:t>
        <a:bodyPr/>
        <a:lstStyle/>
        <a:p>
          <a:endParaRPr lang="ru-RU"/>
        </a:p>
      </dgm:t>
    </dgm:pt>
    <dgm:pt modelId="{901C187E-561B-4B6F-9EBA-F289618B38E9}">
      <dgm:prSet phldrT="[Текст]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b="1" dirty="0" smtClean="0">
              <a:solidFill>
                <a:schemeClr val="tx1"/>
              </a:solidFill>
            </a:rPr>
            <a:t>Взаимодействие  с детьми</a:t>
          </a:r>
          <a:endParaRPr lang="ru-RU" b="1" dirty="0">
            <a:solidFill>
              <a:schemeClr val="tx1"/>
            </a:solidFill>
          </a:endParaRPr>
        </a:p>
      </dgm:t>
    </dgm:pt>
    <dgm:pt modelId="{AE4C57ED-8897-41EF-B984-C637D89BAF65}" type="parTrans" cxnId="{A601DEAE-9BC4-48CD-86AC-1FC166F263E4}">
      <dgm:prSet/>
      <dgm:spPr/>
      <dgm:t>
        <a:bodyPr/>
        <a:lstStyle/>
        <a:p>
          <a:endParaRPr lang="ru-RU"/>
        </a:p>
      </dgm:t>
    </dgm:pt>
    <dgm:pt modelId="{70067839-AA75-4767-BA16-928A7C741F2E}" type="sibTrans" cxnId="{A601DEAE-9BC4-48CD-86AC-1FC166F263E4}">
      <dgm:prSet/>
      <dgm:spPr/>
      <dgm:t>
        <a:bodyPr/>
        <a:lstStyle/>
        <a:p>
          <a:endParaRPr lang="ru-RU"/>
        </a:p>
      </dgm:t>
    </dgm:pt>
    <dgm:pt modelId="{56707B04-E3BB-4CA5-BDD7-F54B56084D5B}">
      <dgm:prSet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b="1" dirty="0" smtClean="0">
              <a:solidFill>
                <a:schemeClr val="tx1"/>
              </a:solidFill>
            </a:rPr>
            <a:t>Взаимодействие с родителями</a:t>
          </a:r>
          <a:endParaRPr lang="ru-RU" b="1" dirty="0">
            <a:solidFill>
              <a:schemeClr val="tx1"/>
            </a:solidFill>
          </a:endParaRPr>
        </a:p>
      </dgm:t>
    </dgm:pt>
    <dgm:pt modelId="{FE914B28-04A2-4BE0-8940-FB55BAC1EBDE}" type="parTrans" cxnId="{D4AF2B20-CA3B-4684-ADEB-87B35875E68F}">
      <dgm:prSet/>
      <dgm:spPr/>
      <dgm:t>
        <a:bodyPr/>
        <a:lstStyle/>
        <a:p>
          <a:endParaRPr lang="ru-RU"/>
        </a:p>
      </dgm:t>
    </dgm:pt>
    <dgm:pt modelId="{96B096D5-9DA9-46C5-B223-19F69A5231BA}" type="sibTrans" cxnId="{D4AF2B20-CA3B-4684-ADEB-87B35875E68F}">
      <dgm:prSet/>
      <dgm:spPr/>
      <dgm:t>
        <a:bodyPr/>
        <a:lstStyle/>
        <a:p>
          <a:endParaRPr lang="ru-RU"/>
        </a:p>
      </dgm:t>
    </dgm:pt>
    <dgm:pt modelId="{BBED8D60-C0F3-473E-9434-B629081EBA7F}">
      <dgm:prSet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b="1" dirty="0" smtClean="0">
              <a:solidFill>
                <a:schemeClr val="tx1"/>
              </a:solidFill>
            </a:rPr>
            <a:t>Развивающая предметно – пространственная  среда</a:t>
          </a:r>
          <a:endParaRPr lang="ru-RU" b="1" dirty="0">
            <a:solidFill>
              <a:schemeClr val="tx1"/>
            </a:solidFill>
          </a:endParaRPr>
        </a:p>
      </dgm:t>
    </dgm:pt>
    <dgm:pt modelId="{03EE115A-BE05-47DD-AB4A-CCAD870C8708}" type="parTrans" cxnId="{B355147C-B025-4C8E-B1D5-6C39B9CF126C}">
      <dgm:prSet/>
      <dgm:spPr/>
      <dgm:t>
        <a:bodyPr/>
        <a:lstStyle/>
        <a:p>
          <a:endParaRPr lang="ru-RU"/>
        </a:p>
      </dgm:t>
    </dgm:pt>
    <dgm:pt modelId="{DDBDFDF2-BD70-4731-9BD9-8E73AF513095}" type="sibTrans" cxnId="{B355147C-B025-4C8E-B1D5-6C39B9CF126C}">
      <dgm:prSet/>
      <dgm:spPr/>
      <dgm:t>
        <a:bodyPr/>
        <a:lstStyle/>
        <a:p>
          <a:endParaRPr lang="ru-RU"/>
        </a:p>
      </dgm:t>
    </dgm:pt>
    <dgm:pt modelId="{C44AFE75-E86F-41D0-8417-A5350AC4D6B1}">
      <dgm:prSet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b="1" dirty="0" smtClean="0">
              <a:solidFill>
                <a:schemeClr val="tx1"/>
              </a:solidFill>
            </a:rPr>
            <a:t>КУКЛОВОЖДЕНИЕ</a:t>
          </a:r>
          <a:endParaRPr lang="ru-RU" b="1" dirty="0">
            <a:solidFill>
              <a:schemeClr val="tx1"/>
            </a:solidFill>
          </a:endParaRPr>
        </a:p>
      </dgm:t>
    </dgm:pt>
    <dgm:pt modelId="{11A3EAF8-5806-446E-B58B-3B101A2B9B59}" type="parTrans" cxnId="{5CD099E4-F7C3-448A-93A7-7F12479519C8}">
      <dgm:prSet/>
      <dgm:spPr/>
      <dgm:t>
        <a:bodyPr/>
        <a:lstStyle/>
        <a:p>
          <a:endParaRPr lang="ru-RU"/>
        </a:p>
      </dgm:t>
    </dgm:pt>
    <dgm:pt modelId="{06C90335-4378-4145-BA45-E0E53E51FBBF}" type="sibTrans" cxnId="{5CD099E4-F7C3-448A-93A7-7F12479519C8}">
      <dgm:prSet/>
      <dgm:spPr/>
      <dgm:t>
        <a:bodyPr/>
        <a:lstStyle/>
        <a:p>
          <a:endParaRPr lang="ru-RU"/>
        </a:p>
      </dgm:t>
    </dgm:pt>
    <dgm:pt modelId="{5A762B3B-C6E7-454B-8E00-25F18E5F630D}">
      <dgm:prSet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ЛОГОРИТМИКА</a:t>
          </a:r>
          <a:endParaRPr lang="ru-RU" b="1" dirty="0">
            <a:solidFill>
              <a:schemeClr val="tx1"/>
            </a:solidFill>
            <a:latin typeface="+mn-lt"/>
            <a:cs typeface="Times New Roman" pitchFamily="18" charset="0"/>
          </a:endParaRPr>
        </a:p>
      </dgm:t>
    </dgm:pt>
    <dgm:pt modelId="{7339155F-BE60-411D-9F35-DF33CB414938}" type="parTrans" cxnId="{A29C9CF9-BB56-4B09-8849-0943AC13A380}">
      <dgm:prSet/>
      <dgm:spPr/>
      <dgm:t>
        <a:bodyPr/>
        <a:lstStyle/>
        <a:p>
          <a:endParaRPr lang="ru-RU"/>
        </a:p>
      </dgm:t>
    </dgm:pt>
    <dgm:pt modelId="{679A668A-D0BA-4745-A977-FE0858B9E83D}" type="sibTrans" cxnId="{A29C9CF9-BB56-4B09-8849-0943AC13A380}">
      <dgm:prSet/>
      <dgm:spPr/>
      <dgm:t>
        <a:bodyPr/>
        <a:lstStyle/>
        <a:p>
          <a:endParaRPr lang="ru-RU"/>
        </a:p>
      </dgm:t>
    </dgm:pt>
    <dgm:pt modelId="{C3BC8413-2CA4-4A0C-8A0B-9C2647C20ED7}">
      <dgm:prSet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РИТМОПЛАСТИКА</a:t>
          </a:r>
          <a:endParaRPr lang="ru-RU" b="1" dirty="0">
            <a:solidFill>
              <a:schemeClr val="tx1"/>
            </a:solidFill>
            <a:latin typeface="+mn-lt"/>
            <a:cs typeface="Times New Roman" pitchFamily="18" charset="0"/>
          </a:endParaRPr>
        </a:p>
      </dgm:t>
    </dgm:pt>
    <dgm:pt modelId="{3C9ED605-A1A6-4C1F-9982-8D9ABEE7F5F0}" type="parTrans" cxnId="{FF0B9F37-40C8-4769-A794-365045B46F4F}">
      <dgm:prSet/>
      <dgm:spPr/>
      <dgm:t>
        <a:bodyPr/>
        <a:lstStyle/>
        <a:p>
          <a:endParaRPr lang="ru-RU"/>
        </a:p>
      </dgm:t>
    </dgm:pt>
    <dgm:pt modelId="{1AA0721B-8929-449E-81DF-56772E28F041}" type="sibTrans" cxnId="{FF0B9F37-40C8-4769-A794-365045B46F4F}">
      <dgm:prSet/>
      <dgm:spPr/>
      <dgm:t>
        <a:bodyPr/>
        <a:lstStyle/>
        <a:p>
          <a:endParaRPr lang="ru-RU"/>
        </a:p>
      </dgm:t>
    </dgm:pt>
    <dgm:pt modelId="{AA300056-0372-44DD-8B8E-2594E074BCDD}">
      <dgm:prSet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ИГРА ДРАМАТИЗАЦИЯ</a:t>
          </a:r>
          <a:endParaRPr lang="ru-RU" dirty="0">
            <a:latin typeface="+mn-lt"/>
          </a:endParaRPr>
        </a:p>
      </dgm:t>
    </dgm:pt>
    <dgm:pt modelId="{A035ABB2-9257-4C3C-AFBA-EE65997B0301}" type="parTrans" cxnId="{52C5B340-D1D0-441B-A4CB-AEC1A0842381}">
      <dgm:prSet/>
      <dgm:spPr/>
      <dgm:t>
        <a:bodyPr/>
        <a:lstStyle/>
        <a:p>
          <a:endParaRPr lang="ru-RU"/>
        </a:p>
      </dgm:t>
    </dgm:pt>
    <dgm:pt modelId="{F638D2A8-D768-431D-8AE3-223F7FF89D3F}" type="sibTrans" cxnId="{52C5B340-D1D0-441B-A4CB-AEC1A0842381}">
      <dgm:prSet/>
      <dgm:spPr/>
      <dgm:t>
        <a:bodyPr/>
        <a:lstStyle/>
        <a:p>
          <a:endParaRPr lang="ru-RU"/>
        </a:p>
      </dgm:t>
    </dgm:pt>
    <dgm:pt modelId="{989E1674-B2B2-4EBB-AEF7-E41555BDA03C}" type="pres">
      <dgm:prSet presAssocID="{3E8CE980-3A1C-4D35-BCAE-09474BFEB536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24EBF0B-93BC-49FC-9096-104E62B28537}" type="pres">
      <dgm:prSet presAssocID="{3B34332E-2BD1-47A8-B5D4-609CF202AC45}" presName="root1" presStyleCnt="0"/>
      <dgm:spPr/>
    </dgm:pt>
    <dgm:pt modelId="{20E1ABC9-D7BA-4C3B-B32E-D65689FECE08}" type="pres">
      <dgm:prSet presAssocID="{3B34332E-2BD1-47A8-B5D4-609CF202AC45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80EE1B7-0E41-4C27-9A8C-285DA228A0E6}" type="pres">
      <dgm:prSet presAssocID="{3B34332E-2BD1-47A8-B5D4-609CF202AC45}" presName="level2hierChild" presStyleCnt="0"/>
      <dgm:spPr/>
    </dgm:pt>
    <dgm:pt modelId="{1F0B25F9-1EF7-4319-AB16-6E30113B2E27}" type="pres">
      <dgm:prSet presAssocID="{FE914B28-04A2-4BE0-8940-FB55BAC1EBDE}" presName="conn2-1" presStyleLbl="parChTrans1D2" presStyleIdx="0" presStyleCnt="4"/>
      <dgm:spPr/>
      <dgm:t>
        <a:bodyPr/>
        <a:lstStyle/>
        <a:p>
          <a:endParaRPr lang="ru-RU"/>
        </a:p>
      </dgm:t>
    </dgm:pt>
    <dgm:pt modelId="{80C64801-3375-4B34-BA33-0C897B44393A}" type="pres">
      <dgm:prSet presAssocID="{FE914B28-04A2-4BE0-8940-FB55BAC1EBDE}" presName="connTx" presStyleLbl="parChTrans1D2" presStyleIdx="0" presStyleCnt="4"/>
      <dgm:spPr/>
      <dgm:t>
        <a:bodyPr/>
        <a:lstStyle/>
        <a:p>
          <a:endParaRPr lang="ru-RU"/>
        </a:p>
      </dgm:t>
    </dgm:pt>
    <dgm:pt modelId="{2D463B46-1FAB-465D-BB5E-24B1D746110D}" type="pres">
      <dgm:prSet presAssocID="{56707B04-E3BB-4CA5-BDD7-F54B56084D5B}" presName="root2" presStyleCnt="0"/>
      <dgm:spPr/>
    </dgm:pt>
    <dgm:pt modelId="{29DD5ECD-0EE8-4C21-96FF-DE859D7B2B38}" type="pres">
      <dgm:prSet presAssocID="{56707B04-E3BB-4CA5-BDD7-F54B56084D5B}" presName="LevelTwoTextNode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0F4B394-75FA-44BF-BA02-E919CD1E9419}" type="pres">
      <dgm:prSet presAssocID="{56707B04-E3BB-4CA5-BDD7-F54B56084D5B}" presName="level3hierChild" presStyleCnt="0"/>
      <dgm:spPr/>
    </dgm:pt>
    <dgm:pt modelId="{07E530AD-BB2A-4223-A11D-DD025F813190}" type="pres">
      <dgm:prSet presAssocID="{67FDB698-A44C-4B7A-8C59-47338D939A14}" presName="conn2-1" presStyleLbl="parChTrans1D2" presStyleIdx="1" presStyleCnt="4"/>
      <dgm:spPr/>
      <dgm:t>
        <a:bodyPr/>
        <a:lstStyle/>
        <a:p>
          <a:endParaRPr lang="ru-RU"/>
        </a:p>
      </dgm:t>
    </dgm:pt>
    <dgm:pt modelId="{253F7223-A387-4BE0-BA1E-5634D51D4654}" type="pres">
      <dgm:prSet presAssocID="{67FDB698-A44C-4B7A-8C59-47338D939A14}" presName="connTx" presStyleLbl="parChTrans1D2" presStyleIdx="1" presStyleCnt="4"/>
      <dgm:spPr/>
      <dgm:t>
        <a:bodyPr/>
        <a:lstStyle/>
        <a:p>
          <a:endParaRPr lang="ru-RU"/>
        </a:p>
      </dgm:t>
    </dgm:pt>
    <dgm:pt modelId="{F0FAF5CC-1C36-4311-B848-57F013EDC81C}" type="pres">
      <dgm:prSet presAssocID="{CA55D270-514A-4F53-9785-107D51744980}" presName="root2" presStyleCnt="0"/>
      <dgm:spPr/>
    </dgm:pt>
    <dgm:pt modelId="{4EF060FF-ECCB-4AB0-BE5D-6DB75CBCA7E9}" type="pres">
      <dgm:prSet presAssocID="{CA55D270-514A-4F53-9785-107D51744980}" presName="LevelTwoTextNode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3A20004-4D5C-429D-9B10-74CC04A18AA0}" type="pres">
      <dgm:prSet presAssocID="{CA55D270-514A-4F53-9785-107D51744980}" presName="level3hierChild" presStyleCnt="0"/>
      <dgm:spPr/>
    </dgm:pt>
    <dgm:pt modelId="{74A5709F-B65F-48E4-BB4F-AF50C770B7CC}" type="pres">
      <dgm:prSet presAssocID="{AE4C57ED-8897-41EF-B984-C637D89BAF65}" presName="conn2-1" presStyleLbl="parChTrans1D2" presStyleIdx="2" presStyleCnt="4"/>
      <dgm:spPr/>
      <dgm:t>
        <a:bodyPr/>
        <a:lstStyle/>
        <a:p>
          <a:endParaRPr lang="ru-RU"/>
        </a:p>
      </dgm:t>
    </dgm:pt>
    <dgm:pt modelId="{07B3B792-8094-4D03-A1B5-17E09DE17E58}" type="pres">
      <dgm:prSet presAssocID="{AE4C57ED-8897-41EF-B984-C637D89BAF65}" presName="connTx" presStyleLbl="parChTrans1D2" presStyleIdx="2" presStyleCnt="4"/>
      <dgm:spPr/>
      <dgm:t>
        <a:bodyPr/>
        <a:lstStyle/>
        <a:p>
          <a:endParaRPr lang="ru-RU"/>
        </a:p>
      </dgm:t>
    </dgm:pt>
    <dgm:pt modelId="{331C6F92-4717-41C8-9101-3FB54F5E17D9}" type="pres">
      <dgm:prSet presAssocID="{901C187E-561B-4B6F-9EBA-F289618B38E9}" presName="root2" presStyleCnt="0"/>
      <dgm:spPr/>
    </dgm:pt>
    <dgm:pt modelId="{8F26128D-8522-4077-ABE6-E3CC7AC0F2E8}" type="pres">
      <dgm:prSet presAssocID="{901C187E-561B-4B6F-9EBA-F289618B38E9}" presName="LevelTwoTextNode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F13C1A0-DED1-4820-B38D-D06DDA7EF49D}" type="pres">
      <dgm:prSet presAssocID="{901C187E-561B-4B6F-9EBA-F289618B38E9}" presName="level3hierChild" presStyleCnt="0"/>
      <dgm:spPr/>
    </dgm:pt>
    <dgm:pt modelId="{AB1E8AF3-F475-4C05-99FB-2E91996C8978}" type="pres">
      <dgm:prSet presAssocID="{3C9ED605-A1A6-4C1F-9982-8D9ABEE7F5F0}" presName="conn2-1" presStyleLbl="parChTrans1D3" presStyleIdx="0" presStyleCnt="4"/>
      <dgm:spPr/>
      <dgm:t>
        <a:bodyPr/>
        <a:lstStyle/>
        <a:p>
          <a:endParaRPr lang="ru-RU"/>
        </a:p>
      </dgm:t>
    </dgm:pt>
    <dgm:pt modelId="{D80E3EE4-2CDE-4E54-8518-08FF1BAC94AC}" type="pres">
      <dgm:prSet presAssocID="{3C9ED605-A1A6-4C1F-9982-8D9ABEE7F5F0}" presName="connTx" presStyleLbl="parChTrans1D3" presStyleIdx="0" presStyleCnt="4"/>
      <dgm:spPr/>
      <dgm:t>
        <a:bodyPr/>
        <a:lstStyle/>
        <a:p>
          <a:endParaRPr lang="ru-RU"/>
        </a:p>
      </dgm:t>
    </dgm:pt>
    <dgm:pt modelId="{A078CF7B-49E3-44A8-B726-AFA2B34F7D6A}" type="pres">
      <dgm:prSet presAssocID="{C3BC8413-2CA4-4A0C-8A0B-9C2647C20ED7}" presName="root2" presStyleCnt="0"/>
      <dgm:spPr/>
    </dgm:pt>
    <dgm:pt modelId="{C6D67DB1-0744-4CF7-B7CC-80C4969D12EF}" type="pres">
      <dgm:prSet presAssocID="{C3BC8413-2CA4-4A0C-8A0B-9C2647C20ED7}" presName="LevelTwoTextNode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A6960FE-D04D-4560-A46A-E22409504AE0}" type="pres">
      <dgm:prSet presAssocID="{C3BC8413-2CA4-4A0C-8A0B-9C2647C20ED7}" presName="level3hierChild" presStyleCnt="0"/>
      <dgm:spPr/>
    </dgm:pt>
    <dgm:pt modelId="{36DFA5F3-B155-446D-B621-99A77A87883F}" type="pres">
      <dgm:prSet presAssocID="{7339155F-BE60-411D-9F35-DF33CB414938}" presName="conn2-1" presStyleLbl="parChTrans1D3" presStyleIdx="1" presStyleCnt="4"/>
      <dgm:spPr/>
      <dgm:t>
        <a:bodyPr/>
        <a:lstStyle/>
        <a:p>
          <a:endParaRPr lang="ru-RU"/>
        </a:p>
      </dgm:t>
    </dgm:pt>
    <dgm:pt modelId="{05F7AAB5-E4B9-47FD-A75A-CAAA9E2F1B43}" type="pres">
      <dgm:prSet presAssocID="{7339155F-BE60-411D-9F35-DF33CB414938}" presName="connTx" presStyleLbl="parChTrans1D3" presStyleIdx="1" presStyleCnt="4"/>
      <dgm:spPr/>
      <dgm:t>
        <a:bodyPr/>
        <a:lstStyle/>
        <a:p>
          <a:endParaRPr lang="ru-RU"/>
        </a:p>
      </dgm:t>
    </dgm:pt>
    <dgm:pt modelId="{875D1551-FBBA-4EC3-81B5-28033996AC53}" type="pres">
      <dgm:prSet presAssocID="{5A762B3B-C6E7-454B-8E00-25F18E5F630D}" presName="root2" presStyleCnt="0"/>
      <dgm:spPr/>
    </dgm:pt>
    <dgm:pt modelId="{FE607890-F7BF-4001-B158-74886280E363}" type="pres">
      <dgm:prSet presAssocID="{5A762B3B-C6E7-454B-8E00-25F18E5F630D}" presName="LevelTwoTextNode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8CB7C5E-6FB8-4715-81D9-E0E1FDF5FF0F}" type="pres">
      <dgm:prSet presAssocID="{5A762B3B-C6E7-454B-8E00-25F18E5F630D}" presName="level3hierChild" presStyleCnt="0"/>
      <dgm:spPr/>
    </dgm:pt>
    <dgm:pt modelId="{21F48E47-155E-4EBE-BCE8-CDE67827E757}" type="pres">
      <dgm:prSet presAssocID="{A035ABB2-9257-4C3C-AFBA-EE65997B0301}" presName="conn2-1" presStyleLbl="parChTrans1D3" presStyleIdx="2" presStyleCnt="4"/>
      <dgm:spPr/>
      <dgm:t>
        <a:bodyPr/>
        <a:lstStyle/>
        <a:p>
          <a:endParaRPr lang="ru-RU"/>
        </a:p>
      </dgm:t>
    </dgm:pt>
    <dgm:pt modelId="{9E2185EB-80E0-476F-AA57-548B299D32C8}" type="pres">
      <dgm:prSet presAssocID="{A035ABB2-9257-4C3C-AFBA-EE65997B0301}" presName="connTx" presStyleLbl="parChTrans1D3" presStyleIdx="2" presStyleCnt="4"/>
      <dgm:spPr/>
      <dgm:t>
        <a:bodyPr/>
        <a:lstStyle/>
        <a:p>
          <a:endParaRPr lang="ru-RU"/>
        </a:p>
      </dgm:t>
    </dgm:pt>
    <dgm:pt modelId="{89182B9C-0C84-4491-A41F-E44E21E9FF19}" type="pres">
      <dgm:prSet presAssocID="{AA300056-0372-44DD-8B8E-2594E074BCDD}" presName="root2" presStyleCnt="0"/>
      <dgm:spPr/>
    </dgm:pt>
    <dgm:pt modelId="{EAA9C5ED-CA2C-4321-A89A-4C617C7CC68E}" type="pres">
      <dgm:prSet presAssocID="{AA300056-0372-44DD-8B8E-2594E074BCDD}" presName="LevelTwoTextNode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75F661C-4B8D-4547-9619-84EF1217F892}" type="pres">
      <dgm:prSet presAssocID="{AA300056-0372-44DD-8B8E-2594E074BCDD}" presName="level3hierChild" presStyleCnt="0"/>
      <dgm:spPr/>
    </dgm:pt>
    <dgm:pt modelId="{4351A6EE-6188-4BF6-AE7D-0905A8233B86}" type="pres">
      <dgm:prSet presAssocID="{11A3EAF8-5806-446E-B58B-3B101A2B9B59}" presName="conn2-1" presStyleLbl="parChTrans1D3" presStyleIdx="3" presStyleCnt="4"/>
      <dgm:spPr/>
      <dgm:t>
        <a:bodyPr/>
        <a:lstStyle/>
        <a:p>
          <a:endParaRPr lang="ru-RU"/>
        </a:p>
      </dgm:t>
    </dgm:pt>
    <dgm:pt modelId="{957D7672-2029-4A61-87CD-0C28F38127A6}" type="pres">
      <dgm:prSet presAssocID="{11A3EAF8-5806-446E-B58B-3B101A2B9B59}" presName="connTx" presStyleLbl="parChTrans1D3" presStyleIdx="3" presStyleCnt="4"/>
      <dgm:spPr/>
      <dgm:t>
        <a:bodyPr/>
        <a:lstStyle/>
        <a:p>
          <a:endParaRPr lang="ru-RU"/>
        </a:p>
      </dgm:t>
    </dgm:pt>
    <dgm:pt modelId="{4556ECF7-8361-4939-A8D4-4676B7BA1354}" type="pres">
      <dgm:prSet presAssocID="{C44AFE75-E86F-41D0-8417-A5350AC4D6B1}" presName="root2" presStyleCnt="0"/>
      <dgm:spPr/>
    </dgm:pt>
    <dgm:pt modelId="{EE301581-0E56-44D6-B8B7-5B300A9F0C73}" type="pres">
      <dgm:prSet presAssocID="{C44AFE75-E86F-41D0-8417-A5350AC4D6B1}" presName="LevelTwoTextNode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3C55DEC-A50F-484F-B45E-3C672FD5253E}" type="pres">
      <dgm:prSet presAssocID="{C44AFE75-E86F-41D0-8417-A5350AC4D6B1}" presName="level3hierChild" presStyleCnt="0"/>
      <dgm:spPr/>
    </dgm:pt>
    <dgm:pt modelId="{E9473B13-C25C-45C6-B5E8-EE1ACDFAF167}" type="pres">
      <dgm:prSet presAssocID="{03EE115A-BE05-47DD-AB4A-CCAD870C8708}" presName="conn2-1" presStyleLbl="parChTrans1D2" presStyleIdx="3" presStyleCnt="4"/>
      <dgm:spPr/>
      <dgm:t>
        <a:bodyPr/>
        <a:lstStyle/>
        <a:p>
          <a:endParaRPr lang="ru-RU"/>
        </a:p>
      </dgm:t>
    </dgm:pt>
    <dgm:pt modelId="{6AA4C84A-9703-41E4-BC0F-1FF9E6F31FCA}" type="pres">
      <dgm:prSet presAssocID="{03EE115A-BE05-47DD-AB4A-CCAD870C8708}" presName="connTx" presStyleLbl="parChTrans1D2" presStyleIdx="3" presStyleCnt="4"/>
      <dgm:spPr/>
      <dgm:t>
        <a:bodyPr/>
        <a:lstStyle/>
        <a:p>
          <a:endParaRPr lang="ru-RU"/>
        </a:p>
      </dgm:t>
    </dgm:pt>
    <dgm:pt modelId="{25734DC9-9BD1-4D86-92F5-55EF51091A93}" type="pres">
      <dgm:prSet presAssocID="{BBED8D60-C0F3-473E-9434-B629081EBA7F}" presName="root2" presStyleCnt="0"/>
      <dgm:spPr/>
    </dgm:pt>
    <dgm:pt modelId="{0B59E31A-8F51-4514-A3E8-C1CF04BE2905}" type="pres">
      <dgm:prSet presAssocID="{BBED8D60-C0F3-473E-9434-B629081EBA7F}" presName="LevelTwoTextNode" presStyleLbl="node2" presStyleIdx="3" presStyleCnt="4" custScaleX="10196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4F4A415-FC24-42E3-8C92-8D241014D840}" type="pres">
      <dgm:prSet presAssocID="{BBED8D60-C0F3-473E-9434-B629081EBA7F}" presName="level3hierChild" presStyleCnt="0"/>
      <dgm:spPr/>
    </dgm:pt>
  </dgm:ptLst>
  <dgm:cxnLst>
    <dgm:cxn modelId="{27B1A586-C6AC-415F-9EFE-7EA14A8C7D92}" type="presOf" srcId="{03EE115A-BE05-47DD-AB4A-CCAD870C8708}" destId="{6AA4C84A-9703-41E4-BC0F-1FF9E6F31FCA}" srcOrd="1" destOrd="0" presId="urn:microsoft.com/office/officeart/2005/8/layout/hierarchy2"/>
    <dgm:cxn modelId="{3D069113-599B-47B2-BDFB-6C4A18C19EF0}" type="presOf" srcId="{FE914B28-04A2-4BE0-8940-FB55BAC1EBDE}" destId="{80C64801-3375-4B34-BA33-0C897B44393A}" srcOrd="1" destOrd="0" presId="urn:microsoft.com/office/officeart/2005/8/layout/hierarchy2"/>
    <dgm:cxn modelId="{18BD24F0-E35F-42BA-8147-8BB5A519E16D}" type="presOf" srcId="{7339155F-BE60-411D-9F35-DF33CB414938}" destId="{36DFA5F3-B155-446D-B621-99A77A87883F}" srcOrd="0" destOrd="0" presId="urn:microsoft.com/office/officeart/2005/8/layout/hierarchy2"/>
    <dgm:cxn modelId="{5CD099E4-F7C3-448A-93A7-7F12479519C8}" srcId="{901C187E-561B-4B6F-9EBA-F289618B38E9}" destId="{C44AFE75-E86F-41D0-8417-A5350AC4D6B1}" srcOrd="3" destOrd="0" parTransId="{11A3EAF8-5806-446E-B58B-3B101A2B9B59}" sibTransId="{06C90335-4378-4145-BA45-E0E53E51FBBF}"/>
    <dgm:cxn modelId="{94D42FBE-E92C-4D8D-AC19-D25ADAC5F1D6}" type="presOf" srcId="{AA300056-0372-44DD-8B8E-2594E074BCDD}" destId="{EAA9C5ED-CA2C-4321-A89A-4C617C7CC68E}" srcOrd="0" destOrd="0" presId="urn:microsoft.com/office/officeart/2005/8/layout/hierarchy2"/>
    <dgm:cxn modelId="{4B539243-DB4B-4A3C-85CF-6EE2B1BBC891}" type="presOf" srcId="{03EE115A-BE05-47DD-AB4A-CCAD870C8708}" destId="{E9473B13-C25C-45C6-B5E8-EE1ACDFAF167}" srcOrd="0" destOrd="0" presId="urn:microsoft.com/office/officeart/2005/8/layout/hierarchy2"/>
    <dgm:cxn modelId="{FF0B9F37-40C8-4769-A794-365045B46F4F}" srcId="{901C187E-561B-4B6F-9EBA-F289618B38E9}" destId="{C3BC8413-2CA4-4A0C-8A0B-9C2647C20ED7}" srcOrd="0" destOrd="0" parTransId="{3C9ED605-A1A6-4C1F-9982-8D9ABEE7F5F0}" sibTransId="{1AA0721B-8929-449E-81DF-56772E28F041}"/>
    <dgm:cxn modelId="{D3BF670D-D968-4614-80F3-6B01203F7107}" type="presOf" srcId="{11A3EAF8-5806-446E-B58B-3B101A2B9B59}" destId="{957D7672-2029-4A61-87CD-0C28F38127A6}" srcOrd="1" destOrd="0" presId="urn:microsoft.com/office/officeart/2005/8/layout/hierarchy2"/>
    <dgm:cxn modelId="{02E14D52-F040-40AC-87E2-9CF0B0FFE03A}" type="presOf" srcId="{67FDB698-A44C-4B7A-8C59-47338D939A14}" destId="{253F7223-A387-4BE0-BA1E-5634D51D4654}" srcOrd="1" destOrd="0" presId="urn:microsoft.com/office/officeart/2005/8/layout/hierarchy2"/>
    <dgm:cxn modelId="{90D571E1-5FE7-4643-97A2-2EF00B3FB6D9}" type="presOf" srcId="{CA55D270-514A-4F53-9785-107D51744980}" destId="{4EF060FF-ECCB-4AB0-BE5D-6DB75CBCA7E9}" srcOrd="0" destOrd="0" presId="urn:microsoft.com/office/officeart/2005/8/layout/hierarchy2"/>
    <dgm:cxn modelId="{BC40EC7C-BCDD-4361-8C42-B7E1BBBDA835}" type="presOf" srcId="{3B34332E-2BD1-47A8-B5D4-609CF202AC45}" destId="{20E1ABC9-D7BA-4C3B-B32E-D65689FECE08}" srcOrd="0" destOrd="0" presId="urn:microsoft.com/office/officeart/2005/8/layout/hierarchy2"/>
    <dgm:cxn modelId="{A151D99F-FBF4-4188-B346-C21DFC98BB20}" type="presOf" srcId="{AE4C57ED-8897-41EF-B984-C637D89BAF65}" destId="{74A5709F-B65F-48E4-BB4F-AF50C770B7CC}" srcOrd="0" destOrd="0" presId="urn:microsoft.com/office/officeart/2005/8/layout/hierarchy2"/>
    <dgm:cxn modelId="{46F22451-781B-474C-AE16-37D41D74D36A}" type="presOf" srcId="{3E8CE980-3A1C-4D35-BCAE-09474BFEB536}" destId="{989E1674-B2B2-4EBB-AEF7-E41555BDA03C}" srcOrd="0" destOrd="0" presId="urn:microsoft.com/office/officeart/2005/8/layout/hierarchy2"/>
    <dgm:cxn modelId="{1BDFEC13-CFD3-4727-8CD5-9CDAFEBC55E1}" type="presOf" srcId="{A035ABB2-9257-4C3C-AFBA-EE65997B0301}" destId="{9E2185EB-80E0-476F-AA57-548B299D32C8}" srcOrd="1" destOrd="0" presId="urn:microsoft.com/office/officeart/2005/8/layout/hierarchy2"/>
    <dgm:cxn modelId="{52C5B340-D1D0-441B-A4CB-AEC1A0842381}" srcId="{901C187E-561B-4B6F-9EBA-F289618B38E9}" destId="{AA300056-0372-44DD-8B8E-2594E074BCDD}" srcOrd="2" destOrd="0" parTransId="{A035ABB2-9257-4C3C-AFBA-EE65997B0301}" sibTransId="{F638D2A8-D768-431D-8AE3-223F7FF89D3F}"/>
    <dgm:cxn modelId="{9CBB4FF9-1F74-4750-8ECC-1B375F243707}" type="presOf" srcId="{67FDB698-A44C-4B7A-8C59-47338D939A14}" destId="{07E530AD-BB2A-4223-A11D-DD025F813190}" srcOrd="0" destOrd="0" presId="urn:microsoft.com/office/officeart/2005/8/layout/hierarchy2"/>
    <dgm:cxn modelId="{D4AF2B20-CA3B-4684-ADEB-87B35875E68F}" srcId="{3B34332E-2BD1-47A8-B5D4-609CF202AC45}" destId="{56707B04-E3BB-4CA5-BDD7-F54B56084D5B}" srcOrd="0" destOrd="0" parTransId="{FE914B28-04A2-4BE0-8940-FB55BAC1EBDE}" sibTransId="{96B096D5-9DA9-46C5-B223-19F69A5231BA}"/>
    <dgm:cxn modelId="{EA1177EC-724D-4E95-9391-986D8F5DF3EE}" srcId="{3E8CE980-3A1C-4D35-BCAE-09474BFEB536}" destId="{3B34332E-2BD1-47A8-B5D4-609CF202AC45}" srcOrd="0" destOrd="0" parTransId="{F6D967B0-9E12-4EDA-BC22-A525A6081775}" sibTransId="{1142B322-F68D-47CA-B81C-A1B7BFDA04BC}"/>
    <dgm:cxn modelId="{278F5FAF-1332-4D32-A7DD-24DD4109C465}" type="presOf" srcId="{5A762B3B-C6E7-454B-8E00-25F18E5F630D}" destId="{FE607890-F7BF-4001-B158-74886280E363}" srcOrd="0" destOrd="0" presId="urn:microsoft.com/office/officeart/2005/8/layout/hierarchy2"/>
    <dgm:cxn modelId="{89B66EA4-B8CA-44F4-A4F0-C854E9FC3320}" type="presOf" srcId="{BBED8D60-C0F3-473E-9434-B629081EBA7F}" destId="{0B59E31A-8F51-4514-A3E8-C1CF04BE2905}" srcOrd="0" destOrd="0" presId="urn:microsoft.com/office/officeart/2005/8/layout/hierarchy2"/>
    <dgm:cxn modelId="{A601DEAE-9BC4-48CD-86AC-1FC166F263E4}" srcId="{3B34332E-2BD1-47A8-B5D4-609CF202AC45}" destId="{901C187E-561B-4B6F-9EBA-F289618B38E9}" srcOrd="2" destOrd="0" parTransId="{AE4C57ED-8897-41EF-B984-C637D89BAF65}" sibTransId="{70067839-AA75-4767-BA16-928A7C741F2E}"/>
    <dgm:cxn modelId="{9A0669DC-9D25-4F70-8729-C5AA04EBD75F}" type="presOf" srcId="{3C9ED605-A1A6-4C1F-9982-8D9ABEE7F5F0}" destId="{D80E3EE4-2CDE-4E54-8518-08FF1BAC94AC}" srcOrd="1" destOrd="0" presId="urn:microsoft.com/office/officeart/2005/8/layout/hierarchy2"/>
    <dgm:cxn modelId="{54D77E71-A345-48D9-B1E6-D1D5DB9DC385}" srcId="{3B34332E-2BD1-47A8-B5D4-609CF202AC45}" destId="{CA55D270-514A-4F53-9785-107D51744980}" srcOrd="1" destOrd="0" parTransId="{67FDB698-A44C-4B7A-8C59-47338D939A14}" sibTransId="{95B390AA-92C4-4B7C-82FA-D53F732B6A89}"/>
    <dgm:cxn modelId="{3D055E7E-234C-40FE-B94B-6CC7CE7D0693}" type="presOf" srcId="{AE4C57ED-8897-41EF-B984-C637D89BAF65}" destId="{07B3B792-8094-4D03-A1B5-17E09DE17E58}" srcOrd="1" destOrd="0" presId="urn:microsoft.com/office/officeart/2005/8/layout/hierarchy2"/>
    <dgm:cxn modelId="{5E92FEF5-E807-409D-A3C8-D4227918BBFD}" type="presOf" srcId="{FE914B28-04A2-4BE0-8940-FB55BAC1EBDE}" destId="{1F0B25F9-1EF7-4319-AB16-6E30113B2E27}" srcOrd="0" destOrd="0" presId="urn:microsoft.com/office/officeart/2005/8/layout/hierarchy2"/>
    <dgm:cxn modelId="{679A7540-A45F-446E-AB89-FA4B246D7263}" type="presOf" srcId="{C3BC8413-2CA4-4A0C-8A0B-9C2647C20ED7}" destId="{C6D67DB1-0744-4CF7-B7CC-80C4969D12EF}" srcOrd="0" destOrd="0" presId="urn:microsoft.com/office/officeart/2005/8/layout/hierarchy2"/>
    <dgm:cxn modelId="{9A0F8424-AEDE-4222-B816-69051685FC11}" type="presOf" srcId="{11A3EAF8-5806-446E-B58B-3B101A2B9B59}" destId="{4351A6EE-6188-4BF6-AE7D-0905A8233B86}" srcOrd="0" destOrd="0" presId="urn:microsoft.com/office/officeart/2005/8/layout/hierarchy2"/>
    <dgm:cxn modelId="{387AF236-CCA0-4FD4-8AFB-48C0E636F09C}" type="presOf" srcId="{A035ABB2-9257-4C3C-AFBA-EE65997B0301}" destId="{21F48E47-155E-4EBE-BCE8-CDE67827E757}" srcOrd="0" destOrd="0" presId="urn:microsoft.com/office/officeart/2005/8/layout/hierarchy2"/>
    <dgm:cxn modelId="{81DFAF4B-4555-44B5-A565-2EA91F8D7489}" type="presOf" srcId="{901C187E-561B-4B6F-9EBA-F289618B38E9}" destId="{8F26128D-8522-4077-ABE6-E3CC7AC0F2E8}" srcOrd="0" destOrd="0" presId="urn:microsoft.com/office/officeart/2005/8/layout/hierarchy2"/>
    <dgm:cxn modelId="{0F2636D7-72B0-4D68-A5BF-A84D8E617A01}" type="presOf" srcId="{56707B04-E3BB-4CA5-BDD7-F54B56084D5B}" destId="{29DD5ECD-0EE8-4C21-96FF-DE859D7B2B38}" srcOrd="0" destOrd="0" presId="urn:microsoft.com/office/officeart/2005/8/layout/hierarchy2"/>
    <dgm:cxn modelId="{239003FB-4E12-4C74-B24A-00696BB7DF2B}" type="presOf" srcId="{7339155F-BE60-411D-9F35-DF33CB414938}" destId="{05F7AAB5-E4B9-47FD-A75A-CAAA9E2F1B43}" srcOrd="1" destOrd="0" presId="urn:microsoft.com/office/officeart/2005/8/layout/hierarchy2"/>
    <dgm:cxn modelId="{6F6407CE-FBB4-4154-B6C0-21EDCE21CD64}" type="presOf" srcId="{C44AFE75-E86F-41D0-8417-A5350AC4D6B1}" destId="{EE301581-0E56-44D6-B8B7-5B300A9F0C73}" srcOrd="0" destOrd="0" presId="urn:microsoft.com/office/officeart/2005/8/layout/hierarchy2"/>
    <dgm:cxn modelId="{B355147C-B025-4C8E-B1D5-6C39B9CF126C}" srcId="{3B34332E-2BD1-47A8-B5D4-609CF202AC45}" destId="{BBED8D60-C0F3-473E-9434-B629081EBA7F}" srcOrd="3" destOrd="0" parTransId="{03EE115A-BE05-47DD-AB4A-CCAD870C8708}" sibTransId="{DDBDFDF2-BD70-4731-9BD9-8E73AF513095}"/>
    <dgm:cxn modelId="{DDD74B11-B1A4-4D02-99D6-307F7811168C}" type="presOf" srcId="{3C9ED605-A1A6-4C1F-9982-8D9ABEE7F5F0}" destId="{AB1E8AF3-F475-4C05-99FB-2E91996C8978}" srcOrd="0" destOrd="0" presId="urn:microsoft.com/office/officeart/2005/8/layout/hierarchy2"/>
    <dgm:cxn modelId="{A29C9CF9-BB56-4B09-8849-0943AC13A380}" srcId="{901C187E-561B-4B6F-9EBA-F289618B38E9}" destId="{5A762B3B-C6E7-454B-8E00-25F18E5F630D}" srcOrd="1" destOrd="0" parTransId="{7339155F-BE60-411D-9F35-DF33CB414938}" sibTransId="{679A668A-D0BA-4745-A977-FE0858B9E83D}"/>
    <dgm:cxn modelId="{CD3E6725-2878-4D3D-9BF5-F901320B119C}" type="presParOf" srcId="{989E1674-B2B2-4EBB-AEF7-E41555BDA03C}" destId="{824EBF0B-93BC-49FC-9096-104E62B28537}" srcOrd="0" destOrd="0" presId="urn:microsoft.com/office/officeart/2005/8/layout/hierarchy2"/>
    <dgm:cxn modelId="{D6AEC8BE-4235-4710-9DCA-6866658A082C}" type="presParOf" srcId="{824EBF0B-93BC-49FC-9096-104E62B28537}" destId="{20E1ABC9-D7BA-4C3B-B32E-D65689FECE08}" srcOrd="0" destOrd="0" presId="urn:microsoft.com/office/officeart/2005/8/layout/hierarchy2"/>
    <dgm:cxn modelId="{E91B6C0C-EA41-4415-BC43-F467C45A2E78}" type="presParOf" srcId="{824EBF0B-93BC-49FC-9096-104E62B28537}" destId="{280EE1B7-0E41-4C27-9A8C-285DA228A0E6}" srcOrd="1" destOrd="0" presId="urn:microsoft.com/office/officeart/2005/8/layout/hierarchy2"/>
    <dgm:cxn modelId="{90371888-5179-4BE8-865B-7C36EB391EB1}" type="presParOf" srcId="{280EE1B7-0E41-4C27-9A8C-285DA228A0E6}" destId="{1F0B25F9-1EF7-4319-AB16-6E30113B2E27}" srcOrd="0" destOrd="0" presId="urn:microsoft.com/office/officeart/2005/8/layout/hierarchy2"/>
    <dgm:cxn modelId="{0F77939C-B105-4184-9EAE-2C16CF829A97}" type="presParOf" srcId="{1F0B25F9-1EF7-4319-AB16-6E30113B2E27}" destId="{80C64801-3375-4B34-BA33-0C897B44393A}" srcOrd="0" destOrd="0" presId="urn:microsoft.com/office/officeart/2005/8/layout/hierarchy2"/>
    <dgm:cxn modelId="{A3F5E97B-9E2E-463E-AC93-83973A68A23C}" type="presParOf" srcId="{280EE1B7-0E41-4C27-9A8C-285DA228A0E6}" destId="{2D463B46-1FAB-465D-BB5E-24B1D746110D}" srcOrd="1" destOrd="0" presId="urn:microsoft.com/office/officeart/2005/8/layout/hierarchy2"/>
    <dgm:cxn modelId="{7BAADA17-5953-4DEE-B74B-54D8320BF89B}" type="presParOf" srcId="{2D463B46-1FAB-465D-BB5E-24B1D746110D}" destId="{29DD5ECD-0EE8-4C21-96FF-DE859D7B2B38}" srcOrd="0" destOrd="0" presId="urn:microsoft.com/office/officeart/2005/8/layout/hierarchy2"/>
    <dgm:cxn modelId="{6DEF7DF7-8228-43E2-9B4B-23D9CC8A0A41}" type="presParOf" srcId="{2D463B46-1FAB-465D-BB5E-24B1D746110D}" destId="{E0F4B394-75FA-44BF-BA02-E919CD1E9419}" srcOrd="1" destOrd="0" presId="urn:microsoft.com/office/officeart/2005/8/layout/hierarchy2"/>
    <dgm:cxn modelId="{B383F766-F1A5-452F-9F9D-2C7445ABD2D3}" type="presParOf" srcId="{280EE1B7-0E41-4C27-9A8C-285DA228A0E6}" destId="{07E530AD-BB2A-4223-A11D-DD025F813190}" srcOrd="2" destOrd="0" presId="urn:microsoft.com/office/officeart/2005/8/layout/hierarchy2"/>
    <dgm:cxn modelId="{7D19695E-9039-4222-B687-4D372EA75226}" type="presParOf" srcId="{07E530AD-BB2A-4223-A11D-DD025F813190}" destId="{253F7223-A387-4BE0-BA1E-5634D51D4654}" srcOrd="0" destOrd="0" presId="urn:microsoft.com/office/officeart/2005/8/layout/hierarchy2"/>
    <dgm:cxn modelId="{F25ADB4B-C11D-4A45-830C-B6EDA02DC505}" type="presParOf" srcId="{280EE1B7-0E41-4C27-9A8C-285DA228A0E6}" destId="{F0FAF5CC-1C36-4311-B848-57F013EDC81C}" srcOrd="3" destOrd="0" presId="urn:microsoft.com/office/officeart/2005/8/layout/hierarchy2"/>
    <dgm:cxn modelId="{C18EB81B-2C33-4D4F-8141-D67D5BA78FE9}" type="presParOf" srcId="{F0FAF5CC-1C36-4311-B848-57F013EDC81C}" destId="{4EF060FF-ECCB-4AB0-BE5D-6DB75CBCA7E9}" srcOrd="0" destOrd="0" presId="urn:microsoft.com/office/officeart/2005/8/layout/hierarchy2"/>
    <dgm:cxn modelId="{5694D91B-1B9B-4862-96A5-6027519EA263}" type="presParOf" srcId="{F0FAF5CC-1C36-4311-B848-57F013EDC81C}" destId="{63A20004-4D5C-429D-9B10-74CC04A18AA0}" srcOrd="1" destOrd="0" presId="urn:microsoft.com/office/officeart/2005/8/layout/hierarchy2"/>
    <dgm:cxn modelId="{4B334A85-9A29-44A0-9982-3C38EE28367B}" type="presParOf" srcId="{280EE1B7-0E41-4C27-9A8C-285DA228A0E6}" destId="{74A5709F-B65F-48E4-BB4F-AF50C770B7CC}" srcOrd="4" destOrd="0" presId="urn:microsoft.com/office/officeart/2005/8/layout/hierarchy2"/>
    <dgm:cxn modelId="{4477B2C1-5F56-43A8-8BC9-AC8E4EA52F3C}" type="presParOf" srcId="{74A5709F-B65F-48E4-BB4F-AF50C770B7CC}" destId="{07B3B792-8094-4D03-A1B5-17E09DE17E58}" srcOrd="0" destOrd="0" presId="urn:microsoft.com/office/officeart/2005/8/layout/hierarchy2"/>
    <dgm:cxn modelId="{B2640A69-2171-4E48-9FFB-982F3C98DAC4}" type="presParOf" srcId="{280EE1B7-0E41-4C27-9A8C-285DA228A0E6}" destId="{331C6F92-4717-41C8-9101-3FB54F5E17D9}" srcOrd="5" destOrd="0" presId="urn:microsoft.com/office/officeart/2005/8/layout/hierarchy2"/>
    <dgm:cxn modelId="{17B08483-BFB9-47AC-9C24-F6DD36745117}" type="presParOf" srcId="{331C6F92-4717-41C8-9101-3FB54F5E17D9}" destId="{8F26128D-8522-4077-ABE6-E3CC7AC0F2E8}" srcOrd="0" destOrd="0" presId="urn:microsoft.com/office/officeart/2005/8/layout/hierarchy2"/>
    <dgm:cxn modelId="{52400C4F-440F-42E0-9757-582E8178981F}" type="presParOf" srcId="{331C6F92-4717-41C8-9101-3FB54F5E17D9}" destId="{6F13C1A0-DED1-4820-B38D-D06DDA7EF49D}" srcOrd="1" destOrd="0" presId="urn:microsoft.com/office/officeart/2005/8/layout/hierarchy2"/>
    <dgm:cxn modelId="{1F8FEC97-CB71-4986-9844-7B34D21EF82D}" type="presParOf" srcId="{6F13C1A0-DED1-4820-B38D-D06DDA7EF49D}" destId="{AB1E8AF3-F475-4C05-99FB-2E91996C8978}" srcOrd="0" destOrd="0" presId="urn:microsoft.com/office/officeart/2005/8/layout/hierarchy2"/>
    <dgm:cxn modelId="{670640AC-4F88-46FB-B8CC-8BF23532E86D}" type="presParOf" srcId="{AB1E8AF3-F475-4C05-99FB-2E91996C8978}" destId="{D80E3EE4-2CDE-4E54-8518-08FF1BAC94AC}" srcOrd="0" destOrd="0" presId="urn:microsoft.com/office/officeart/2005/8/layout/hierarchy2"/>
    <dgm:cxn modelId="{4525FBFB-BCC8-43B7-9810-7D3DA3E33C49}" type="presParOf" srcId="{6F13C1A0-DED1-4820-B38D-D06DDA7EF49D}" destId="{A078CF7B-49E3-44A8-B726-AFA2B34F7D6A}" srcOrd="1" destOrd="0" presId="urn:microsoft.com/office/officeart/2005/8/layout/hierarchy2"/>
    <dgm:cxn modelId="{BB69797F-1A6D-4686-BCFB-61BE6CEC8470}" type="presParOf" srcId="{A078CF7B-49E3-44A8-B726-AFA2B34F7D6A}" destId="{C6D67DB1-0744-4CF7-B7CC-80C4969D12EF}" srcOrd="0" destOrd="0" presId="urn:microsoft.com/office/officeart/2005/8/layout/hierarchy2"/>
    <dgm:cxn modelId="{23B67869-56A4-4F05-B837-C3D995E9AEAF}" type="presParOf" srcId="{A078CF7B-49E3-44A8-B726-AFA2B34F7D6A}" destId="{9A6960FE-D04D-4560-A46A-E22409504AE0}" srcOrd="1" destOrd="0" presId="urn:microsoft.com/office/officeart/2005/8/layout/hierarchy2"/>
    <dgm:cxn modelId="{0C39A0A3-F06B-40F4-A6AD-E37FFAE757CF}" type="presParOf" srcId="{6F13C1A0-DED1-4820-B38D-D06DDA7EF49D}" destId="{36DFA5F3-B155-446D-B621-99A77A87883F}" srcOrd="2" destOrd="0" presId="urn:microsoft.com/office/officeart/2005/8/layout/hierarchy2"/>
    <dgm:cxn modelId="{332A470D-DDC1-4A86-B0A7-FAE8BBC1F320}" type="presParOf" srcId="{36DFA5F3-B155-446D-B621-99A77A87883F}" destId="{05F7AAB5-E4B9-47FD-A75A-CAAA9E2F1B43}" srcOrd="0" destOrd="0" presId="urn:microsoft.com/office/officeart/2005/8/layout/hierarchy2"/>
    <dgm:cxn modelId="{220EAD55-5EF3-4E87-A574-B400ED9CBAAC}" type="presParOf" srcId="{6F13C1A0-DED1-4820-B38D-D06DDA7EF49D}" destId="{875D1551-FBBA-4EC3-81B5-28033996AC53}" srcOrd="3" destOrd="0" presId="urn:microsoft.com/office/officeart/2005/8/layout/hierarchy2"/>
    <dgm:cxn modelId="{C3DEFFF4-ADF5-45C8-8358-0955A5E47DC2}" type="presParOf" srcId="{875D1551-FBBA-4EC3-81B5-28033996AC53}" destId="{FE607890-F7BF-4001-B158-74886280E363}" srcOrd="0" destOrd="0" presId="urn:microsoft.com/office/officeart/2005/8/layout/hierarchy2"/>
    <dgm:cxn modelId="{D4FD5564-8F9D-430C-ADD8-0500A9C21FC9}" type="presParOf" srcId="{875D1551-FBBA-4EC3-81B5-28033996AC53}" destId="{E8CB7C5E-6FB8-4715-81D9-E0E1FDF5FF0F}" srcOrd="1" destOrd="0" presId="urn:microsoft.com/office/officeart/2005/8/layout/hierarchy2"/>
    <dgm:cxn modelId="{BE2A087B-53B3-4215-AC3E-01865472E9AF}" type="presParOf" srcId="{6F13C1A0-DED1-4820-B38D-D06DDA7EF49D}" destId="{21F48E47-155E-4EBE-BCE8-CDE67827E757}" srcOrd="4" destOrd="0" presId="urn:microsoft.com/office/officeart/2005/8/layout/hierarchy2"/>
    <dgm:cxn modelId="{09BD9C85-FFD5-4226-B893-2907857198CD}" type="presParOf" srcId="{21F48E47-155E-4EBE-BCE8-CDE67827E757}" destId="{9E2185EB-80E0-476F-AA57-548B299D32C8}" srcOrd="0" destOrd="0" presId="urn:microsoft.com/office/officeart/2005/8/layout/hierarchy2"/>
    <dgm:cxn modelId="{D045FDBE-469F-462F-A3D4-D18269C6D91A}" type="presParOf" srcId="{6F13C1A0-DED1-4820-B38D-D06DDA7EF49D}" destId="{89182B9C-0C84-4491-A41F-E44E21E9FF19}" srcOrd="5" destOrd="0" presId="urn:microsoft.com/office/officeart/2005/8/layout/hierarchy2"/>
    <dgm:cxn modelId="{7693533B-4413-4A5C-8CBF-75D21756045D}" type="presParOf" srcId="{89182B9C-0C84-4491-A41F-E44E21E9FF19}" destId="{EAA9C5ED-CA2C-4321-A89A-4C617C7CC68E}" srcOrd="0" destOrd="0" presId="urn:microsoft.com/office/officeart/2005/8/layout/hierarchy2"/>
    <dgm:cxn modelId="{B74FDEEB-E27C-491C-B878-35C19AEA4875}" type="presParOf" srcId="{89182B9C-0C84-4491-A41F-E44E21E9FF19}" destId="{A75F661C-4B8D-4547-9619-84EF1217F892}" srcOrd="1" destOrd="0" presId="urn:microsoft.com/office/officeart/2005/8/layout/hierarchy2"/>
    <dgm:cxn modelId="{7C1EA013-CCA1-4B5B-AB7E-B07B2B30DF7D}" type="presParOf" srcId="{6F13C1A0-DED1-4820-B38D-D06DDA7EF49D}" destId="{4351A6EE-6188-4BF6-AE7D-0905A8233B86}" srcOrd="6" destOrd="0" presId="urn:microsoft.com/office/officeart/2005/8/layout/hierarchy2"/>
    <dgm:cxn modelId="{3690027A-DD02-4C80-B309-5D3BBCF038F1}" type="presParOf" srcId="{4351A6EE-6188-4BF6-AE7D-0905A8233B86}" destId="{957D7672-2029-4A61-87CD-0C28F38127A6}" srcOrd="0" destOrd="0" presId="urn:microsoft.com/office/officeart/2005/8/layout/hierarchy2"/>
    <dgm:cxn modelId="{C02B8010-16CC-48DD-B9CA-C7AE603AE4CD}" type="presParOf" srcId="{6F13C1A0-DED1-4820-B38D-D06DDA7EF49D}" destId="{4556ECF7-8361-4939-A8D4-4676B7BA1354}" srcOrd="7" destOrd="0" presId="urn:microsoft.com/office/officeart/2005/8/layout/hierarchy2"/>
    <dgm:cxn modelId="{199C025F-AE0A-4DDA-8E23-EC0D5C51930F}" type="presParOf" srcId="{4556ECF7-8361-4939-A8D4-4676B7BA1354}" destId="{EE301581-0E56-44D6-B8B7-5B300A9F0C73}" srcOrd="0" destOrd="0" presId="urn:microsoft.com/office/officeart/2005/8/layout/hierarchy2"/>
    <dgm:cxn modelId="{864AA602-FD2E-4F3D-81AF-A119ED6E2D1E}" type="presParOf" srcId="{4556ECF7-8361-4939-A8D4-4676B7BA1354}" destId="{43C55DEC-A50F-484F-B45E-3C672FD5253E}" srcOrd="1" destOrd="0" presId="urn:microsoft.com/office/officeart/2005/8/layout/hierarchy2"/>
    <dgm:cxn modelId="{0C163558-1A1F-49E2-BC04-C9EC8D83127B}" type="presParOf" srcId="{280EE1B7-0E41-4C27-9A8C-285DA228A0E6}" destId="{E9473B13-C25C-45C6-B5E8-EE1ACDFAF167}" srcOrd="6" destOrd="0" presId="urn:microsoft.com/office/officeart/2005/8/layout/hierarchy2"/>
    <dgm:cxn modelId="{B4E70235-07DD-43F3-A7E1-BF51461DB131}" type="presParOf" srcId="{E9473B13-C25C-45C6-B5E8-EE1ACDFAF167}" destId="{6AA4C84A-9703-41E4-BC0F-1FF9E6F31FCA}" srcOrd="0" destOrd="0" presId="urn:microsoft.com/office/officeart/2005/8/layout/hierarchy2"/>
    <dgm:cxn modelId="{4618450D-C198-4494-A96B-B712C0C9552B}" type="presParOf" srcId="{280EE1B7-0E41-4C27-9A8C-285DA228A0E6}" destId="{25734DC9-9BD1-4D86-92F5-55EF51091A93}" srcOrd="7" destOrd="0" presId="urn:microsoft.com/office/officeart/2005/8/layout/hierarchy2"/>
    <dgm:cxn modelId="{66FA4B43-163D-40DA-A4E0-E128E9324719}" type="presParOf" srcId="{25734DC9-9BD1-4D86-92F5-55EF51091A93}" destId="{0B59E31A-8F51-4514-A3E8-C1CF04BE2905}" srcOrd="0" destOrd="0" presId="urn:microsoft.com/office/officeart/2005/8/layout/hierarchy2"/>
    <dgm:cxn modelId="{53FDC9FC-76B1-4816-A8A7-3AB38DEB8BE7}" type="presParOf" srcId="{25734DC9-9BD1-4D86-92F5-55EF51091A93}" destId="{24F4A415-FC24-42E3-8C92-8D241014D840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59BBB5D-2AFA-47E0-B863-422113EE9E9A}" type="doc">
      <dgm:prSet loTypeId="urn:microsoft.com/office/officeart/2005/8/layout/cycle3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BAF4255B-139E-4F51-834E-C4BF969876D5}">
      <dgm:prSet phldrT="[Текст]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r>
            <a:rPr lang="ru-RU" b="1" cap="all" spc="0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rPr>
            <a:t>Консультации</a:t>
          </a:r>
          <a:endParaRPr lang="ru-RU" b="1" cap="all" spc="0" dirty="0">
            <a:ln w="0"/>
            <a:gradFill flip="none">
              <a:gsLst>
                <a:gs pos="0">
                  <a:schemeClr val="accent1">
                    <a:tint val="75000"/>
                    <a:shade val="75000"/>
                    <a:satMod val="170000"/>
                  </a:schemeClr>
                </a:gs>
                <a:gs pos="49000">
                  <a:schemeClr val="accent1">
                    <a:tint val="88000"/>
                    <a:shade val="65000"/>
                    <a:satMod val="172000"/>
                  </a:schemeClr>
                </a:gs>
                <a:gs pos="50000">
                  <a:schemeClr val="accent1">
                    <a:shade val="65000"/>
                    <a:satMod val="130000"/>
                  </a:schemeClr>
                </a:gs>
                <a:gs pos="92000">
                  <a:schemeClr val="accent1">
                    <a:shade val="50000"/>
                    <a:satMod val="120000"/>
                  </a:schemeClr>
                </a:gs>
                <a:gs pos="100000">
                  <a:schemeClr val="accent1">
                    <a:shade val="48000"/>
                    <a:satMod val="120000"/>
                  </a:schemeClr>
                </a:gs>
              </a:gsLst>
              <a:lin ang="5400000"/>
            </a:gradFill>
            <a:effectLst>
              <a:reflection blurRad="12700" stA="50000" endPos="50000" dist="5000" dir="5400000" sy="-100000" rotWithShape="0"/>
            </a:effectLst>
          </a:endParaRPr>
        </a:p>
      </dgm:t>
    </dgm:pt>
    <dgm:pt modelId="{D47CB89E-C94F-4AC6-A01F-CF9347EAF30F}" type="parTrans" cxnId="{F6F26FFA-F5EF-4942-AF2A-D10E1620F714}">
      <dgm:prSet/>
      <dgm:spPr/>
      <dgm:t>
        <a:bodyPr/>
        <a:lstStyle/>
        <a:p>
          <a:endParaRPr lang="ru-RU"/>
        </a:p>
      </dgm:t>
    </dgm:pt>
    <dgm:pt modelId="{4BCA6E91-BAD9-46CF-A0EB-DB7FB0AAAF45}" type="sibTrans" cxnId="{F6F26FFA-F5EF-4942-AF2A-D10E1620F714}">
      <dgm:prSet/>
      <dgm:spPr/>
      <dgm:t>
        <a:bodyPr/>
        <a:lstStyle/>
        <a:p>
          <a:endParaRPr lang="ru-RU"/>
        </a:p>
      </dgm:t>
    </dgm:pt>
    <dgm:pt modelId="{E2E2AC5C-399C-4B1D-AFC6-4A78AE13B14F}">
      <dgm:prSet phldrT="[Текст]">
        <dgm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dgm:style>
      </dgm:prSet>
      <dgm:spPr/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r>
            <a:rPr lang="ru-RU" b="1" cap="all" spc="0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rPr>
            <a:t>Мастер - классы</a:t>
          </a:r>
          <a:endParaRPr lang="ru-RU" b="1" cap="all" spc="0" dirty="0">
            <a:ln w="0"/>
            <a:gradFill flip="none">
              <a:gsLst>
                <a:gs pos="0">
                  <a:schemeClr val="accent1">
                    <a:tint val="75000"/>
                    <a:shade val="75000"/>
                    <a:satMod val="170000"/>
                  </a:schemeClr>
                </a:gs>
                <a:gs pos="49000">
                  <a:schemeClr val="accent1">
                    <a:tint val="88000"/>
                    <a:shade val="65000"/>
                    <a:satMod val="172000"/>
                  </a:schemeClr>
                </a:gs>
                <a:gs pos="50000">
                  <a:schemeClr val="accent1">
                    <a:shade val="65000"/>
                    <a:satMod val="130000"/>
                  </a:schemeClr>
                </a:gs>
                <a:gs pos="92000">
                  <a:schemeClr val="accent1">
                    <a:shade val="50000"/>
                    <a:satMod val="120000"/>
                  </a:schemeClr>
                </a:gs>
                <a:gs pos="100000">
                  <a:schemeClr val="accent1">
                    <a:shade val="48000"/>
                    <a:satMod val="120000"/>
                  </a:schemeClr>
                </a:gs>
              </a:gsLst>
              <a:lin ang="5400000"/>
            </a:gradFill>
            <a:effectLst>
              <a:reflection blurRad="12700" stA="50000" endPos="50000" dist="5000" dir="5400000" sy="-100000" rotWithShape="0"/>
            </a:effectLst>
          </a:endParaRPr>
        </a:p>
      </dgm:t>
    </dgm:pt>
    <dgm:pt modelId="{1D25DFCB-BB5C-4CD4-AD57-4EDC3D9226A9}" type="parTrans" cxnId="{DD190C66-476B-4E2A-B2A4-3CD1A6E62469}">
      <dgm:prSet/>
      <dgm:spPr/>
      <dgm:t>
        <a:bodyPr/>
        <a:lstStyle/>
        <a:p>
          <a:endParaRPr lang="ru-RU"/>
        </a:p>
      </dgm:t>
    </dgm:pt>
    <dgm:pt modelId="{D55F76E8-E4E0-4D80-BC9F-E164A3B36E1B}" type="sibTrans" cxnId="{DD190C66-476B-4E2A-B2A4-3CD1A6E62469}">
      <dgm:prSet/>
      <dgm:spPr/>
      <dgm:t>
        <a:bodyPr/>
        <a:lstStyle/>
        <a:p>
          <a:endParaRPr lang="ru-RU"/>
        </a:p>
      </dgm:t>
    </dgm:pt>
    <dgm:pt modelId="{80333B06-D5E5-4107-98C9-63E21F56DC0C}">
      <dgm:prSet phldrT="[Текст]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r>
            <a:rPr lang="ru-RU" b="1" cap="all" spc="0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rPr>
            <a:t>Семинары - практикумы</a:t>
          </a:r>
          <a:endParaRPr lang="ru-RU" b="1" cap="all" spc="0" dirty="0">
            <a:ln w="0"/>
            <a:gradFill flip="none">
              <a:gsLst>
                <a:gs pos="0">
                  <a:schemeClr val="accent1">
                    <a:tint val="75000"/>
                    <a:shade val="75000"/>
                    <a:satMod val="170000"/>
                  </a:schemeClr>
                </a:gs>
                <a:gs pos="49000">
                  <a:schemeClr val="accent1">
                    <a:tint val="88000"/>
                    <a:shade val="65000"/>
                    <a:satMod val="172000"/>
                  </a:schemeClr>
                </a:gs>
                <a:gs pos="50000">
                  <a:schemeClr val="accent1">
                    <a:shade val="65000"/>
                    <a:satMod val="130000"/>
                  </a:schemeClr>
                </a:gs>
                <a:gs pos="92000">
                  <a:schemeClr val="accent1">
                    <a:shade val="50000"/>
                    <a:satMod val="120000"/>
                  </a:schemeClr>
                </a:gs>
                <a:gs pos="100000">
                  <a:schemeClr val="accent1">
                    <a:shade val="48000"/>
                    <a:satMod val="120000"/>
                  </a:schemeClr>
                </a:gs>
              </a:gsLst>
              <a:lin ang="5400000"/>
            </a:gradFill>
            <a:effectLst>
              <a:reflection blurRad="12700" stA="50000" endPos="50000" dist="5000" dir="5400000" sy="-100000" rotWithShape="0"/>
            </a:effectLst>
          </a:endParaRPr>
        </a:p>
      </dgm:t>
    </dgm:pt>
    <dgm:pt modelId="{BC0FE62E-2DF0-4E63-BEB7-1336C6131224}" type="parTrans" cxnId="{F268FC32-20CC-411C-A19B-F3CE999A5A4A}">
      <dgm:prSet/>
      <dgm:spPr/>
      <dgm:t>
        <a:bodyPr/>
        <a:lstStyle/>
        <a:p>
          <a:endParaRPr lang="ru-RU"/>
        </a:p>
      </dgm:t>
    </dgm:pt>
    <dgm:pt modelId="{9109455A-8D8B-4A6B-A181-7106C40F4DBD}" type="sibTrans" cxnId="{F268FC32-20CC-411C-A19B-F3CE999A5A4A}">
      <dgm:prSet/>
      <dgm:spPr/>
      <dgm:t>
        <a:bodyPr/>
        <a:lstStyle/>
        <a:p>
          <a:endParaRPr lang="ru-RU"/>
        </a:p>
      </dgm:t>
    </dgm:pt>
    <dgm:pt modelId="{995081FC-C53F-4F13-84E4-CE4286A69148}">
      <dgm:prSet phldrT="[Текст]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/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r>
            <a:rPr lang="ru-RU" b="1" cap="all" spc="0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rPr>
            <a:t>Буклеты, брошюры</a:t>
          </a:r>
          <a:endParaRPr lang="ru-RU" b="1" cap="all" spc="0" dirty="0">
            <a:ln w="0"/>
            <a:gradFill flip="none">
              <a:gsLst>
                <a:gs pos="0">
                  <a:schemeClr val="accent1">
                    <a:tint val="75000"/>
                    <a:shade val="75000"/>
                    <a:satMod val="170000"/>
                  </a:schemeClr>
                </a:gs>
                <a:gs pos="49000">
                  <a:schemeClr val="accent1">
                    <a:tint val="88000"/>
                    <a:shade val="65000"/>
                    <a:satMod val="172000"/>
                  </a:schemeClr>
                </a:gs>
                <a:gs pos="50000">
                  <a:schemeClr val="accent1">
                    <a:shade val="65000"/>
                    <a:satMod val="130000"/>
                  </a:schemeClr>
                </a:gs>
                <a:gs pos="92000">
                  <a:schemeClr val="accent1">
                    <a:shade val="50000"/>
                    <a:satMod val="120000"/>
                  </a:schemeClr>
                </a:gs>
                <a:gs pos="100000">
                  <a:schemeClr val="accent1">
                    <a:shade val="48000"/>
                    <a:satMod val="120000"/>
                  </a:schemeClr>
                </a:gs>
              </a:gsLst>
              <a:lin ang="5400000"/>
            </a:gradFill>
            <a:effectLst>
              <a:reflection blurRad="12700" stA="50000" endPos="50000" dist="5000" dir="5400000" sy="-100000" rotWithShape="0"/>
            </a:effectLst>
          </a:endParaRPr>
        </a:p>
      </dgm:t>
    </dgm:pt>
    <dgm:pt modelId="{CE5E00DA-6AC9-4E8B-92A3-A6F3F3AD0EC3}" type="parTrans" cxnId="{1C823E8D-AFA1-42E9-AE78-E46B20EFA99B}">
      <dgm:prSet/>
      <dgm:spPr/>
      <dgm:t>
        <a:bodyPr/>
        <a:lstStyle/>
        <a:p>
          <a:endParaRPr lang="ru-RU"/>
        </a:p>
      </dgm:t>
    </dgm:pt>
    <dgm:pt modelId="{95A76846-811C-417F-A4CF-2ED7402C7E6A}" type="sibTrans" cxnId="{1C823E8D-AFA1-42E9-AE78-E46B20EFA99B}">
      <dgm:prSet/>
      <dgm:spPr/>
      <dgm:t>
        <a:bodyPr/>
        <a:lstStyle/>
        <a:p>
          <a:endParaRPr lang="ru-RU"/>
        </a:p>
      </dgm:t>
    </dgm:pt>
    <dgm:pt modelId="{5A0F2B6D-D921-4F1B-A75A-5CC15B6620FB}">
      <dgm:prSet phldrT="[Текст]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  <dgm:t>
        <a:bodyPr>
          <a:scene3d>
            <a:camera prst="orthographicFront"/>
            <a:lightRig rig="flat" dir="t">
              <a:rot lat="0" lon="0" rev="18900000"/>
            </a:lightRig>
          </a:scene3d>
          <a:sp3d extrusionH="31750" contourW="6350" prstMaterial="powder">
            <a:bevelT w="19050" h="19050" prst="angle"/>
            <a:contourClr>
              <a:schemeClr val="accent3">
                <a:tint val="100000"/>
                <a:shade val="100000"/>
                <a:satMod val="100000"/>
                <a:hueMod val="100000"/>
              </a:schemeClr>
            </a:contourClr>
          </a:sp3d>
        </a:bodyPr>
        <a:lstStyle/>
        <a:p>
          <a:r>
            <a:rPr lang="ru-RU" b="1" cap="none" spc="0" dirty="0" smtClean="0">
              <a:ln/>
              <a:solidFill>
                <a:srgbClr val="FF0000"/>
              </a:solidFill>
              <a:effectLst/>
            </a:rPr>
            <a:t>РЕКОМЕНДАЦИИ</a:t>
          </a:r>
          <a:endParaRPr lang="ru-RU" b="1" cap="none" spc="0" dirty="0">
            <a:ln/>
            <a:solidFill>
              <a:srgbClr val="FF0000"/>
            </a:solidFill>
            <a:effectLst/>
          </a:endParaRPr>
        </a:p>
      </dgm:t>
    </dgm:pt>
    <dgm:pt modelId="{23BC73DC-A7CE-430B-A053-F17937E07311}" type="parTrans" cxnId="{A80E9B29-311E-457B-82EF-2D9D5910C2B9}">
      <dgm:prSet/>
      <dgm:spPr/>
      <dgm:t>
        <a:bodyPr/>
        <a:lstStyle/>
        <a:p>
          <a:endParaRPr lang="ru-RU"/>
        </a:p>
      </dgm:t>
    </dgm:pt>
    <dgm:pt modelId="{A814AE37-C82D-49A1-AF16-8C204F952B61}" type="sibTrans" cxnId="{A80E9B29-311E-457B-82EF-2D9D5910C2B9}">
      <dgm:prSet/>
      <dgm:spPr/>
      <dgm:t>
        <a:bodyPr/>
        <a:lstStyle/>
        <a:p>
          <a:endParaRPr lang="ru-RU"/>
        </a:p>
      </dgm:t>
    </dgm:pt>
    <dgm:pt modelId="{BA21E920-2712-4FB8-9457-F2C33CD69DD8}" type="pres">
      <dgm:prSet presAssocID="{759BBB5D-2AFA-47E0-B863-422113EE9E9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5AFE0FF-7675-4D0B-B9D8-FD2385824512}" type="pres">
      <dgm:prSet presAssocID="{759BBB5D-2AFA-47E0-B863-422113EE9E9A}" presName="cycle" presStyleCnt="0"/>
      <dgm:spPr/>
    </dgm:pt>
    <dgm:pt modelId="{B466E13B-0D73-46BD-BD01-F795F63D14F8}" type="pres">
      <dgm:prSet presAssocID="{BAF4255B-139E-4F51-834E-C4BF969876D5}" presName="nodeFirstNode" presStyleLbl="node1" presStyleIdx="0" presStyleCnt="5" custRadScaleRad="107592" custRadScaleInc="-38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A5F0FF-5594-4D6F-AF05-A99BB3777CBD}" type="pres">
      <dgm:prSet presAssocID="{4BCA6E91-BAD9-46CF-A0EB-DB7FB0AAAF45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57E32294-2CD7-46F4-97AF-772C3363E47C}" type="pres">
      <dgm:prSet presAssocID="{E2E2AC5C-399C-4B1D-AFC6-4A78AE13B14F}" presName="nodeFollowingNodes" presStyleLbl="node1" presStyleIdx="1" presStyleCnt="5" custRadScaleRad="99739" custRadScaleInc="24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0E363C-8A33-4A4E-9641-351BEB2CEB4F}" type="pres">
      <dgm:prSet presAssocID="{80333B06-D5E5-4107-98C9-63E21F56DC0C}" presName="nodeFollowingNodes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F1CCD2-8400-4F38-96F6-D17871D81DA5}" type="pres">
      <dgm:prSet presAssocID="{995081FC-C53F-4F13-84E4-CE4286A69148}" presName="nodeFollowingNodes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2449CF-5B2E-4611-813D-2803F6CF3A26}" type="pres">
      <dgm:prSet presAssocID="{5A0F2B6D-D921-4F1B-A75A-5CC15B6620FB}" presName="nodeFollowingNodes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D190C66-476B-4E2A-B2A4-3CD1A6E62469}" srcId="{759BBB5D-2AFA-47E0-B863-422113EE9E9A}" destId="{E2E2AC5C-399C-4B1D-AFC6-4A78AE13B14F}" srcOrd="1" destOrd="0" parTransId="{1D25DFCB-BB5C-4CD4-AD57-4EDC3D9226A9}" sibTransId="{D55F76E8-E4E0-4D80-BC9F-E164A3B36E1B}"/>
    <dgm:cxn modelId="{A20A9B3E-3D9F-4EA8-A519-E8B6D69A28E5}" type="presOf" srcId="{995081FC-C53F-4F13-84E4-CE4286A69148}" destId="{D7F1CCD2-8400-4F38-96F6-D17871D81DA5}" srcOrd="0" destOrd="0" presId="urn:microsoft.com/office/officeart/2005/8/layout/cycle3"/>
    <dgm:cxn modelId="{6400ED47-030B-4153-A121-CB3AABFFCBF7}" type="presOf" srcId="{5A0F2B6D-D921-4F1B-A75A-5CC15B6620FB}" destId="{C02449CF-5B2E-4611-813D-2803F6CF3A26}" srcOrd="0" destOrd="0" presId="urn:microsoft.com/office/officeart/2005/8/layout/cycle3"/>
    <dgm:cxn modelId="{F268FC32-20CC-411C-A19B-F3CE999A5A4A}" srcId="{759BBB5D-2AFA-47E0-B863-422113EE9E9A}" destId="{80333B06-D5E5-4107-98C9-63E21F56DC0C}" srcOrd="2" destOrd="0" parTransId="{BC0FE62E-2DF0-4E63-BEB7-1336C6131224}" sibTransId="{9109455A-8D8B-4A6B-A181-7106C40F4DBD}"/>
    <dgm:cxn modelId="{861C8FB5-00F9-444C-86B3-344E929BA7C0}" type="presOf" srcId="{759BBB5D-2AFA-47E0-B863-422113EE9E9A}" destId="{BA21E920-2712-4FB8-9457-F2C33CD69DD8}" srcOrd="0" destOrd="0" presId="urn:microsoft.com/office/officeart/2005/8/layout/cycle3"/>
    <dgm:cxn modelId="{1C823E8D-AFA1-42E9-AE78-E46B20EFA99B}" srcId="{759BBB5D-2AFA-47E0-B863-422113EE9E9A}" destId="{995081FC-C53F-4F13-84E4-CE4286A69148}" srcOrd="3" destOrd="0" parTransId="{CE5E00DA-6AC9-4E8B-92A3-A6F3F3AD0EC3}" sibTransId="{95A76846-811C-417F-A4CF-2ED7402C7E6A}"/>
    <dgm:cxn modelId="{EAA9A01A-0795-4806-9061-7C32338FC9FD}" type="presOf" srcId="{E2E2AC5C-399C-4B1D-AFC6-4A78AE13B14F}" destId="{57E32294-2CD7-46F4-97AF-772C3363E47C}" srcOrd="0" destOrd="0" presId="urn:microsoft.com/office/officeart/2005/8/layout/cycle3"/>
    <dgm:cxn modelId="{F6F26FFA-F5EF-4942-AF2A-D10E1620F714}" srcId="{759BBB5D-2AFA-47E0-B863-422113EE9E9A}" destId="{BAF4255B-139E-4F51-834E-C4BF969876D5}" srcOrd="0" destOrd="0" parTransId="{D47CB89E-C94F-4AC6-A01F-CF9347EAF30F}" sibTransId="{4BCA6E91-BAD9-46CF-A0EB-DB7FB0AAAF45}"/>
    <dgm:cxn modelId="{A58B8CF4-3BE4-43D1-9B7D-2A096126F2DF}" type="presOf" srcId="{80333B06-D5E5-4107-98C9-63E21F56DC0C}" destId="{E20E363C-8A33-4A4E-9641-351BEB2CEB4F}" srcOrd="0" destOrd="0" presId="urn:microsoft.com/office/officeart/2005/8/layout/cycle3"/>
    <dgm:cxn modelId="{AC2FC1B7-8416-4022-BA37-4960128985CB}" type="presOf" srcId="{BAF4255B-139E-4F51-834E-C4BF969876D5}" destId="{B466E13B-0D73-46BD-BD01-F795F63D14F8}" srcOrd="0" destOrd="0" presId="urn:microsoft.com/office/officeart/2005/8/layout/cycle3"/>
    <dgm:cxn modelId="{52E7C74C-7589-4EF6-A8CF-902A2A99DAB7}" type="presOf" srcId="{4BCA6E91-BAD9-46CF-A0EB-DB7FB0AAAF45}" destId="{CAA5F0FF-5594-4D6F-AF05-A99BB3777CBD}" srcOrd="0" destOrd="0" presId="urn:microsoft.com/office/officeart/2005/8/layout/cycle3"/>
    <dgm:cxn modelId="{A80E9B29-311E-457B-82EF-2D9D5910C2B9}" srcId="{759BBB5D-2AFA-47E0-B863-422113EE9E9A}" destId="{5A0F2B6D-D921-4F1B-A75A-5CC15B6620FB}" srcOrd="4" destOrd="0" parTransId="{23BC73DC-A7CE-430B-A053-F17937E07311}" sibTransId="{A814AE37-C82D-49A1-AF16-8C204F952B61}"/>
    <dgm:cxn modelId="{CD63265E-2496-46C1-8508-346056C2FBF4}" type="presParOf" srcId="{BA21E920-2712-4FB8-9457-F2C33CD69DD8}" destId="{75AFE0FF-7675-4D0B-B9D8-FD2385824512}" srcOrd="0" destOrd="0" presId="urn:microsoft.com/office/officeart/2005/8/layout/cycle3"/>
    <dgm:cxn modelId="{B772ED12-C6FE-48B3-9C8B-F852AFDC9B1D}" type="presParOf" srcId="{75AFE0FF-7675-4D0B-B9D8-FD2385824512}" destId="{B466E13B-0D73-46BD-BD01-F795F63D14F8}" srcOrd="0" destOrd="0" presId="urn:microsoft.com/office/officeart/2005/8/layout/cycle3"/>
    <dgm:cxn modelId="{87296F3E-D485-41D4-852A-A1F90851968E}" type="presParOf" srcId="{75AFE0FF-7675-4D0B-B9D8-FD2385824512}" destId="{CAA5F0FF-5594-4D6F-AF05-A99BB3777CBD}" srcOrd="1" destOrd="0" presId="urn:microsoft.com/office/officeart/2005/8/layout/cycle3"/>
    <dgm:cxn modelId="{932E4057-493E-4012-A998-5E70D5DD0383}" type="presParOf" srcId="{75AFE0FF-7675-4D0B-B9D8-FD2385824512}" destId="{57E32294-2CD7-46F4-97AF-772C3363E47C}" srcOrd="2" destOrd="0" presId="urn:microsoft.com/office/officeart/2005/8/layout/cycle3"/>
    <dgm:cxn modelId="{A6EAC7B5-4845-4F65-BDB5-8CDE8A5A3F9F}" type="presParOf" srcId="{75AFE0FF-7675-4D0B-B9D8-FD2385824512}" destId="{E20E363C-8A33-4A4E-9641-351BEB2CEB4F}" srcOrd="3" destOrd="0" presId="urn:microsoft.com/office/officeart/2005/8/layout/cycle3"/>
    <dgm:cxn modelId="{306A9603-016C-4CDB-BBA3-2A95EEEE9416}" type="presParOf" srcId="{75AFE0FF-7675-4D0B-B9D8-FD2385824512}" destId="{D7F1CCD2-8400-4F38-96F6-D17871D81DA5}" srcOrd="4" destOrd="0" presId="urn:microsoft.com/office/officeart/2005/8/layout/cycle3"/>
    <dgm:cxn modelId="{14D13851-6D73-4081-B0E9-49CB60904025}" type="presParOf" srcId="{75AFE0FF-7675-4D0B-B9D8-FD2385824512}" destId="{C02449CF-5B2E-4611-813D-2803F6CF3A26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8316ACC-D67C-48EC-9D9B-BBF897F9E08D}" type="doc">
      <dgm:prSet loTypeId="urn:microsoft.com/office/officeart/2005/8/layout/radial6" loCatId="cycl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E52EEDDD-3A5E-408E-B637-29AD37B75F7F}">
      <dgm:prSet phldrT="[Текст]"/>
      <dgm:spPr/>
      <dgm:t>
        <a:bodyPr/>
        <a:lstStyle/>
        <a:p>
          <a:r>
            <a:rPr lang="ru-RU" dirty="0" smtClean="0"/>
            <a:t>Мастер- класс</a:t>
          </a:r>
          <a:endParaRPr lang="ru-RU" dirty="0"/>
        </a:p>
      </dgm:t>
    </dgm:pt>
    <dgm:pt modelId="{A6A1529D-90C3-4C42-8480-A2B8EE034352}" type="parTrans" cxnId="{A67C43C4-ED08-4F2E-AA70-A5BA2B0C5182}">
      <dgm:prSet/>
      <dgm:spPr/>
      <dgm:t>
        <a:bodyPr/>
        <a:lstStyle/>
        <a:p>
          <a:endParaRPr lang="ru-RU"/>
        </a:p>
      </dgm:t>
    </dgm:pt>
    <dgm:pt modelId="{72D6EF67-55FA-446C-92B1-D0F17034B214}" type="sibTrans" cxnId="{A67C43C4-ED08-4F2E-AA70-A5BA2B0C5182}">
      <dgm:prSet/>
      <dgm:spPr/>
      <dgm:t>
        <a:bodyPr/>
        <a:lstStyle/>
        <a:p>
          <a:endParaRPr lang="ru-RU"/>
        </a:p>
      </dgm:t>
    </dgm:pt>
    <dgm:pt modelId="{47E2AA9C-F612-4F7D-9095-9EC2A82ADF3E}">
      <dgm:prSet phldrT="[Текст]" custT="1"/>
      <dgm:spPr/>
      <dgm:t>
        <a:bodyPr/>
        <a:lstStyle/>
        <a:p>
          <a:r>
            <a:rPr lang="ru-RU" sz="1200" dirty="0" smtClean="0"/>
            <a:t>РОДИТЕЛЬСКИЕ СОБРАНИЯ</a:t>
          </a:r>
          <a:endParaRPr lang="ru-RU" sz="1200" dirty="0"/>
        </a:p>
      </dgm:t>
    </dgm:pt>
    <dgm:pt modelId="{B70CFFB0-5E23-4A00-A297-EC06E3425904}" type="parTrans" cxnId="{FBA8E37F-9848-4441-A368-E3EA81EEC26B}">
      <dgm:prSet/>
      <dgm:spPr/>
      <dgm:t>
        <a:bodyPr/>
        <a:lstStyle/>
        <a:p>
          <a:endParaRPr lang="ru-RU"/>
        </a:p>
      </dgm:t>
    </dgm:pt>
    <dgm:pt modelId="{51E13C6B-E4AF-4274-8CC5-0252D6553B21}" type="sibTrans" cxnId="{FBA8E37F-9848-4441-A368-E3EA81EEC26B}">
      <dgm:prSet/>
      <dgm:spPr/>
      <dgm:t>
        <a:bodyPr/>
        <a:lstStyle/>
        <a:p>
          <a:endParaRPr lang="ru-RU"/>
        </a:p>
      </dgm:t>
    </dgm:pt>
    <dgm:pt modelId="{068E9FBF-7508-40DB-9E7F-3751C832BB53}">
      <dgm:prSet phldrT="[Текст]"/>
      <dgm:spPr/>
      <dgm:t>
        <a:bodyPr/>
        <a:lstStyle/>
        <a:p>
          <a:r>
            <a:rPr lang="ru-RU" dirty="0" smtClean="0"/>
            <a:t>КОНСУЛЬТАЦИИ</a:t>
          </a:r>
          <a:endParaRPr lang="ru-RU" dirty="0"/>
        </a:p>
      </dgm:t>
    </dgm:pt>
    <dgm:pt modelId="{7FB31238-9CFF-4558-AFB4-CAC519F58882}" type="parTrans" cxnId="{176AC146-BB6F-46C5-A8A4-085195A58B22}">
      <dgm:prSet/>
      <dgm:spPr/>
      <dgm:t>
        <a:bodyPr/>
        <a:lstStyle/>
        <a:p>
          <a:endParaRPr lang="ru-RU"/>
        </a:p>
      </dgm:t>
    </dgm:pt>
    <dgm:pt modelId="{0EAB6546-2CF9-411A-901F-7F8D7ED17C0B}" type="sibTrans" cxnId="{176AC146-BB6F-46C5-A8A4-085195A58B22}">
      <dgm:prSet/>
      <dgm:spPr/>
      <dgm:t>
        <a:bodyPr/>
        <a:lstStyle/>
        <a:p>
          <a:endParaRPr lang="ru-RU"/>
        </a:p>
      </dgm:t>
    </dgm:pt>
    <dgm:pt modelId="{21431227-4585-4060-B09B-891E38A84961}">
      <dgm:prSet phldrT="[Текст]" custT="1"/>
      <dgm:spPr/>
      <dgm:t>
        <a:bodyPr/>
        <a:lstStyle/>
        <a:p>
          <a:r>
            <a:rPr lang="ru-RU" sz="1400" dirty="0" smtClean="0"/>
            <a:t>ОБОГАЩЕНИЕ РППС</a:t>
          </a:r>
          <a:endParaRPr lang="ru-RU" sz="1400" dirty="0"/>
        </a:p>
      </dgm:t>
    </dgm:pt>
    <dgm:pt modelId="{9A288ECB-0F44-4FFB-9C45-2F347B77B330}" type="parTrans" cxnId="{46EFABD0-3265-4741-BD46-A5BA06A87AA8}">
      <dgm:prSet/>
      <dgm:spPr/>
      <dgm:t>
        <a:bodyPr/>
        <a:lstStyle/>
        <a:p>
          <a:endParaRPr lang="ru-RU"/>
        </a:p>
      </dgm:t>
    </dgm:pt>
    <dgm:pt modelId="{08D5023A-6E32-4C5F-B6E6-2C72E64FAFC5}" type="sibTrans" cxnId="{46EFABD0-3265-4741-BD46-A5BA06A87AA8}">
      <dgm:prSet/>
      <dgm:spPr/>
      <dgm:t>
        <a:bodyPr/>
        <a:lstStyle/>
        <a:p>
          <a:endParaRPr lang="ru-RU"/>
        </a:p>
      </dgm:t>
    </dgm:pt>
    <dgm:pt modelId="{393CEAD1-14A1-45E3-B869-2E7955957C5A}">
      <dgm:prSet phldrT="[Текст]" custT="1"/>
      <dgm:spPr/>
      <dgm:t>
        <a:bodyPr/>
        <a:lstStyle/>
        <a:p>
          <a:pPr algn="l"/>
          <a:r>
            <a:rPr lang="ru-RU" sz="1200" dirty="0" smtClean="0"/>
            <a:t>РЕКОМЕНДАЦИИ</a:t>
          </a:r>
          <a:endParaRPr lang="ru-RU" sz="1200" dirty="0"/>
        </a:p>
      </dgm:t>
    </dgm:pt>
    <dgm:pt modelId="{B700FEF2-78BF-4124-AA65-331E34476D37}" type="parTrans" cxnId="{0D958540-F714-4064-96EF-2A015AF9D4D8}">
      <dgm:prSet/>
      <dgm:spPr/>
      <dgm:t>
        <a:bodyPr/>
        <a:lstStyle/>
        <a:p>
          <a:endParaRPr lang="ru-RU"/>
        </a:p>
      </dgm:t>
    </dgm:pt>
    <dgm:pt modelId="{04335932-1711-4F18-A61A-F7F19DB85C79}" type="sibTrans" cxnId="{0D958540-F714-4064-96EF-2A015AF9D4D8}">
      <dgm:prSet/>
      <dgm:spPr/>
      <dgm:t>
        <a:bodyPr/>
        <a:lstStyle/>
        <a:p>
          <a:endParaRPr lang="ru-RU"/>
        </a:p>
      </dgm:t>
    </dgm:pt>
    <dgm:pt modelId="{CCFA7200-40AD-4322-8041-F869F89F3BFC}">
      <dgm:prSet custT="1"/>
      <dgm:spPr/>
      <dgm:t>
        <a:bodyPr/>
        <a:lstStyle/>
        <a:p>
          <a:r>
            <a:rPr lang="ru-RU" sz="1400" dirty="0" smtClean="0"/>
            <a:t>БЕСЕДЫ</a:t>
          </a:r>
          <a:endParaRPr lang="ru-RU" sz="1400" dirty="0"/>
        </a:p>
      </dgm:t>
    </dgm:pt>
    <dgm:pt modelId="{280EF8A0-1FF9-4922-AAE1-0F18E8AACEEF}" type="parTrans" cxnId="{05B641D6-17FD-4582-9A31-B05D58433CB1}">
      <dgm:prSet/>
      <dgm:spPr/>
      <dgm:t>
        <a:bodyPr/>
        <a:lstStyle/>
        <a:p>
          <a:endParaRPr lang="ru-RU"/>
        </a:p>
      </dgm:t>
    </dgm:pt>
    <dgm:pt modelId="{4BD887F8-10B7-4833-AE3A-07A2E6AE0285}" type="sibTrans" cxnId="{05B641D6-17FD-4582-9A31-B05D58433CB1}">
      <dgm:prSet/>
      <dgm:spPr/>
      <dgm:t>
        <a:bodyPr/>
        <a:lstStyle/>
        <a:p>
          <a:endParaRPr lang="ru-RU"/>
        </a:p>
      </dgm:t>
    </dgm:pt>
    <dgm:pt modelId="{E2D585AF-419F-4A58-B6B2-13F0429990A3}" type="pres">
      <dgm:prSet presAssocID="{78316ACC-D67C-48EC-9D9B-BBF897F9E08D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3B9F4D3-9A83-4234-9B3E-FA383E3623AE}" type="pres">
      <dgm:prSet presAssocID="{E52EEDDD-3A5E-408E-B637-29AD37B75F7F}" presName="centerShape" presStyleLbl="node0" presStyleIdx="0" presStyleCnt="1"/>
      <dgm:spPr/>
      <dgm:t>
        <a:bodyPr/>
        <a:lstStyle/>
        <a:p>
          <a:endParaRPr lang="ru-RU"/>
        </a:p>
      </dgm:t>
    </dgm:pt>
    <dgm:pt modelId="{C869F6AD-BA95-45A6-BFDB-FC7FAC9CDBF2}" type="pres">
      <dgm:prSet presAssocID="{47E2AA9C-F612-4F7D-9095-9EC2A82ADF3E}" presName="node" presStyleLbl="node1" presStyleIdx="0" presStyleCnt="5" custScaleX="1704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3DA58B-C168-4EF5-9869-11F9768DB938}" type="pres">
      <dgm:prSet presAssocID="{47E2AA9C-F612-4F7D-9095-9EC2A82ADF3E}" presName="dummy" presStyleCnt="0"/>
      <dgm:spPr/>
    </dgm:pt>
    <dgm:pt modelId="{6AD7D3BE-E985-4940-867A-0141709A87DB}" type="pres">
      <dgm:prSet presAssocID="{51E13C6B-E4AF-4274-8CC5-0252D6553B21}" presName="sibTrans" presStyleLbl="sibTrans2D1" presStyleIdx="0" presStyleCnt="5"/>
      <dgm:spPr/>
      <dgm:t>
        <a:bodyPr/>
        <a:lstStyle/>
        <a:p>
          <a:endParaRPr lang="ru-RU"/>
        </a:p>
      </dgm:t>
    </dgm:pt>
    <dgm:pt modelId="{97F76FD5-0A06-4FFF-BF2B-4DC82A9C96AB}" type="pres">
      <dgm:prSet presAssocID="{CCFA7200-40AD-4322-8041-F869F89F3BFC}" presName="node" presStyleLbl="node1" presStyleIdx="1" presStyleCnt="5" custScaleX="1532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4A2FE5-75B2-4C29-A5BF-D36DBE8A8088}" type="pres">
      <dgm:prSet presAssocID="{CCFA7200-40AD-4322-8041-F869F89F3BFC}" presName="dummy" presStyleCnt="0"/>
      <dgm:spPr/>
    </dgm:pt>
    <dgm:pt modelId="{85404843-B1A5-4A74-8554-1526F3F04055}" type="pres">
      <dgm:prSet presAssocID="{4BD887F8-10B7-4833-AE3A-07A2E6AE0285}" presName="sibTrans" presStyleLbl="sibTrans2D1" presStyleIdx="1" presStyleCnt="5"/>
      <dgm:spPr/>
      <dgm:t>
        <a:bodyPr/>
        <a:lstStyle/>
        <a:p>
          <a:endParaRPr lang="ru-RU"/>
        </a:p>
      </dgm:t>
    </dgm:pt>
    <dgm:pt modelId="{C212326B-C433-4B07-B723-FDB56B19DD86}" type="pres">
      <dgm:prSet presAssocID="{068E9FBF-7508-40DB-9E7F-3751C832BB53}" presName="node" presStyleLbl="node1" presStyleIdx="2" presStyleCnt="5" custScaleX="146101" custRadScaleRad="100210" custRadScaleInc="14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0FB123-826F-4BD8-8203-D04913E4F14C}" type="pres">
      <dgm:prSet presAssocID="{068E9FBF-7508-40DB-9E7F-3751C832BB53}" presName="dummy" presStyleCnt="0"/>
      <dgm:spPr/>
    </dgm:pt>
    <dgm:pt modelId="{997E4A4B-665E-4087-B00F-BDCA1EBD7FE8}" type="pres">
      <dgm:prSet presAssocID="{0EAB6546-2CF9-411A-901F-7F8D7ED17C0B}" presName="sibTrans" presStyleLbl="sibTrans2D1" presStyleIdx="2" presStyleCnt="5"/>
      <dgm:spPr/>
      <dgm:t>
        <a:bodyPr/>
        <a:lstStyle/>
        <a:p>
          <a:endParaRPr lang="ru-RU"/>
        </a:p>
      </dgm:t>
    </dgm:pt>
    <dgm:pt modelId="{CEE9C5FD-A47D-4E02-A5D4-46AD5DBDDFB3}" type="pres">
      <dgm:prSet presAssocID="{21431227-4585-4060-B09B-891E38A84961}" presName="node" presStyleLbl="node1" presStyleIdx="3" presStyleCnt="5" custScaleX="1610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C73B4A-1ADB-46F9-B01F-1126A8CF65B2}" type="pres">
      <dgm:prSet presAssocID="{21431227-4585-4060-B09B-891E38A84961}" presName="dummy" presStyleCnt="0"/>
      <dgm:spPr/>
    </dgm:pt>
    <dgm:pt modelId="{D7AB5008-1F9B-44A6-8B68-60A2E6F32F27}" type="pres">
      <dgm:prSet presAssocID="{08D5023A-6E32-4C5F-B6E6-2C72E64FAFC5}" presName="sibTrans" presStyleLbl="sibTrans2D1" presStyleIdx="3" presStyleCnt="5"/>
      <dgm:spPr/>
      <dgm:t>
        <a:bodyPr/>
        <a:lstStyle/>
        <a:p>
          <a:endParaRPr lang="ru-RU"/>
        </a:p>
      </dgm:t>
    </dgm:pt>
    <dgm:pt modelId="{62AFA2F4-560A-41D9-A953-969B073E3DAD}" type="pres">
      <dgm:prSet presAssocID="{393CEAD1-14A1-45E3-B869-2E7955957C5A}" presName="node" presStyleLbl="node1" presStyleIdx="4" presStyleCnt="5" custScaleX="154738" custRadScaleRad="95140" custRadScaleInc="1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758393-9FAC-4C4E-A0C3-80EA78A274B4}" type="pres">
      <dgm:prSet presAssocID="{393CEAD1-14A1-45E3-B869-2E7955957C5A}" presName="dummy" presStyleCnt="0"/>
      <dgm:spPr/>
    </dgm:pt>
    <dgm:pt modelId="{02791D77-EAD6-4183-99CD-BC20D35BC8A7}" type="pres">
      <dgm:prSet presAssocID="{04335932-1711-4F18-A61A-F7F19DB85C79}" presName="sibTrans" presStyleLbl="sibTrans2D1" presStyleIdx="4" presStyleCnt="5"/>
      <dgm:spPr/>
      <dgm:t>
        <a:bodyPr/>
        <a:lstStyle/>
        <a:p>
          <a:endParaRPr lang="ru-RU"/>
        </a:p>
      </dgm:t>
    </dgm:pt>
  </dgm:ptLst>
  <dgm:cxnLst>
    <dgm:cxn modelId="{6CC77604-7521-456F-B5E2-472F16ABC861}" type="presOf" srcId="{068E9FBF-7508-40DB-9E7F-3751C832BB53}" destId="{C212326B-C433-4B07-B723-FDB56B19DD86}" srcOrd="0" destOrd="0" presId="urn:microsoft.com/office/officeart/2005/8/layout/radial6"/>
    <dgm:cxn modelId="{46EFABD0-3265-4741-BD46-A5BA06A87AA8}" srcId="{E52EEDDD-3A5E-408E-B637-29AD37B75F7F}" destId="{21431227-4585-4060-B09B-891E38A84961}" srcOrd="3" destOrd="0" parTransId="{9A288ECB-0F44-4FFB-9C45-2F347B77B330}" sibTransId="{08D5023A-6E32-4C5F-B6E6-2C72E64FAFC5}"/>
    <dgm:cxn modelId="{A67C43C4-ED08-4F2E-AA70-A5BA2B0C5182}" srcId="{78316ACC-D67C-48EC-9D9B-BBF897F9E08D}" destId="{E52EEDDD-3A5E-408E-B637-29AD37B75F7F}" srcOrd="0" destOrd="0" parTransId="{A6A1529D-90C3-4C42-8480-A2B8EE034352}" sibTransId="{72D6EF67-55FA-446C-92B1-D0F17034B214}"/>
    <dgm:cxn modelId="{9EF994E3-348D-4D8F-A0CE-BEF7818B9C42}" type="presOf" srcId="{51E13C6B-E4AF-4274-8CC5-0252D6553B21}" destId="{6AD7D3BE-E985-4940-867A-0141709A87DB}" srcOrd="0" destOrd="0" presId="urn:microsoft.com/office/officeart/2005/8/layout/radial6"/>
    <dgm:cxn modelId="{176AC146-BB6F-46C5-A8A4-085195A58B22}" srcId="{E52EEDDD-3A5E-408E-B637-29AD37B75F7F}" destId="{068E9FBF-7508-40DB-9E7F-3751C832BB53}" srcOrd="2" destOrd="0" parTransId="{7FB31238-9CFF-4558-AFB4-CAC519F58882}" sibTransId="{0EAB6546-2CF9-411A-901F-7F8D7ED17C0B}"/>
    <dgm:cxn modelId="{8BE79D29-3B12-4C74-9D6A-C3DFA20B612B}" type="presOf" srcId="{CCFA7200-40AD-4322-8041-F869F89F3BFC}" destId="{97F76FD5-0A06-4FFF-BF2B-4DC82A9C96AB}" srcOrd="0" destOrd="0" presId="urn:microsoft.com/office/officeart/2005/8/layout/radial6"/>
    <dgm:cxn modelId="{FBA8E37F-9848-4441-A368-E3EA81EEC26B}" srcId="{E52EEDDD-3A5E-408E-B637-29AD37B75F7F}" destId="{47E2AA9C-F612-4F7D-9095-9EC2A82ADF3E}" srcOrd="0" destOrd="0" parTransId="{B70CFFB0-5E23-4A00-A297-EC06E3425904}" sibTransId="{51E13C6B-E4AF-4274-8CC5-0252D6553B21}"/>
    <dgm:cxn modelId="{59FFDB66-1A2B-4CF1-AF71-4DF6C2F471F6}" type="presOf" srcId="{21431227-4585-4060-B09B-891E38A84961}" destId="{CEE9C5FD-A47D-4E02-A5D4-46AD5DBDDFB3}" srcOrd="0" destOrd="0" presId="urn:microsoft.com/office/officeart/2005/8/layout/radial6"/>
    <dgm:cxn modelId="{5619083D-8404-402B-AE8C-A12C8119E2D0}" type="presOf" srcId="{78316ACC-D67C-48EC-9D9B-BBF897F9E08D}" destId="{E2D585AF-419F-4A58-B6B2-13F0429990A3}" srcOrd="0" destOrd="0" presId="urn:microsoft.com/office/officeart/2005/8/layout/radial6"/>
    <dgm:cxn modelId="{1E0F141A-E4A6-41E8-B950-F42EFF5B9FC1}" type="presOf" srcId="{08D5023A-6E32-4C5F-B6E6-2C72E64FAFC5}" destId="{D7AB5008-1F9B-44A6-8B68-60A2E6F32F27}" srcOrd="0" destOrd="0" presId="urn:microsoft.com/office/officeart/2005/8/layout/radial6"/>
    <dgm:cxn modelId="{50C1BEE3-EFCB-4075-9469-A490F27EBB4B}" type="presOf" srcId="{E52EEDDD-3A5E-408E-B637-29AD37B75F7F}" destId="{23B9F4D3-9A83-4234-9B3E-FA383E3623AE}" srcOrd="0" destOrd="0" presId="urn:microsoft.com/office/officeart/2005/8/layout/radial6"/>
    <dgm:cxn modelId="{78D7AC81-39B6-4C2E-8C61-0FF3E2327660}" type="presOf" srcId="{4BD887F8-10B7-4833-AE3A-07A2E6AE0285}" destId="{85404843-B1A5-4A74-8554-1526F3F04055}" srcOrd="0" destOrd="0" presId="urn:microsoft.com/office/officeart/2005/8/layout/radial6"/>
    <dgm:cxn modelId="{0D958540-F714-4064-96EF-2A015AF9D4D8}" srcId="{E52EEDDD-3A5E-408E-B637-29AD37B75F7F}" destId="{393CEAD1-14A1-45E3-B869-2E7955957C5A}" srcOrd="4" destOrd="0" parTransId="{B700FEF2-78BF-4124-AA65-331E34476D37}" sibTransId="{04335932-1711-4F18-A61A-F7F19DB85C79}"/>
    <dgm:cxn modelId="{D6CB7EF0-633F-4C82-9FED-3ED2EA96F1B7}" type="presOf" srcId="{393CEAD1-14A1-45E3-B869-2E7955957C5A}" destId="{62AFA2F4-560A-41D9-A953-969B073E3DAD}" srcOrd="0" destOrd="0" presId="urn:microsoft.com/office/officeart/2005/8/layout/radial6"/>
    <dgm:cxn modelId="{FC6C7229-575C-4541-AEBB-3FECE97BC883}" type="presOf" srcId="{47E2AA9C-F612-4F7D-9095-9EC2A82ADF3E}" destId="{C869F6AD-BA95-45A6-BFDB-FC7FAC9CDBF2}" srcOrd="0" destOrd="0" presId="urn:microsoft.com/office/officeart/2005/8/layout/radial6"/>
    <dgm:cxn modelId="{B0D29178-B731-4043-967F-BCD305348867}" type="presOf" srcId="{04335932-1711-4F18-A61A-F7F19DB85C79}" destId="{02791D77-EAD6-4183-99CD-BC20D35BC8A7}" srcOrd="0" destOrd="0" presId="urn:microsoft.com/office/officeart/2005/8/layout/radial6"/>
    <dgm:cxn modelId="{05B641D6-17FD-4582-9A31-B05D58433CB1}" srcId="{E52EEDDD-3A5E-408E-B637-29AD37B75F7F}" destId="{CCFA7200-40AD-4322-8041-F869F89F3BFC}" srcOrd="1" destOrd="0" parTransId="{280EF8A0-1FF9-4922-AAE1-0F18E8AACEEF}" sibTransId="{4BD887F8-10B7-4833-AE3A-07A2E6AE0285}"/>
    <dgm:cxn modelId="{B287D491-128D-4647-ADA1-50040F7A8649}" type="presOf" srcId="{0EAB6546-2CF9-411A-901F-7F8D7ED17C0B}" destId="{997E4A4B-665E-4087-B00F-BDCA1EBD7FE8}" srcOrd="0" destOrd="0" presId="urn:microsoft.com/office/officeart/2005/8/layout/radial6"/>
    <dgm:cxn modelId="{6FD4B23E-66B3-4EFD-9F32-27AC595C3239}" type="presParOf" srcId="{E2D585AF-419F-4A58-B6B2-13F0429990A3}" destId="{23B9F4D3-9A83-4234-9B3E-FA383E3623AE}" srcOrd="0" destOrd="0" presId="urn:microsoft.com/office/officeart/2005/8/layout/radial6"/>
    <dgm:cxn modelId="{249C50E9-FD8E-4AF8-83BC-98AF41C50F16}" type="presParOf" srcId="{E2D585AF-419F-4A58-B6B2-13F0429990A3}" destId="{C869F6AD-BA95-45A6-BFDB-FC7FAC9CDBF2}" srcOrd="1" destOrd="0" presId="urn:microsoft.com/office/officeart/2005/8/layout/radial6"/>
    <dgm:cxn modelId="{F2C7D6D9-D55F-45A9-B096-932C84EEA340}" type="presParOf" srcId="{E2D585AF-419F-4A58-B6B2-13F0429990A3}" destId="{EB3DA58B-C168-4EF5-9869-11F9768DB938}" srcOrd="2" destOrd="0" presId="urn:microsoft.com/office/officeart/2005/8/layout/radial6"/>
    <dgm:cxn modelId="{98225E14-09A1-4436-9D87-E81747099785}" type="presParOf" srcId="{E2D585AF-419F-4A58-B6B2-13F0429990A3}" destId="{6AD7D3BE-E985-4940-867A-0141709A87DB}" srcOrd="3" destOrd="0" presId="urn:microsoft.com/office/officeart/2005/8/layout/radial6"/>
    <dgm:cxn modelId="{58B232E7-96EC-4538-91FB-A8269C8F8ECC}" type="presParOf" srcId="{E2D585AF-419F-4A58-B6B2-13F0429990A3}" destId="{97F76FD5-0A06-4FFF-BF2B-4DC82A9C96AB}" srcOrd="4" destOrd="0" presId="urn:microsoft.com/office/officeart/2005/8/layout/radial6"/>
    <dgm:cxn modelId="{BACE2491-431C-425D-812F-4C9804EDEA48}" type="presParOf" srcId="{E2D585AF-419F-4A58-B6B2-13F0429990A3}" destId="{914A2FE5-75B2-4C29-A5BF-D36DBE8A8088}" srcOrd="5" destOrd="0" presId="urn:microsoft.com/office/officeart/2005/8/layout/radial6"/>
    <dgm:cxn modelId="{C8A13E2D-1AF9-4848-A7A9-D65CD43D80A5}" type="presParOf" srcId="{E2D585AF-419F-4A58-B6B2-13F0429990A3}" destId="{85404843-B1A5-4A74-8554-1526F3F04055}" srcOrd="6" destOrd="0" presId="urn:microsoft.com/office/officeart/2005/8/layout/radial6"/>
    <dgm:cxn modelId="{EC4816C4-6120-4DF5-9956-BFB23AB4491D}" type="presParOf" srcId="{E2D585AF-419F-4A58-B6B2-13F0429990A3}" destId="{C212326B-C433-4B07-B723-FDB56B19DD86}" srcOrd="7" destOrd="0" presId="urn:microsoft.com/office/officeart/2005/8/layout/radial6"/>
    <dgm:cxn modelId="{122C2CD7-9227-4027-929B-5EA89DC5B7A1}" type="presParOf" srcId="{E2D585AF-419F-4A58-B6B2-13F0429990A3}" destId="{5D0FB123-826F-4BD8-8203-D04913E4F14C}" srcOrd="8" destOrd="0" presId="urn:microsoft.com/office/officeart/2005/8/layout/radial6"/>
    <dgm:cxn modelId="{224B0DE1-0D00-4009-845F-16F8CFA158C9}" type="presParOf" srcId="{E2D585AF-419F-4A58-B6B2-13F0429990A3}" destId="{997E4A4B-665E-4087-B00F-BDCA1EBD7FE8}" srcOrd="9" destOrd="0" presId="urn:microsoft.com/office/officeart/2005/8/layout/radial6"/>
    <dgm:cxn modelId="{24E93268-7053-43B3-9DE9-90F427BAC0DE}" type="presParOf" srcId="{E2D585AF-419F-4A58-B6B2-13F0429990A3}" destId="{CEE9C5FD-A47D-4E02-A5D4-46AD5DBDDFB3}" srcOrd="10" destOrd="0" presId="urn:microsoft.com/office/officeart/2005/8/layout/radial6"/>
    <dgm:cxn modelId="{C755D7FE-1A06-4589-9FF0-F9901263D220}" type="presParOf" srcId="{E2D585AF-419F-4A58-B6B2-13F0429990A3}" destId="{31C73B4A-1ADB-46F9-B01F-1126A8CF65B2}" srcOrd="11" destOrd="0" presId="urn:microsoft.com/office/officeart/2005/8/layout/radial6"/>
    <dgm:cxn modelId="{8F9D6D63-1D37-405E-B31B-30521C4FC9F4}" type="presParOf" srcId="{E2D585AF-419F-4A58-B6B2-13F0429990A3}" destId="{D7AB5008-1F9B-44A6-8B68-60A2E6F32F27}" srcOrd="12" destOrd="0" presId="urn:microsoft.com/office/officeart/2005/8/layout/radial6"/>
    <dgm:cxn modelId="{72A4E43F-FEBD-4E48-BD22-7238F75B1B21}" type="presParOf" srcId="{E2D585AF-419F-4A58-B6B2-13F0429990A3}" destId="{62AFA2F4-560A-41D9-A953-969B073E3DAD}" srcOrd="13" destOrd="0" presId="urn:microsoft.com/office/officeart/2005/8/layout/radial6"/>
    <dgm:cxn modelId="{5A91743A-2914-49B0-9BE0-AF84FECBB4AA}" type="presParOf" srcId="{E2D585AF-419F-4A58-B6B2-13F0429990A3}" destId="{85758393-9FAC-4C4E-A0C3-80EA78A274B4}" srcOrd="14" destOrd="0" presId="urn:microsoft.com/office/officeart/2005/8/layout/radial6"/>
    <dgm:cxn modelId="{9334D31B-7AFC-49F7-89CD-9B7750AE6DF4}" type="presParOf" srcId="{E2D585AF-419F-4A58-B6B2-13F0429990A3}" destId="{02791D77-EAD6-4183-99CD-BC20D35BC8A7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1ABC9-D7BA-4C3B-B32E-D65689FECE08}">
      <dsp:nvSpPr>
        <dsp:cNvPr id="0" name=""/>
        <dsp:cNvSpPr/>
      </dsp:nvSpPr>
      <dsp:spPr>
        <a:xfrm>
          <a:off x="203700" y="1705741"/>
          <a:ext cx="1977231" cy="988615"/>
        </a:xfrm>
        <a:prstGeom prst="roundRect">
          <a:avLst>
            <a:gd name="adj" fmla="val 10000"/>
          </a:avLst>
        </a:prstGeom>
        <a:solidFill>
          <a:schemeClr val="accent6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solidFill>
                <a:schemeClr val="tx1"/>
              </a:solidFill>
            </a:rPr>
            <a:t>Физкультурно</a:t>
          </a:r>
          <a:r>
            <a:rPr lang="ru-RU" sz="1600" b="1" kern="1200" dirty="0" smtClean="0">
              <a:solidFill>
                <a:schemeClr val="tx1"/>
              </a:solidFill>
            </a:rPr>
            <a:t> – театрализованная деятельность</a:t>
          </a:r>
          <a:endParaRPr lang="ru-RU" sz="1600" b="1" kern="1200" dirty="0">
            <a:solidFill>
              <a:schemeClr val="tx1"/>
            </a:solidFill>
          </a:endParaRPr>
        </a:p>
      </dsp:txBody>
      <dsp:txXfrm>
        <a:off x="232656" y="1734697"/>
        <a:ext cx="1919319" cy="930703"/>
      </dsp:txXfrm>
    </dsp:sp>
    <dsp:sp modelId="{1F0B25F9-1EF7-4319-AB16-6E30113B2E27}">
      <dsp:nvSpPr>
        <dsp:cNvPr id="0" name=""/>
        <dsp:cNvSpPr/>
      </dsp:nvSpPr>
      <dsp:spPr>
        <a:xfrm rot="17692822">
          <a:off x="1636461" y="1329460"/>
          <a:ext cx="1879832" cy="35815"/>
        </a:xfrm>
        <a:custGeom>
          <a:avLst/>
          <a:gdLst/>
          <a:ahLst/>
          <a:cxnLst/>
          <a:rect l="0" t="0" r="0" b="0"/>
          <a:pathLst>
            <a:path>
              <a:moveTo>
                <a:pt x="0" y="17907"/>
              </a:moveTo>
              <a:lnTo>
                <a:pt x="1879832" y="17907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>
        <a:off x="2529382" y="1300372"/>
        <a:ext cx="93991" cy="93991"/>
      </dsp:txXfrm>
    </dsp:sp>
    <dsp:sp modelId="{29DD5ECD-0EE8-4C21-96FF-DE859D7B2B38}">
      <dsp:nvSpPr>
        <dsp:cNvPr id="0" name=""/>
        <dsp:cNvSpPr/>
      </dsp:nvSpPr>
      <dsp:spPr>
        <a:xfrm>
          <a:off x="2971824" y="379"/>
          <a:ext cx="1977231" cy="988615"/>
        </a:xfrm>
        <a:prstGeom prst="roundRect">
          <a:avLst>
            <a:gd name="adj" fmla="val 10000"/>
          </a:avLst>
        </a:prstGeom>
        <a:solidFill>
          <a:schemeClr val="accent6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Взаимодействие с родителями</a:t>
          </a:r>
          <a:endParaRPr lang="ru-RU" sz="1600" b="1" kern="1200" dirty="0">
            <a:solidFill>
              <a:schemeClr val="tx1"/>
            </a:solidFill>
          </a:endParaRPr>
        </a:p>
      </dsp:txBody>
      <dsp:txXfrm>
        <a:off x="3000780" y="29335"/>
        <a:ext cx="1919319" cy="930703"/>
      </dsp:txXfrm>
    </dsp:sp>
    <dsp:sp modelId="{07E530AD-BB2A-4223-A11D-DD025F813190}">
      <dsp:nvSpPr>
        <dsp:cNvPr id="0" name=""/>
        <dsp:cNvSpPr/>
      </dsp:nvSpPr>
      <dsp:spPr>
        <a:xfrm rot="19457599">
          <a:off x="2089384" y="1897914"/>
          <a:ext cx="973987" cy="35815"/>
        </a:xfrm>
        <a:custGeom>
          <a:avLst/>
          <a:gdLst/>
          <a:ahLst/>
          <a:cxnLst/>
          <a:rect l="0" t="0" r="0" b="0"/>
          <a:pathLst>
            <a:path>
              <a:moveTo>
                <a:pt x="0" y="17907"/>
              </a:moveTo>
              <a:lnTo>
                <a:pt x="973987" y="17907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552028" y="1891472"/>
        <a:ext cx="48699" cy="48699"/>
      </dsp:txXfrm>
    </dsp:sp>
    <dsp:sp modelId="{4EF060FF-ECCB-4AB0-BE5D-6DB75CBCA7E9}">
      <dsp:nvSpPr>
        <dsp:cNvPr id="0" name=""/>
        <dsp:cNvSpPr/>
      </dsp:nvSpPr>
      <dsp:spPr>
        <a:xfrm>
          <a:off x="2971824" y="1137287"/>
          <a:ext cx="1977231" cy="988615"/>
        </a:xfrm>
        <a:prstGeom prst="roundRect">
          <a:avLst>
            <a:gd name="adj" fmla="val 10000"/>
          </a:avLst>
        </a:prstGeom>
        <a:solidFill>
          <a:schemeClr val="accent6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Взаимодействие  с педагогами</a:t>
          </a:r>
          <a:endParaRPr lang="ru-RU" sz="1600" b="1" kern="1200" dirty="0">
            <a:solidFill>
              <a:schemeClr val="tx1"/>
            </a:solidFill>
          </a:endParaRPr>
        </a:p>
      </dsp:txBody>
      <dsp:txXfrm>
        <a:off x="3000780" y="1166243"/>
        <a:ext cx="1919319" cy="930703"/>
      </dsp:txXfrm>
    </dsp:sp>
    <dsp:sp modelId="{74A5709F-B65F-48E4-BB4F-AF50C770B7CC}">
      <dsp:nvSpPr>
        <dsp:cNvPr id="0" name=""/>
        <dsp:cNvSpPr/>
      </dsp:nvSpPr>
      <dsp:spPr>
        <a:xfrm rot="2142401">
          <a:off x="2089384" y="2466368"/>
          <a:ext cx="973987" cy="35815"/>
        </a:xfrm>
        <a:custGeom>
          <a:avLst/>
          <a:gdLst/>
          <a:ahLst/>
          <a:cxnLst/>
          <a:rect l="0" t="0" r="0" b="0"/>
          <a:pathLst>
            <a:path>
              <a:moveTo>
                <a:pt x="0" y="17907"/>
              </a:moveTo>
              <a:lnTo>
                <a:pt x="973987" y="17907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552028" y="2459926"/>
        <a:ext cx="48699" cy="48699"/>
      </dsp:txXfrm>
    </dsp:sp>
    <dsp:sp modelId="{8F26128D-8522-4077-ABE6-E3CC7AC0F2E8}">
      <dsp:nvSpPr>
        <dsp:cNvPr id="0" name=""/>
        <dsp:cNvSpPr/>
      </dsp:nvSpPr>
      <dsp:spPr>
        <a:xfrm>
          <a:off x="2971824" y="2274195"/>
          <a:ext cx="1977231" cy="988615"/>
        </a:xfrm>
        <a:prstGeom prst="roundRect">
          <a:avLst>
            <a:gd name="adj" fmla="val 10000"/>
          </a:avLst>
        </a:prstGeom>
        <a:solidFill>
          <a:schemeClr val="accent5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Взаимодействие  с детьми</a:t>
          </a:r>
          <a:endParaRPr lang="ru-RU" sz="1600" b="1" kern="1200" dirty="0">
            <a:solidFill>
              <a:schemeClr val="tx1"/>
            </a:solidFill>
          </a:endParaRPr>
        </a:p>
      </dsp:txBody>
      <dsp:txXfrm>
        <a:off x="3000780" y="2303151"/>
        <a:ext cx="1919319" cy="930703"/>
      </dsp:txXfrm>
    </dsp:sp>
    <dsp:sp modelId="{AB1E8AF3-F475-4C05-99FB-2E91996C8978}">
      <dsp:nvSpPr>
        <dsp:cNvPr id="0" name=""/>
        <dsp:cNvSpPr/>
      </dsp:nvSpPr>
      <dsp:spPr>
        <a:xfrm rot="17692822">
          <a:off x="4404585" y="1897914"/>
          <a:ext cx="1879832" cy="35815"/>
        </a:xfrm>
        <a:custGeom>
          <a:avLst/>
          <a:gdLst/>
          <a:ahLst/>
          <a:cxnLst/>
          <a:rect l="0" t="0" r="0" b="0"/>
          <a:pathLst>
            <a:path>
              <a:moveTo>
                <a:pt x="0" y="17907"/>
              </a:moveTo>
              <a:lnTo>
                <a:pt x="1879832" y="17907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>
        <a:off x="5297506" y="1868826"/>
        <a:ext cx="93991" cy="93991"/>
      </dsp:txXfrm>
    </dsp:sp>
    <dsp:sp modelId="{C6D67DB1-0744-4CF7-B7CC-80C4969D12EF}">
      <dsp:nvSpPr>
        <dsp:cNvPr id="0" name=""/>
        <dsp:cNvSpPr/>
      </dsp:nvSpPr>
      <dsp:spPr>
        <a:xfrm>
          <a:off x="5739948" y="568833"/>
          <a:ext cx="1977231" cy="988615"/>
        </a:xfrm>
        <a:prstGeom prst="roundRect">
          <a:avLst>
            <a:gd name="adj" fmla="val 10000"/>
          </a:avLst>
        </a:prstGeom>
        <a:solidFill>
          <a:schemeClr val="accent5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РИТМОПЛАСТИКА</a:t>
          </a:r>
          <a:endParaRPr lang="ru-RU" sz="1600" b="1" kern="1200" dirty="0">
            <a:solidFill>
              <a:schemeClr val="tx1"/>
            </a:solidFill>
            <a:latin typeface="+mn-lt"/>
            <a:cs typeface="Times New Roman" pitchFamily="18" charset="0"/>
          </a:endParaRPr>
        </a:p>
      </dsp:txBody>
      <dsp:txXfrm>
        <a:off x="5768904" y="597789"/>
        <a:ext cx="1919319" cy="930703"/>
      </dsp:txXfrm>
    </dsp:sp>
    <dsp:sp modelId="{36DFA5F3-B155-446D-B621-99A77A87883F}">
      <dsp:nvSpPr>
        <dsp:cNvPr id="0" name=""/>
        <dsp:cNvSpPr/>
      </dsp:nvSpPr>
      <dsp:spPr>
        <a:xfrm rot="19457599">
          <a:off x="4857508" y="2466368"/>
          <a:ext cx="973987" cy="35815"/>
        </a:xfrm>
        <a:custGeom>
          <a:avLst/>
          <a:gdLst/>
          <a:ahLst/>
          <a:cxnLst/>
          <a:rect l="0" t="0" r="0" b="0"/>
          <a:pathLst>
            <a:path>
              <a:moveTo>
                <a:pt x="0" y="17907"/>
              </a:moveTo>
              <a:lnTo>
                <a:pt x="973987" y="17907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320152" y="2459926"/>
        <a:ext cx="48699" cy="48699"/>
      </dsp:txXfrm>
    </dsp:sp>
    <dsp:sp modelId="{FE607890-F7BF-4001-B158-74886280E363}">
      <dsp:nvSpPr>
        <dsp:cNvPr id="0" name=""/>
        <dsp:cNvSpPr/>
      </dsp:nvSpPr>
      <dsp:spPr>
        <a:xfrm>
          <a:off x="5739948" y="1705741"/>
          <a:ext cx="1977231" cy="988615"/>
        </a:xfrm>
        <a:prstGeom prst="roundRect">
          <a:avLst>
            <a:gd name="adj" fmla="val 10000"/>
          </a:avLst>
        </a:prstGeom>
        <a:solidFill>
          <a:schemeClr val="accent5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ЛОГОРИТМИКА</a:t>
          </a:r>
          <a:endParaRPr lang="ru-RU" sz="1600" b="1" kern="1200" dirty="0">
            <a:solidFill>
              <a:schemeClr val="tx1"/>
            </a:solidFill>
            <a:latin typeface="+mn-lt"/>
            <a:cs typeface="Times New Roman" pitchFamily="18" charset="0"/>
          </a:endParaRPr>
        </a:p>
      </dsp:txBody>
      <dsp:txXfrm>
        <a:off x="5768904" y="1734697"/>
        <a:ext cx="1919319" cy="930703"/>
      </dsp:txXfrm>
    </dsp:sp>
    <dsp:sp modelId="{21F48E47-155E-4EBE-BCE8-CDE67827E757}">
      <dsp:nvSpPr>
        <dsp:cNvPr id="0" name=""/>
        <dsp:cNvSpPr/>
      </dsp:nvSpPr>
      <dsp:spPr>
        <a:xfrm rot="2142401">
          <a:off x="4857508" y="3034822"/>
          <a:ext cx="973987" cy="35815"/>
        </a:xfrm>
        <a:custGeom>
          <a:avLst/>
          <a:gdLst/>
          <a:ahLst/>
          <a:cxnLst/>
          <a:rect l="0" t="0" r="0" b="0"/>
          <a:pathLst>
            <a:path>
              <a:moveTo>
                <a:pt x="0" y="17907"/>
              </a:moveTo>
              <a:lnTo>
                <a:pt x="973987" y="17907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320152" y="3028380"/>
        <a:ext cx="48699" cy="48699"/>
      </dsp:txXfrm>
    </dsp:sp>
    <dsp:sp modelId="{EAA9C5ED-CA2C-4321-A89A-4C617C7CC68E}">
      <dsp:nvSpPr>
        <dsp:cNvPr id="0" name=""/>
        <dsp:cNvSpPr/>
      </dsp:nvSpPr>
      <dsp:spPr>
        <a:xfrm>
          <a:off x="5739948" y="2842649"/>
          <a:ext cx="1977231" cy="988615"/>
        </a:xfrm>
        <a:prstGeom prst="roundRect">
          <a:avLst>
            <a:gd name="adj" fmla="val 10000"/>
          </a:avLst>
        </a:prstGeom>
        <a:solidFill>
          <a:schemeClr val="accent5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ИГРА ДРАМАТИЗАЦИЯ</a:t>
          </a:r>
          <a:endParaRPr lang="ru-RU" sz="1600" kern="1200" dirty="0">
            <a:latin typeface="+mn-lt"/>
          </a:endParaRPr>
        </a:p>
      </dsp:txBody>
      <dsp:txXfrm>
        <a:off x="5768904" y="2871605"/>
        <a:ext cx="1919319" cy="930703"/>
      </dsp:txXfrm>
    </dsp:sp>
    <dsp:sp modelId="{4351A6EE-6188-4BF6-AE7D-0905A8233B86}">
      <dsp:nvSpPr>
        <dsp:cNvPr id="0" name=""/>
        <dsp:cNvSpPr/>
      </dsp:nvSpPr>
      <dsp:spPr>
        <a:xfrm rot="3907178">
          <a:off x="4404585" y="3603276"/>
          <a:ext cx="1879832" cy="35815"/>
        </a:xfrm>
        <a:custGeom>
          <a:avLst/>
          <a:gdLst/>
          <a:ahLst/>
          <a:cxnLst/>
          <a:rect l="0" t="0" r="0" b="0"/>
          <a:pathLst>
            <a:path>
              <a:moveTo>
                <a:pt x="0" y="17907"/>
              </a:moveTo>
              <a:lnTo>
                <a:pt x="1879832" y="17907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>
        <a:off x="5297506" y="3574188"/>
        <a:ext cx="93991" cy="93991"/>
      </dsp:txXfrm>
    </dsp:sp>
    <dsp:sp modelId="{EE301581-0E56-44D6-B8B7-5B300A9F0C73}">
      <dsp:nvSpPr>
        <dsp:cNvPr id="0" name=""/>
        <dsp:cNvSpPr/>
      </dsp:nvSpPr>
      <dsp:spPr>
        <a:xfrm>
          <a:off x="5739948" y="3979557"/>
          <a:ext cx="1977231" cy="988615"/>
        </a:xfrm>
        <a:prstGeom prst="roundRect">
          <a:avLst>
            <a:gd name="adj" fmla="val 10000"/>
          </a:avLst>
        </a:prstGeom>
        <a:solidFill>
          <a:schemeClr val="accent5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КУКЛОВОЖДЕНИЕ</a:t>
          </a:r>
          <a:endParaRPr lang="ru-RU" sz="1600" b="1" kern="1200" dirty="0">
            <a:solidFill>
              <a:schemeClr val="tx1"/>
            </a:solidFill>
          </a:endParaRPr>
        </a:p>
      </dsp:txBody>
      <dsp:txXfrm>
        <a:off x="5768904" y="4008513"/>
        <a:ext cx="1919319" cy="930703"/>
      </dsp:txXfrm>
    </dsp:sp>
    <dsp:sp modelId="{E9473B13-C25C-45C6-B5E8-EE1ACDFAF167}">
      <dsp:nvSpPr>
        <dsp:cNvPr id="0" name=""/>
        <dsp:cNvSpPr/>
      </dsp:nvSpPr>
      <dsp:spPr>
        <a:xfrm rot="3907178">
          <a:off x="1636461" y="3034822"/>
          <a:ext cx="1879832" cy="35815"/>
        </a:xfrm>
        <a:custGeom>
          <a:avLst/>
          <a:gdLst/>
          <a:ahLst/>
          <a:cxnLst/>
          <a:rect l="0" t="0" r="0" b="0"/>
          <a:pathLst>
            <a:path>
              <a:moveTo>
                <a:pt x="0" y="17907"/>
              </a:moveTo>
              <a:lnTo>
                <a:pt x="1879832" y="17907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>
        <a:off x="2529382" y="3005734"/>
        <a:ext cx="93991" cy="93991"/>
      </dsp:txXfrm>
    </dsp:sp>
    <dsp:sp modelId="{0B59E31A-8F51-4514-A3E8-C1CF04BE2905}">
      <dsp:nvSpPr>
        <dsp:cNvPr id="0" name=""/>
        <dsp:cNvSpPr/>
      </dsp:nvSpPr>
      <dsp:spPr>
        <a:xfrm>
          <a:off x="2971824" y="3411103"/>
          <a:ext cx="2016103" cy="988615"/>
        </a:xfrm>
        <a:prstGeom prst="roundRect">
          <a:avLst>
            <a:gd name="adj" fmla="val 10000"/>
          </a:avLst>
        </a:prstGeom>
        <a:solidFill>
          <a:schemeClr val="accent6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Развивающая предметно – пространственная  среда</a:t>
          </a:r>
          <a:endParaRPr lang="ru-RU" sz="1600" b="1" kern="1200" dirty="0">
            <a:solidFill>
              <a:schemeClr val="tx1"/>
            </a:solidFill>
          </a:endParaRPr>
        </a:p>
      </dsp:txBody>
      <dsp:txXfrm>
        <a:off x="3000780" y="3440059"/>
        <a:ext cx="1958191" cy="9307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-12700"/>
            <a:ext cx="9182100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1124744"/>
            <a:ext cx="7772400" cy="1470025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Театрализованная деятельность как средство приобщения детей к здоровому образу жизни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7416" y="2996952"/>
            <a:ext cx="4856584" cy="1752600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0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Цыбаева Лилия Александровна </a:t>
            </a:r>
          </a:p>
          <a:p>
            <a:r>
              <a:rPr lang="ru-RU" sz="20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</a:t>
            </a:r>
            <a:r>
              <a:rPr lang="ru-RU" sz="20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нструктор по физической культуре детского сада № 46 «Сказка»</a:t>
            </a:r>
          </a:p>
          <a:p>
            <a:r>
              <a:rPr lang="ru-RU" sz="20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– филиала АН ДОО «</a:t>
            </a:r>
            <a:r>
              <a:rPr lang="ru-RU" sz="2000" b="1" dirty="0" err="1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Алмазик</a:t>
            </a:r>
            <a:r>
              <a:rPr lang="ru-RU" sz="20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»</a:t>
            </a:r>
            <a:endParaRPr lang="ru-RU" sz="2000" b="1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17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b="1" dirty="0" smtClean="0">
                <a:ln/>
                <a:solidFill>
                  <a:srgbClr val="7030A0"/>
                </a:solidFill>
                <a:latin typeface="Arial Black" panose="020B0A04020102020204" pitchFamily="34" charset="0"/>
                <a:ea typeface="Times New Roman" pitchFamily="18" charset="0"/>
                <a:cs typeface="Arial" pitchFamily="34" charset="0"/>
              </a:rPr>
              <a:t>Физическое   воспитание  есть огромный,</a:t>
            </a:r>
            <a:r>
              <a:rPr lang="ru-RU" b="1" dirty="0" smtClean="0">
                <a:ln/>
                <a:solidFill>
                  <a:srgbClr val="7030A0"/>
                </a:solidFill>
                <a:latin typeface="Arial Black" panose="020B0A04020102020204" pitchFamily="34" charset="0"/>
                <a:cs typeface="Arial" pitchFamily="34" charset="0"/>
              </a:rPr>
              <a:t>  </a:t>
            </a:r>
            <a:r>
              <a:rPr lang="ru-RU" b="1" dirty="0" smtClean="0">
                <a:ln/>
                <a:solidFill>
                  <a:srgbClr val="7030A0"/>
                </a:solidFill>
                <a:latin typeface="Arial Black" panose="020B0A04020102020204" pitchFamily="34" charset="0"/>
                <a:ea typeface="Times New Roman" pitchFamily="18" charset="0"/>
                <a:cs typeface="Arial" pitchFamily="34" charset="0"/>
              </a:rPr>
              <a:t>прекрасный, но таинственный космос,</a:t>
            </a:r>
            <a:endParaRPr lang="ru-RU" b="1" dirty="0" smtClean="0">
              <a:ln/>
              <a:solidFill>
                <a:srgbClr val="7030A0"/>
              </a:solidFill>
              <a:latin typeface="Arial Black" panose="020B0A04020102020204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b="1" dirty="0" smtClean="0">
                <a:ln/>
                <a:solidFill>
                  <a:srgbClr val="7030A0"/>
                </a:solidFill>
                <a:latin typeface="Arial Black" panose="020B0A04020102020204" pitchFamily="34" charset="0"/>
                <a:ea typeface="Times New Roman" pitchFamily="18" charset="0"/>
                <a:cs typeface="Arial" pitchFamily="34" charset="0"/>
              </a:rPr>
              <a:t>через постижение  которого можно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b="1" dirty="0" smtClean="0">
                <a:ln/>
                <a:solidFill>
                  <a:srgbClr val="7030A0"/>
                </a:solidFill>
                <a:latin typeface="Arial Black" panose="020B0A04020102020204" pitchFamily="34" charset="0"/>
                <a:ea typeface="Times New Roman" pitchFamily="18" charset="0"/>
                <a:cs typeface="Arial" pitchFamily="34" charset="0"/>
              </a:rPr>
              <a:t>приблизиться к Истине и Счастью!</a:t>
            </a:r>
          </a:p>
          <a:p>
            <a:endParaRPr lang="ru-RU" b="1" dirty="0">
              <a:ln/>
              <a:solidFill>
                <a:schemeClr val="accent3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5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260648"/>
            <a:ext cx="4464496" cy="922114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</a:rPr>
              <a:t/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</a:rPr>
            </a:br>
            <a:r>
              <a:rPr lang="ru-RU" sz="27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</a:rPr>
              <a:t>АКТУАЛЬНОСТЬ</a:t>
            </a: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</a:rPr>
              <a:t/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</a:rPr>
            </a:b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3568" y="1052736"/>
            <a:ext cx="8064896" cy="4608512"/>
          </a:xfrm>
        </p:spPr>
        <p:txBody>
          <a:bodyPr>
            <a:normAutofit fontScale="25000" lnSpcReduction="20000"/>
          </a:bodyPr>
          <a:lstStyle/>
          <a:p>
            <a:pPr marL="0" lvl="0" indent="0">
              <a:spcBef>
                <a:spcPts val="0"/>
              </a:spcBef>
              <a:buNone/>
            </a:pPr>
            <a:r>
              <a:rPr lang="ru-RU" sz="5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ru-RU" sz="8000" b="1" dirty="0" smtClean="0">
                <a:solidFill>
                  <a:srgbClr val="0070C0"/>
                </a:solidFill>
                <a:cs typeface="Times New Roman" pitchFamily="18" charset="0"/>
              </a:rPr>
              <a:t>Дошкольный возраст – один из наиболее ответственных периодов в жизни каждого ребенка. </a:t>
            </a:r>
            <a:r>
              <a:rPr lang="ru-RU" sz="8000" b="1" dirty="0">
                <a:solidFill>
                  <a:srgbClr val="0070C0"/>
                </a:solidFill>
                <a:cs typeface="Times New Roman" pitchFamily="18" charset="0"/>
              </a:rPr>
              <a:t>Именно в этот период закладываются основы здоровья, правильного физического развития, происходит становление двигательных </a:t>
            </a:r>
            <a:r>
              <a:rPr lang="ru-RU" sz="8000" b="1" dirty="0" smtClean="0">
                <a:solidFill>
                  <a:srgbClr val="0070C0"/>
                </a:solidFill>
                <a:cs typeface="Times New Roman" pitchFamily="18" charset="0"/>
              </a:rPr>
              <a:t>способностей.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8000" b="1" dirty="0" smtClean="0">
                <a:solidFill>
                  <a:srgbClr val="0070C0"/>
                </a:solidFill>
              </a:rPr>
              <a:t>Одной </a:t>
            </a:r>
            <a:r>
              <a:rPr lang="ru-RU" sz="8000" b="1" dirty="0">
                <a:solidFill>
                  <a:srgbClr val="0070C0"/>
                </a:solidFill>
              </a:rPr>
              <a:t>из форм развития двигательных умений и навыков у детей являются сюжетно-игровые занятия,    </a:t>
            </a:r>
            <a:r>
              <a:rPr lang="ru-RU" sz="8000" b="1" dirty="0" smtClean="0">
                <a:solidFill>
                  <a:srgbClr val="0070C0"/>
                </a:solidFill>
              </a:rPr>
              <a:t>т.е   </a:t>
            </a:r>
            <a:r>
              <a:rPr lang="ru-RU" sz="8000" b="1" dirty="0" smtClean="0">
                <a:solidFill>
                  <a:srgbClr val="FF0000"/>
                </a:solidFill>
              </a:rPr>
              <a:t>театрализованная   деятельность - </a:t>
            </a:r>
            <a:r>
              <a:rPr lang="ru-RU" sz="8000" dirty="0" smtClean="0">
                <a:solidFill>
                  <a:prstClr val="black"/>
                </a:solidFill>
              </a:rPr>
              <a:t> </a:t>
            </a:r>
            <a:r>
              <a:rPr lang="ru-RU" sz="8000" b="1" dirty="0" smtClean="0">
                <a:solidFill>
                  <a:srgbClr val="0070C0"/>
                </a:solidFill>
              </a:rPr>
              <a:t>эмоционально-насыщенна,    привлекательна для детей,    охватывает личность ребенка и отвечает специфике развития психических процессов, обладает широким развивающим потенциалом, который позволяет использовать формы, методы и   приемы театрализации в формировании здорового образа жизни.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8000" b="1" dirty="0" smtClean="0">
                <a:solidFill>
                  <a:srgbClr val="0070C0"/>
                </a:solidFill>
              </a:rPr>
              <a:t>                Театрализованная деятельность в детском саду – это прекрасная возможность раскрытия творческого потенциала ребенка, воспитание всестороннего развития личности. В </a:t>
            </a:r>
            <a:r>
              <a:rPr lang="ru-RU" sz="8000" b="1" dirty="0">
                <a:solidFill>
                  <a:srgbClr val="0070C0"/>
                </a:solidFill>
              </a:rPr>
              <a:t>театре ребенок раскрывает все свои возможности, он чувствует </a:t>
            </a:r>
            <a:r>
              <a:rPr lang="ru-RU" sz="8000" b="1" dirty="0" smtClean="0">
                <a:solidFill>
                  <a:srgbClr val="0070C0"/>
                </a:solidFill>
              </a:rPr>
              <a:t>себя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8000" b="1" dirty="0" smtClean="0">
                <a:solidFill>
                  <a:srgbClr val="0070C0"/>
                </a:solidFill>
              </a:rPr>
              <a:t> </a:t>
            </a:r>
            <a:r>
              <a:rPr lang="ru-RU" sz="8000" b="1" dirty="0">
                <a:solidFill>
                  <a:srgbClr val="0070C0"/>
                </a:solidFill>
              </a:rPr>
              <a:t>не самим собой, а тем героем, которого играет. Поэтому у него пропадает стеснительность, скованность движений, исчезают имеющиеся комплексы.</a:t>
            </a:r>
            <a:r>
              <a:rPr lang="ru-RU" sz="5600" b="1" dirty="0">
                <a:solidFill>
                  <a:srgbClr val="0070C0"/>
                </a:solidFill>
              </a:rPr>
              <a:t> </a:t>
            </a:r>
          </a:p>
          <a:p>
            <a:pPr algn="just">
              <a:buNone/>
            </a:pPr>
            <a:r>
              <a:rPr lang="ru-RU" sz="7200" b="1" dirty="0" smtClean="0">
                <a:solidFill>
                  <a:srgbClr val="0070C0"/>
                </a:solidFill>
                <a:cs typeface="Times New Roman" pitchFamily="18" charset="0"/>
              </a:rPr>
              <a:t> </a:t>
            </a:r>
            <a:endParaRPr lang="ru-RU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-12700"/>
            <a:ext cx="9182100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ЦЕЛЬ: </a:t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buNone/>
            </a:pP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Формирование    начальных </a:t>
            </a:r>
          </a:p>
          <a:p>
            <a:pPr algn="ctr">
              <a:buNone/>
            </a:pP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представлений    о   ЗОЖ </a:t>
            </a:r>
          </a:p>
          <a:p>
            <a:pPr algn="ctr">
              <a:buNone/>
            </a:pP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   дошкольников    через  </a:t>
            </a:r>
          </a:p>
          <a:p>
            <a:pPr algn="ctr">
              <a:buNone/>
            </a:pP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театрализованную    деятельность.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-12700"/>
            <a:ext cx="9182100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635896" y="274638"/>
            <a:ext cx="5050904" cy="778098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/>
            </a:r>
            <a:br>
              <a:rPr lang="ru-RU" sz="2000" dirty="0" smtClean="0">
                <a:solidFill>
                  <a:srgbClr val="FF0000"/>
                </a:solidFill>
              </a:rPr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5696" y="908720"/>
            <a:ext cx="6408712" cy="49294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endParaRPr lang="ru-RU" sz="2000" dirty="0"/>
          </a:p>
        </p:txBody>
      </p:sp>
      <p:sp>
        <p:nvSpPr>
          <p:cNvPr id="6" name="Текст 5"/>
          <p:cNvSpPr>
            <a:spLocks noGrp="1"/>
          </p:cNvSpPr>
          <p:nvPr>
            <p:ph type="body" idx="4294967295"/>
          </p:nvPr>
        </p:nvSpPr>
        <p:spPr>
          <a:xfrm>
            <a:off x="2699792" y="0"/>
            <a:ext cx="5760640" cy="836712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buNone/>
            </a:pPr>
            <a:r>
              <a:rPr lang="ru-RU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Задачи: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4294967295"/>
          </p:nvPr>
        </p:nvSpPr>
        <p:spPr>
          <a:xfrm>
            <a:off x="2843808" y="836712"/>
            <a:ext cx="6048672" cy="4248472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ü"/>
            </a:pPr>
            <a:r>
              <a:rPr lang="ru-RU" sz="2600" b="1" dirty="0" smtClean="0">
                <a:solidFill>
                  <a:srgbClr val="0070C0"/>
                </a:solidFill>
              </a:rPr>
              <a:t>Расширять </a:t>
            </a:r>
            <a:r>
              <a:rPr lang="ru-RU" sz="2600" b="1" dirty="0">
                <a:solidFill>
                  <a:srgbClr val="0070C0"/>
                </a:solidFill>
              </a:rPr>
              <a:t>представления о значении двигательной активности в жизни человека, согласовывать действия и сопровождающей их </a:t>
            </a:r>
            <a:r>
              <a:rPr lang="ru-RU" sz="2600" b="1" dirty="0" smtClean="0">
                <a:solidFill>
                  <a:srgbClr val="0070C0"/>
                </a:solidFill>
              </a:rPr>
              <a:t>речью;</a:t>
            </a:r>
          </a:p>
          <a:p>
            <a:pPr>
              <a:buFont typeface="Wingdings" pitchFamily="2" charset="2"/>
              <a:buChar char="ü"/>
            </a:pPr>
            <a:r>
              <a:rPr lang="ru-RU" sz="2600" b="1" dirty="0" smtClean="0">
                <a:solidFill>
                  <a:srgbClr val="0070C0"/>
                </a:solidFill>
              </a:rPr>
              <a:t>Развивать </a:t>
            </a:r>
            <a:r>
              <a:rPr lang="ru-RU" sz="2600" b="1" dirty="0">
                <a:solidFill>
                  <a:srgbClr val="0070C0"/>
                </a:solidFill>
              </a:rPr>
              <a:t>выразительность исполнения основных видов движений через овладение искусством мимики и жеста для создания художественного образа;</a:t>
            </a:r>
          </a:p>
          <a:p>
            <a:pPr>
              <a:buFont typeface="Wingdings" pitchFamily="2" charset="2"/>
              <a:buChar char="ü"/>
            </a:pPr>
            <a:r>
              <a:rPr lang="ru-RU" sz="2600" b="1" dirty="0">
                <a:solidFill>
                  <a:srgbClr val="0070C0"/>
                </a:solidFill>
              </a:rPr>
              <a:t>Способствовать ознакомлению с правилами техники безопасности </a:t>
            </a:r>
          </a:p>
          <a:p>
            <a:pPr>
              <a:buFont typeface="Wingdings" pitchFamily="2" charset="2"/>
              <a:buChar char="ü"/>
            </a:pPr>
            <a:r>
              <a:rPr lang="ru-RU" sz="2600" b="1" dirty="0">
                <a:solidFill>
                  <a:srgbClr val="0070C0"/>
                </a:solidFill>
              </a:rPr>
              <a:t> Воспитывать  положительные  взаимоотношения между детьми   в процессе совместной деятельности; </a:t>
            </a:r>
          </a:p>
        </p:txBody>
      </p:sp>
    </p:spTree>
    <p:extLst>
      <p:ext uri="{BB962C8B-B14F-4D97-AF65-F5344CB8AC3E}">
        <p14:creationId xmlns:p14="http://schemas.microsoft.com/office/powerpoint/2010/main" val="37300886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680700" cy="754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«Театр физического развития дошкольников»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547664" y="2348880"/>
            <a:ext cx="8229600" cy="3733875"/>
          </a:xfrm>
        </p:spPr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>
              <a:buNone/>
            </a:pPr>
            <a:endParaRPr lang="ru-RU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>
              <a:buNone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играя – </a:t>
            </a:r>
            <a:r>
              <a:rPr lang="ru-RU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оздоравливать</a:t>
            </a: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, </a:t>
            </a:r>
          </a:p>
          <a:p>
            <a:pPr>
              <a:buNone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               играя - воспитывать, </a:t>
            </a:r>
          </a:p>
          <a:p>
            <a:pPr>
              <a:buNone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                             играя – развивать, </a:t>
            </a:r>
          </a:p>
          <a:p>
            <a:pPr>
              <a:buNone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                                            играя – обучать.</a:t>
            </a:r>
          </a:p>
          <a:p>
            <a:pPr>
              <a:buNone/>
            </a:pP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680700" cy="754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404664"/>
            <a:ext cx="8784976" cy="936104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Система  работы по организации </a:t>
            </a:r>
            <a:r>
              <a:rPr lang="ru-RU" sz="27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физкультурно</a:t>
            </a:r>
            <a:r>
              <a:rPr lang="ru-RU" sz="27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– театрализованной    деятельности</a:t>
            </a:r>
            <a:endParaRPr lang="ru-RU" sz="27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0793807"/>
              </p:ext>
            </p:extLst>
          </p:nvPr>
        </p:nvGraphicFramePr>
        <p:xfrm>
          <a:off x="755576" y="1412776"/>
          <a:ext cx="7920880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764704"/>
            <a:ext cx="6984776" cy="792088"/>
          </a:xfrm>
        </p:spPr>
        <p:txBody>
          <a:bodyPr>
            <a:normAutofit fontScale="90000"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l"/>
            <a:r>
              <a:rPr lang="ru-RU" sz="2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/>
            </a:r>
            <a:br>
              <a:rPr lang="ru-RU" sz="2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</a:br>
            <a:r>
              <a:rPr lang="ru-RU" sz="2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 </a:t>
            </a:r>
            <a:r>
              <a:rPr lang="ru-RU" sz="2400" b="1" cap="all" dirty="0" err="1" smtClean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Физкультурно</a:t>
            </a:r>
            <a:r>
              <a:rPr lang="ru-RU" sz="2400" b="1" cap="all" dirty="0" smtClean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- оздоровительная  работа </a:t>
            </a:r>
            <a:br>
              <a:rPr lang="ru-RU" sz="2400" b="1" cap="all" dirty="0" smtClean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</a:br>
            <a:r>
              <a:rPr lang="ru-RU" sz="2400" b="1" cap="all" dirty="0" smtClean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          с  элементами  театрализации:  </a:t>
            </a:r>
            <a:r>
              <a:rPr lang="ru-RU" sz="2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/>
            </a:r>
            <a:br>
              <a:rPr lang="ru-RU" sz="2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</a:br>
            <a:endParaRPr lang="ru-RU" sz="2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1700" b="1" dirty="0">
                <a:solidFill>
                  <a:srgbClr val="0070C0"/>
                </a:solidFill>
              </a:rPr>
              <a:t> </a:t>
            </a:r>
            <a:r>
              <a:rPr lang="ru-RU" sz="1700" b="1" dirty="0" smtClean="0">
                <a:solidFill>
                  <a:srgbClr val="0070C0"/>
                </a:solidFill>
              </a:rPr>
              <a:t> 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331640" y="1844824"/>
            <a:ext cx="6912768" cy="34470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>
              <a:buFont typeface="Wingdings" pitchFamily="2" charset="2"/>
              <a:buChar char="Ø"/>
            </a:pPr>
            <a:r>
              <a:rPr lang="ru-RU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 </a:t>
            </a:r>
            <a:r>
              <a:rPr lang="ru-RU" sz="2000" b="1" cap="all" dirty="0">
                <a:ln/>
                <a:solidFill>
                  <a:srgbClr val="0070C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Игры-превращения</a:t>
            </a:r>
            <a:r>
              <a:rPr lang="ru-RU" sz="2000" b="1" cap="all" dirty="0" smtClean="0">
                <a:ln/>
                <a:solidFill>
                  <a:srgbClr val="0070C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, </a:t>
            </a:r>
            <a:r>
              <a:rPr lang="ru-RU" sz="2000" b="1" cap="all" dirty="0">
                <a:ln/>
                <a:solidFill>
                  <a:srgbClr val="0070C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образные упражнения</a:t>
            </a:r>
            <a:r>
              <a:rPr lang="ru-RU" sz="2000" b="1" cap="all" dirty="0" smtClean="0">
                <a:ln/>
                <a:solidFill>
                  <a:srgbClr val="0070C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;</a:t>
            </a:r>
          </a:p>
          <a:p>
            <a:pPr>
              <a:buFont typeface="Wingdings" pitchFamily="2" charset="2"/>
              <a:buChar char="Ø"/>
            </a:pPr>
            <a:r>
              <a:rPr lang="ru-RU" sz="2000" b="1" cap="all" dirty="0" smtClean="0">
                <a:ln/>
                <a:solidFill>
                  <a:srgbClr val="0070C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ru-RU" sz="2000" b="1" cap="all" dirty="0" err="1" smtClean="0">
                <a:ln/>
                <a:solidFill>
                  <a:srgbClr val="0070C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Логоритмика</a:t>
            </a:r>
            <a:endParaRPr lang="ru-RU" sz="2000" b="1" cap="all" dirty="0">
              <a:ln/>
              <a:solidFill>
                <a:srgbClr val="0070C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>
              <a:buFont typeface="Wingdings" pitchFamily="2" charset="2"/>
              <a:buChar char="Ø"/>
            </a:pPr>
            <a:r>
              <a:rPr lang="ru-RU" sz="2000" b="1" cap="all" dirty="0" smtClean="0">
                <a:ln/>
                <a:solidFill>
                  <a:srgbClr val="0070C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Упражнения </a:t>
            </a:r>
            <a:r>
              <a:rPr lang="ru-RU" sz="2000" b="1" cap="all" dirty="0">
                <a:ln/>
                <a:solidFill>
                  <a:srgbClr val="0070C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на развитие детской пластики</a:t>
            </a:r>
            <a:r>
              <a:rPr lang="ru-RU" sz="2000" b="1" cap="all" dirty="0" smtClean="0">
                <a:ln/>
                <a:solidFill>
                  <a:srgbClr val="0070C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;</a:t>
            </a:r>
            <a:endParaRPr lang="ru-RU" sz="2000" b="1" cap="all" dirty="0">
              <a:ln/>
              <a:solidFill>
                <a:srgbClr val="0070C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>
              <a:buFont typeface="Wingdings" pitchFamily="2" charset="2"/>
              <a:buChar char="Ø"/>
            </a:pPr>
            <a:r>
              <a:rPr lang="ru-RU" sz="2000" b="1" cap="all" dirty="0">
                <a:ln/>
                <a:solidFill>
                  <a:srgbClr val="0070C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Ритмические минутки</a:t>
            </a:r>
            <a:r>
              <a:rPr lang="ru-RU" sz="2000" b="1" cap="all" dirty="0" smtClean="0">
                <a:ln/>
                <a:solidFill>
                  <a:srgbClr val="0070C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;</a:t>
            </a:r>
            <a:endParaRPr lang="ru-RU" sz="2000" b="1" cap="all" dirty="0">
              <a:ln/>
              <a:solidFill>
                <a:srgbClr val="0070C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>
              <a:buFont typeface="Wingdings" pitchFamily="2" charset="2"/>
              <a:buChar char="Ø"/>
            </a:pPr>
            <a:r>
              <a:rPr lang="ru-RU" sz="2000" b="1" cap="all" dirty="0">
                <a:ln/>
                <a:solidFill>
                  <a:srgbClr val="0070C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Пальчиковый  </a:t>
            </a:r>
            <a:r>
              <a:rPr lang="ru-RU" sz="2000" b="1" cap="all" dirty="0" err="1">
                <a:ln/>
                <a:solidFill>
                  <a:srgbClr val="0070C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игротренинг</a:t>
            </a:r>
            <a:r>
              <a:rPr lang="ru-RU" sz="2000" b="1" cap="all" dirty="0" smtClean="0">
                <a:ln/>
                <a:solidFill>
                  <a:srgbClr val="0070C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;</a:t>
            </a:r>
            <a:endParaRPr lang="ru-RU" sz="2000" b="1" cap="all" dirty="0">
              <a:ln/>
              <a:solidFill>
                <a:srgbClr val="0070C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>
              <a:buFont typeface="Wingdings" pitchFamily="2" charset="2"/>
              <a:buChar char="Ø"/>
            </a:pPr>
            <a:r>
              <a:rPr lang="ru-RU" sz="2000" b="1" cap="all" dirty="0">
                <a:ln/>
                <a:solidFill>
                  <a:srgbClr val="0070C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Упражнения на развитие выразительной  </a:t>
            </a:r>
            <a:r>
              <a:rPr lang="ru-RU" sz="2000" b="1" cap="all" dirty="0" smtClean="0">
                <a:ln/>
                <a:solidFill>
                  <a:srgbClr val="0070C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 </a:t>
            </a:r>
          </a:p>
          <a:p>
            <a:r>
              <a:rPr lang="ru-RU" sz="2000" b="1" cap="all" dirty="0" smtClean="0">
                <a:ln/>
                <a:solidFill>
                  <a:srgbClr val="0070C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    мимики, элементы </a:t>
            </a:r>
            <a:r>
              <a:rPr lang="ru-RU" sz="2000" b="1" cap="all" dirty="0">
                <a:ln/>
                <a:solidFill>
                  <a:srgbClr val="0070C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пантомимы</a:t>
            </a:r>
            <a:r>
              <a:rPr lang="ru-RU" sz="2000" b="1" cap="all" dirty="0" smtClean="0">
                <a:ln/>
                <a:solidFill>
                  <a:srgbClr val="0070C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;</a:t>
            </a:r>
            <a:endParaRPr lang="ru-RU" sz="2000" b="1" cap="all" dirty="0">
              <a:ln/>
              <a:solidFill>
                <a:srgbClr val="0070C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>
              <a:buFont typeface="Wingdings" pitchFamily="2" charset="2"/>
              <a:buChar char="Ø"/>
            </a:pPr>
            <a:r>
              <a:rPr lang="ru-RU" sz="2000" b="1" cap="all" dirty="0">
                <a:ln/>
                <a:solidFill>
                  <a:srgbClr val="0070C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Разыгрывание  </a:t>
            </a:r>
            <a:r>
              <a:rPr lang="ru-RU" sz="2000" b="1" cap="all" dirty="0" err="1">
                <a:ln/>
                <a:solidFill>
                  <a:srgbClr val="0070C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потешек</a:t>
            </a:r>
            <a:r>
              <a:rPr lang="ru-RU" sz="2000" b="1" cap="all" dirty="0">
                <a:ln/>
                <a:solidFill>
                  <a:srgbClr val="0070C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,   считалок</a:t>
            </a:r>
            <a:r>
              <a:rPr lang="ru-RU" sz="2000" b="1" cap="all" dirty="0" smtClean="0">
                <a:ln/>
                <a:solidFill>
                  <a:srgbClr val="0070C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;</a:t>
            </a:r>
          </a:p>
          <a:p>
            <a:pPr>
              <a:buFont typeface="Wingdings" pitchFamily="2" charset="2"/>
              <a:buChar char="Ø"/>
            </a:pPr>
            <a:r>
              <a:rPr lang="ru-RU" sz="2000" b="1" cap="all" dirty="0" smtClean="0">
                <a:ln/>
                <a:solidFill>
                  <a:srgbClr val="0070C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Закаливающие процедуры</a:t>
            </a:r>
            <a:endParaRPr lang="ru-RU" sz="2000" b="1" cap="all" dirty="0" smtClean="0">
              <a:ln/>
              <a:solidFill>
                <a:srgbClr val="0070C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>
              <a:buFont typeface="Wingdings" pitchFamily="2" charset="2"/>
              <a:buChar char="Ø"/>
            </a:pPr>
            <a:endParaRPr lang="ru-RU" sz="20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endParaRPr lang="ru-RU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4338" name="AutoShape 2" descr="C:\Users\Lenovo\Downloads\s1200 (3)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0" name="AutoShape 4" descr="C:\Users\Lenovo\Downloads\s1200 (3)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2" name="AutoShape 6" descr="C:\Users\Lenovo\Downloads\s1200 (3)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680700" cy="754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800" y="274638"/>
            <a:ext cx="59150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sz="2700" b="1" dirty="0" smtClean="0">
                <a:solidFill>
                  <a:srgbClr val="FF0000"/>
                </a:solidFill>
              </a:rPr>
              <a:t>Физкультурные досуги</a:t>
            </a:r>
            <a:r>
              <a:rPr lang="ru-RU" sz="2700" b="1" dirty="0" smtClean="0"/>
              <a:t> </a:t>
            </a: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27584" y="1196752"/>
            <a:ext cx="4752528" cy="5184576"/>
          </a:xfrm>
        </p:spPr>
        <p:txBody>
          <a:bodyPr>
            <a:normAutofit fontScale="85000" lnSpcReduction="10000"/>
          </a:bodyPr>
          <a:lstStyle/>
          <a:p>
            <a:pPr algn="just">
              <a:buNone/>
            </a:pPr>
            <a:r>
              <a:rPr lang="ru-RU" dirty="0" smtClean="0"/>
              <a:t> </a:t>
            </a:r>
            <a:r>
              <a:rPr lang="ru-RU" sz="1900" b="1" dirty="0" smtClean="0">
                <a:solidFill>
                  <a:srgbClr val="FF0000"/>
                </a:solidFill>
              </a:rPr>
              <a:t>«</a:t>
            </a:r>
            <a:r>
              <a:rPr lang="ru-RU" sz="2000" b="1" dirty="0" err="1" smtClean="0">
                <a:solidFill>
                  <a:srgbClr val="FF0000"/>
                </a:solidFill>
              </a:rPr>
              <a:t>Квест</a:t>
            </a:r>
            <a:r>
              <a:rPr lang="ru-RU" sz="2000" b="1" dirty="0" smtClean="0">
                <a:solidFill>
                  <a:srgbClr val="FF0000"/>
                </a:solidFill>
              </a:rPr>
              <a:t>  технологии» </a:t>
            </a:r>
            <a:r>
              <a:rPr lang="ru-RU" sz="2000" dirty="0" smtClean="0"/>
              <a:t>- </a:t>
            </a:r>
            <a:r>
              <a:rPr lang="ru-RU" sz="2000" b="1" dirty="0" smtClean="0">
                <a:solidFill>
                  <a:srgbClr val="0070C0"/>
                </a:solidFill>
              </a:rPr>
              <a:t>это одна из наиболее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rgbClr val="0070C0"/>
                </a:solidFill>
              </a:rPr>
              <a:t>эффективных форм активного отдыха, которые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rgbClr val="0070C0"/>
                </a:solidFill>
              </a:rPr>
              <a:t> проводятся  в форме веселых театрализованных 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rgbClr val="0070C0"/>
                </a:solidFill>
              </a:rPr>
              <a:t>мероприятий, забавных  развлечений. 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rgbClr val="0070C0"/>
                </a:solidFill>
              </a:rPr>
              <a:t>Проведение физкультурно-театрализованных</a:t>
            </a:r>
          </a:p>
          <a:p>
            <a:pPr>
              <a:buNone/>
            </a:pPr>
            <a:r>
              <a:rPr lang="ru-RU" sz="2000" b="1" dirty="0">
                <a:solidFill>
                  <a:srgbClr val="0070C0"/>
                </a:solidFill>
              </a:rPr>
              <a:t>д</a:t>
            </a:r>
            <a:r>
              <a:rPr lang="ru-RU" sz="2000" b="1" dirty="0" smtClean="0">
                <a:solidFill>
                  <a:srgbClr val="0070C0"/>
                </a:solidFill>
              </a:rPr>
              <a:t>осугов позволяют  педагогам  и инструктору по физкультуре: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000" b="1" dirty="0" smtClean="0">
                <a:solidFill>
                  <a:srgbClr val="0070C0"/>
                </a:solidFill>
              </a:rPr>
              <a:t>интереснее  рассказать детям  о пользе  здорового образа жизни,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000" b="1" dirty="0" smtClean="0">
                <a:solidFill>
                  <a:srgbClr val="0070C0"/>
                </a:solidFill>
              </a:rPr>
              <a:t> о необходимости знать и выполнять правила личной гигиены, 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000" b="1" dirty="0" smtClean="0">
                <a:solidFill>
                  <a:srgbClr val="0070C0"/>
                </a:solidFill>
              </a:rPr>
              <a:t>сформировать представления о том, что быть здоровым – хорошо, а болеть – плохо; </a:t>
            </a:r>
            <a:endParaRPr lang="ru-RU" sz="2000" b="1" dirty="0">
              <a:solidFill>
                <a:srgbClr val="0070C0"/>
              </a:solidFill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000" b="1" dirty="0">
                <a:solidFill>
                  <a:srgbClr val="0070C0"/>
                </a:solidFill>
              </a:rPr>
              <a:t>с</a:t>
            </a:r>
            <a:r>
              <a:rPr lang="ru-RU" sz="2000" b="1" dirty="0" smtClean="0">
                <a:solidFill>
                  <a:srgbClr val="0070C0"/>
                </a:solidFill>
              </a:rPr>
              <a:t>пособствовать  возникновению  добрых  положительных  эмоций, снятию страха, агрессивности</a:t>
            </a:r>
            <a:r>
              <a:rPr lang="ru-RU" sz="1900" b="1" dirty="0" smtClean="0">
                <a:solidFill>
                  <a:srgbClr val="0070C0"/>
                </a:solidFill>
              </a:rPr>
              <a:t>. </a:t>
            </a:r>
            <a:endParaRPr lang="ru-RU" sz="1900" b="1" dirty="0">
              <a:solidFill>
                <a:srgbClr val="0070C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1268760"/>
            <a:ext cx="4320480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5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1916832"/>
            <a:ext cx="4038600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692696"/>
            <a:ext cx="4038600" cy="54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5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ЗАРЯДКА - РАЗМИНКА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Содержимое 4" descr="C:\Users\Lenovo\AppData\Local\Microsoft\Windows\INetCache\Content.Word\20190318_091348.jpg"/>
          <p:cNvPicPr>
            <a:picLocks noGrp="1"/>
          </p:cNvPicPr>
          <p:nvPr>
            <p:ph sz="half" idx="1"/>
          </p:nvPr>
        </p:nvPicPr>
        <p:blipFill>
          <a:blip r:embed="rId3" cstate="print"/>
          <a:srcRect l="11152" t="31527" b="15487"/>
          <a:stretch>
            <a:fillRect/>
          </a:stretch>
        </p:blipFill>
        <p:spPr bwMode="auto">
          <a:xfrm>
            <a:off x="631896" y="1600200"/>
            <a:ext cx="368920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Содержимое 5" descr="C:\Users\Lenovo\AppData\Local\Microsoft\Windows\INetCache\Content.Word\20190318_091516.jpg"/>
          <p:cNvPicPr>
            <a:picLocks noGrp="1"/>
          </p:cNvPicPr>
          <p:nvPr>
            <p:ph sz="half" idx="2"/>
          </p:nvPr>
        </p:nvPicPr>
        <p:blipFill>
          <a:blip r:embed="rId4" cstate="print"/>
          <a:srcRect t="24226" b="11947"/>
          <a:stretch>
            <a:fillRect/>
          </a:stretch>
        </p:blipFill>
        <p:spPr bwMode="auto">
          <a:xfrm>
            <a:off x="4943996" y="1600200"/>
            <a:ext cx="344700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5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ИГРЫ ПРЕВРАЩЕНИЯ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" name="Содержимое 9" descr="C:\Users\Lenovo\AppData\Local\Microsoft\Windows\INetCache\Content.Word\20190318_092034.jpg"/>
          <p:cNvPicPr>
            <a:picLocks noGrp="1"/>
          </p:cNvPicPr>
          <p:nvPr>
            <p:ph sz="half" idx="1"/>
          </p:nvPr>
        </p:nvPicPr>
        <p:blipFill>
          <a:blip r:embed="rId3" cstate="print"/>
          <a:srcRect l="29117" t="20686" r="1729" b="25442"/>
          <a:stretch>
            <a:fillRect/>
          </a:stretch>
        </p:blipFill>
        <p:spPr bwMode="auto">
          <a:xfrm>
            <a:off x="395536" y="1600200"/>
            <a:ext cx="4104456" cy="4781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Содержимое 10" descr="C:\Users\Lenovo\Desktop\ФОТО\20190318_092140.jpg"/>
          <p:cNvPicPr>
            <a:picLocks noGrp="1"/>
          </p:cNvPicPr>
          <p:nvPr>
            <p:ph sz="half" idx="2"/>
          </p:nvPr>
        </p:nvPicPr>
        <p:blipFill>
          <a:blip r:embed="rId4" cstate="print"/>
          <a:srcRect l="25111" r="24512"/>
          <a:stretch>
            <a:fillRect/>
          </a:stretch>
        </p:blipFill>
        <p:spPr bwMode="auto">
          <a:xfrm>
            <a:off x="4648200" y="1628800"/>
            <a:ext cx="4038600" cy="4752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5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ИГРЫ   ДРАМАТИЗАЦИИ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7" name="Содержимое 6" descr="C:\Users\Lenovo\Desktop\ФОТО\20190318_103252.jpg"/>
          <p:cNvPicPr>
            <a:picLocks noGrp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57200" y="1556792"/>
            <a:ext cx="5122912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1556792"/>
            <a:ext cx="3024336" cy="4569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ИГРЫ -ИМИТАЦИИ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Объект 5" descr="C:\Documents and Settings\User\Рабочий стол\фото\20190319_093016.jpg"/>
          <p:cNvPicPr>
            <a:picLocks noGrp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12776"/>
            <a:ext cx="2376264" cy="290892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412776"/>
            <a:ext cx="2310063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4891" y="3717032"/>
            <a:ext cx="4041775" cy="273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89927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60648"/>
            <a:ext cx="6779096" cy="1152128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Развивающая  предметно – пространственная</a:t>
            </a:r>
            <a:b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среда</a:t>
            </a: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1412777"/>
            <a:ext cx="3600400" cy="3816424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>  </a:t>
            </a:r>
            <a:r>
              <a:rPr lang="ru-RU" sz="2300" b="1" dirty="0" smtClean="0">
                <a:solidFill>
                  <a:srgbClr val="0070C0"/>
                </a:solidFill>
              </a:rPr>
              <a:t>Работу начинали с   обогащения развивающей среды физкультурного  зала.</a:t>
            </a:r>
          </a:p>
          <a:p>
            <a:pPr marL="0" indent="0">
              <a:buNone/>
            </a:pPr>
            <a:r>
              <a:rPr lang="ru-RU" sz="2300" b="1" dirty="0" smtClean="0">
                <a:solidFill>
                  <a:srgbClr val="0070C0"/>
                </a:solidFill>
              </a:rPr>
              <a:t>   Оборудование </a:t>
            </a:r>
            <a:r>
              <a:rPr lang="ru-RU" sz="2300" b="1" dirty="0">
                <a:solidFill>
                  <a:srgbClr val="0070C0"/>
                </a:solidFill>
              </a:rPr>
              <a:t>легко трансформируется  при минимальных затратах             </a:t>
            </a:r>
          </a:p>
          <a:p>
            <a:pPr marL="0" indent="0">
              <a:buNone/>
            </a:pPr>
            <a:r>
              <a:rPr lang="ru-RU" sz="2300" b="1" dirty="0" smtClean="0">
                <a:solidFill>
                  <a:srgbClr val="0070C0"/>
                </a:solidFill>
              </a:rPr>
              <a:t>   </a:t>
            </a:r>
            <a:r>
              <a:rPr lang="ru-RU" sz="2300" b="1" dirty="0">
                <a:solidFill>
                  <a:srgbClr val="0070C0"/>
                </a:solidFill>
              </a:rPr>
              <a:t>времени  и  его можно использовать как в условиях помещения, так и   </a:t>
            </a:r>
          </a:p>
          <a:p>
            <a:pPr marL="0" indent="0">
              <a:buNone/>
            </a:pPr>
            <a:r>
              <a:rPr lang="ru-RU" sz="2300" b="1" dirty="0">
                <a:solidFill>
                  <a:srgbClr val="0070C0"/>
                </a:solidFill>
              </a:rPr>
              <a:t> </a:t>
            </a:r>
            <a:r>
              <a:rPr lang="ru-RU" sz="2300" b="1" dirty="0" smtClean="0">
                <a:solidFill>
                  <a:srgbClr val="0070C0"/>
                </a:solidFill>
              </a:rPr>
              <a:t>  </a:t>
            </a:r>
            <a:r>
              <a:rPr lang="ru-RU" sz="2300" b="1" dirty="0">
                <a:solidFill>
                  <a:srgbClr val="0070C0"/>
                </a:solidFill>
              </a:rPr>
              <a:t>на улице. </a:t>
            </a:r>
          </a:p>
          <a:p>
            <a:pPr>
              <a:buFont typeface="Wingdings" pitchFamily="2" charset="2"/>
              <a:buChar char="v"/>
            </a:pPr>
            <a:r>
              <a:rPr lang="ru-RU" sz="2300" b="1" dirty="0" smtClean="0">
                <a:solidFill>
                  <a:srgbClr val="0070C0"/>
                </a:solidFill>
              </a:rPr>
              <a:t>Разработаны</a:t>
            </a:r>
            <a:r>
              <a:rPr lang="ru-RU" sz="2300" b="1" dirty="0" smtClean="0">
                <a:solidFill>
                  <a:srgbClr val="FF0000"/>
                </a:solidFill>
              </a:rPr>
              <a:t> </a:t>
            </a:r>
            <a:r>
              <a:rPr lang="ru-RU" sz="2300" b="1" dirty="0" smtClean="0">
                <a:solidFill>
                  <a:srgbClr val="0070C0"/>
                </a:solidFill>
              </a:rPr>
              <a:t>и изготовлены </a:t>
            </a:r>
            <a:r>
              <a:rPr lang="en-US" sz="2300" b="1" dirty="0" smtClean="0">
                <a:solidFill>
                  <a:srgbClr val="0070C0"/>
                </a:solidFill>
              </a:rPr>
              <a:t> </a:t>
            </a:r>
            <a:r>
              <a:rPr lang="ru-RU" sz="2300" b="1" dirty="0" smtClean="0">
                <a:solidFill>
                  <a:srgbClr val="0070C0"/>
                </a:solidFill>
              </a:rPr>
              <a:t>совместно  с воспитателями  элементы  декораций к</a:t>
            </a:r>
            <a:r>
              <a:rPr lang="en-US" sz="2300" b="1" dirty="0" smtClean="0">
                <a:solidFill>
                  <a:srgbClr val="0070C0"/>
                </a:solidFill>
              </a:rPr>
              <a:t> </a:t>
            </a:r>
            <a:r>
              <a:rPr lang="ru-RU" sz="2300" b="1" dirty="0" smtClean="0">
                <a:solidFill>
                  <a:srgbClr val="0070C0"/>
                </a:solidFill>
              </a:rPr>
              <a:t> сюжетно-игровым занятиям, подвижным играм: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300" b="1" dirty="0" smtClean="0">
                <a:solidFill>
                  <a:srgbClr val="0070C0"/>
                </a:solidFill>
              </a:rPr>
              <a:t>Малогабаритное и достаточно универсальное нестандартное   </a:t>
            </a:r>
          </a:p>
          <a:p>
            <a:pPr marL="0" indent="0">
              <a:buNone/>
            </a:pPr>
            <a:r>
              <a:rPr lang="ru-RU" sz="2300" b="1" dirty="0">
                <a:solidFill>
                  <a:srgbClr val="0070C0"/>
                </a:solidFill>
              </a:rPr>
              <a:t> </a:t>
            </a:r>
            <a:r>
              <a:rPr lang="ru-RU" sz="2300" b="1" dirty="0" smtClean="0">
                <a:solidFill>
                  <a:srgbClr val="0070C0"/>
                </a:solidFill>
              </a:rPr>
              <a:t>     оборудование (цветные ориентиры,   мишени,   “косички”, “</a:t>
            </a:r>
            <a:r>
              <a:rPr lang="ru-RU" sz="2300" b="1" dirty="0" err="1" smtClean="0">
                <a:solidFill>
                  <a:srgbClr val="0070C0"/>
                </a:solidFill>
              </a:rPr>
              <a:t>следочки</a:t>
            </a:r>
            <a:r>
              <a:rPr lang="ru-RU" sz="2300" b="1" dirty="0" smtClean="0">
                <a:solidFill>
                  <a:srgbClr val="0070C0"/>
                </a:solidFill>
              </a:rPr>
              <a:t>”).</a:t>
            </a:r>
          </a:p>
          <a:p>
            <a:pPr marL="0" indent="0">
              <a:buFont typeface="Wingdings" pitchFamily="2" charset="2"/>
              <a:buChar char="v"/>
            </a:pPr>
            <a:r>
              <a:rPr lang="ru-RU" sz="2300" b="1" dirty="0" smtClean="0">
                <a:solidFill>
                  <a:srgbClr val="0070C0"/>
                </a:solidFill>
              </a:rPr>
              <a:t>   </a:t>
            </a:r>
            <a:r>
              <a:rPr lang="ru-RU" sz="2400" b="1" dirty="0" smtClean="0">
                <a:solidFill>
                  <a:srgbClr val="0070C0"/>
                </a:solidFill>
              </a:rPr>
              <a:t>Подборку экипировки для занятия (театрализованные головные уборы).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556791"/>
            <a:ext cx="3528391" cy="1656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427213"/>
            <a:ext cx="3490391" cy="1876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747879"/>
            <a:ext cx="3024336" cy="181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191" y="764704"/>
            <a:ext cx="3146833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852936"/>
            <a:ext cx="3096344" cy="1985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852935"/>
            <a:ext cx="3182024" cy="1985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49743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92088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Взаимодействие с педагогами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013815002"/>
              </p:ext>
            </p:extLst>
          </p:nvPr>
        </p:nvGraphicFramePr>
        <p:xfrm>
          <a:off x="1691680" y="1556792"/>
          <a:ext cx="5760640" cy="4248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888727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Взаимодействие с родителями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14042389"/>
              </p:ext>
            </p:extLst>
          </p:nvPr>
        </p:nvGraphicFramePr>
        <p:xfrm>
          <a:off x="2267744" y="1412776"/>
          <a:ext cx="5040560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586938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680700" cy="754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620688"/>
            <a:ext cx="5400600" cy="796950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Результативность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011592707"/>
              </p:ext>
            </p:extLst>
          </p:nvPr>
        </p:nvGraphicFramePr>
        <p:xfrm>
          <a:off x="899592" y="1340768"/>
          <a:ext cx="9145016" cy="5069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403466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8110" y="0"/>
            <a:ext cx="9192110" cy="6895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/>
            </a:r>
            <a:br>
              <a:rPr lang="ru-RU" sz="3200" b="1" dirty="0" smtClean="0">
                <a:solidFill>
                  <a:srgbClr val="0070C0"/>
                </a:solidFill>
              </a:rPr>
            </a:br>
            <a:r>
              <a:rPr lang="ru-RU" sz="3200" b="1" dirty="0" smtClean="0">
                <a:solidFill>
                  <a:srgbClr val="0070C0"/>
                </a:solidFill>
              </a:rPr>
              <a:t>Выводы: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2555776" y="1600201"/>
            <a:ext cx="5400600" cy="3773016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dirty="0" smtClean="0"/>
              <a:t>В  результате проведенной 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 работы по приобщению детей  к</a:t>
            </a:r>
          </a:p>
          <a:p>
            <a:pPr>
              <a:buNone/>
            </a:pPr>
            <a:r>
              <a:rPr lang="ru-RU" b="1" dirty="0" smtClean="0"/>
              <a:t> здоровому образу  жизни    через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 театральную   деятельность   у детей</a:t>
            </a:r>
          </a:p>
          <a:p>
            <a:pPr>
              <a:buNone/>
            </a:pPr>
            <a:r>
              <a:rPr lang="ru-RU" b="1" dirty="0" smtClean="0"/>
              <a:t>сформировались  личностные  </a:t>
            </a:r>
          </a:p>
          <a:p>
            <a:pPr>
              <a:buNone/>
            </a:pPr>
            <a:r>
              <a:rPr lang="ru-RU" b="1" dirty="0" smtClean="0"/>
              <a:t>качества:  </a:t>
            </a:r>
            <a:endParaRPr lang="ru-RU" dirty="0" smtClean="0"/>
          </a:p>
          <a:p>
            <a:pPr lvl="0">
              <a:buFont typeface="Wingdings" pitchFamily="2" charset="2"/>
              <a:buChar char="ü"/>
            </a:pPr>
            <a:r>
              <a:rPr lang="ru-RU" b="1" dirty="0" smtClean="0"/>
              <a:t> самостоятельность;</a:t>
            </a:r>
            <a:endParaRPr lang="ru-RU" dirty="0" smtClean="0"/>
          </a:p>
          <a:p>
            <a:pPr lvl="0">
              <a:buFont typeface="Wingdings" pitchFamily="2" charset="2"/>
              <a:buChar char="ü"/>
            </a:pPr>
            <a:r>
              <a:rPr lang="ru-RU" b="1" dirty="0" smtClean="0"/>
              <a:t>активность;</a:t>
            </a:r>
            <a:endParaRPr lang="ru-RU" dirty="0" smtClean="0"/>
          </a:p>
          <a:p>
            <a:pPr lvl="0">
              <a:buFont typeface="Wingdings" pitchFamily="2" charset="2"/>
              <a:buChar char="ü"/>
            </a:pPr>
            <a:r>
              <a:rPr lang="ru-RU" b="1" dirty="0" smtClean="0"/>
              <a:t>умение заботится о своем здоровье;</a:t>
            </a:r>
            <a:endParaRPr lang="ru-RU" dirty="0" smtClean="0"/>
          </a:p>
          <a:p>
            <a:pPr lvl="0">
              <a:buFont typeface="Wingdings" pitchFamily="2" charset="2"/>
              <a:buChar char="ü"/>
            </a:pPr>
            <a:r>
              <a:rPr lang="ru-RU" b="1" dirty="0" smtClean="0"/>
              <a:t>интерес к физической культуре ;</a:t>
            </a:r>
            <a:endParaRPr lang="ru-RU" dirty="0" smtClean="0"/>
          </a:p>
          <a:p>
            <a:pPr lvl="0">
              <a:buFont typeface="Wingdings" pitchFamily="2" charset="2"/>
              <a:buChar char="ü"/>
            </a:pPr>
            <a:r>
              <a:rPr lang="ru-RU" b="1" dirty="0" smtClean="0"/>
              <a:t>интерес к закаливающим  процедурам 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865</TotalTime>
  <Words>399</Words>
  <Application>Microsoft Office PowerPoint</Application>
  <PresentationFormat>Экран (4:3)</PresentationFormat>
  <Paragraphs>102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Театрализованная деятельность как средство приобщения детей к здоровому образу жизни</vt:lpstr>
      <vt:lpstr>Презентация PowerPoint</vt:lpstr>
      <vt:lpstr> АКТУАЛЬНОСТЬ </vt:lpstr>
      <vt:lpstr> ЦЕЛЬ:  </vt:lpstr>
      <vt:lpstr> </vt:lpstr>
      <vt:lpstr>  «Театр физического развития дошкольников»</vt:lpstr>
      <vt:lpstr> Система  работы по организации физкультурно – театрализованной    деятельности</vt:lpstr>
      <vt:lpstr>  Физкультурно- оздоровительная  работа             с  элементами  театрализации:   </vt:lpstr>
      <vt:lpstr> Физкультурные досуги  </vt:lpstr>
      <vt:lpstr>Презентация PowerPoint</vt:lpstr>
      <vt:lpstr>          ЗАРЯДКА - РАЗМИНКА</vt:lpstr>
      <vt:lpstr>             ИГРЫ ПРЕВРАЩЕНИЯ</vt:lpstr>
      <vt:lpstr>       ИГРЫ   ДРАМАТИЗАЦИИ</vt:lpstr>
      <vt:lpstr>ИГРЫ -ИМИТАЦИИ</vt:lpstr>
      <vt:lpstr>  Развивающая  предметно – пространственная    среда</vt:lpstr>
      <vt:lpstr>Презентация PowerPoint</vt:lpstr>
      <vt:lpstr>      Взаимодействие с педагогами</vt:lpstr>
      <vt:lpstr>Взаимодействие с родителями</vt:lpstr>
      <vt:lpstr>Результативность</vt:lpstr>
      <vt:lpstr> Выводы: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Lenovo</dc:creator>
  <cp:lastModifiedBy>Шишлова Виктория</cp:lastModifiedBy>
  <cp:revision>35</cp:revision>
  <dcterms:created xsi:type="dcterms:W3CDTF">2019-03-17T08:43:57Z</dcterms:created>
  <dcterms:modified xsi:type="dcterms:W3CDTF">2019-03-19T02:37:18Z</dcterms:modified>
</cp:coreProperties>
</file>