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81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71" r:id="rId14"/>
    <p:sldId id="272" r:id="rId15"/>
    <p:sldId id="273" r:id="rId16"/>
    <p:sldId id="276" r:id="rId17"/>
    <p:sldId id="277" r:id="rId18"/>
    <p:sldId id="278" r:id="rId19"/>
    <p:sldId id="279" r:id="rId20"/>
    <p:sldId id="280" r:id="rId21"/>
    <p:sldId id="275" r:id="rId22"/>
    <p:sldId id="261" r:id="rId23"/>
    <p:sldId id="27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872" autoAdjust="0"/>
    <p:restoredTop sz="98190" autoAdjust="0"/>
  </p:normalViewPr>
  <p:slideViewPr>
    <p:cSldViewPr>
      <p:cViewPr>
        <p:scale>
          <a:sx n="82" d="100"/>
          <a:sy n="82" d="100"/>
        </p:scale>
        <p:origin x="-149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20266D-AF8C-4B6C-A5BA-CD557C8E32F0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D232F-24DA-44B3-9625-1860FF73970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D232F-24DA-44B3-9625-1860FF73970D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D232F-24DA-44B3-9625-1860FF73970D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29.03.2019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Проект по опытно – экспериментальной деятельности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Волшебный мир воды</a:t>
            </a:r>
          </a:p>
          <a:p>
            <a:pPr marL="0" indent="0" algn="ctr">
              <a:buNone/>
            </a:pPr>
            <a:endParaRPr lang="ru-RU" sz="48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Пронина И.Г. </a:t>
            </a:r>
          </a:p>
          <a:p>
            <a:pPr marL="0" indent="0" algn="r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МДОУ  </a:t>
            </a:r>
            <a:r>
              <a:rPr lang="ru-RU" sz="2000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/с «Березка»</a:t>
            </a:r>
          </a:p>
          <a:p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000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Толька 2019 г.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7592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147248" cy="792088"/>
          </a:xfrm>
        </p:spPr>
        <p:txBody>
          <a:bodyPr>
            <a:normAutofit/>
          </a:bodyPr>
          <a:lstStyle/>
          <a:p>
            <a:pPr algn="ctr"/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184576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endParaRPr lang="ru-RU" altLang="ru-RU" sz="2400" dirty="0">
              <a:latin typeface="Times New Roman" pitchFamily="16" charset="0"/>
            </a:endParaRPr>
          </a:p>
          <a:p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Вы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слыхали о воде? Говорят, она везде!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В луже, море, океане и водопроводном кране.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Как сосулька – замерзает, в лес туманом заползает,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Ледником в горах зовется, лентой серебристой вьется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Средь высоких, стройных елей рушится потоком селей,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На плите у вас кипит, паром чайника шипит,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Растворяет сахар в чае.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Мы ее не замечаем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Мы привыкли, что вода – наша спутница всегда! 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Без воды нам не умыться, не наесться, не напиться!</a:t>
            </a:r>
          </a:p>
          <a:p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Смею вам я доложить: без воды нам не прожить! </a:t>
            </a:r>
          </a:p>
          <a:p>
            <a:endParaRPr lang="ru-RU" sz="3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3100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Н.Рыжова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389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548680"/>
            <a:ext cx="8229600" cy="604867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b="1" dirty="0">
                <a:latin typeface="Times New Roman" pitchFamily="16" charset="0"/>
              </a:rPr>
              <a:t>Цель проекта: </a:t>
            </a:r>
            <a:r>
              <a:rPr lang="ru-RU" altLang="ru-RU" dirty="0">
                <a:latin typeface="Times New Roman" pitchFamily="16" charset="0"/>
              </a:rPr>
              <a:t>Расширить знания детей о воде и ее физических свойствах. </a:t>
            </a:r>
            <a:endParaRPr lang="ru-RU" altLang="ru-RU" b="1" dirty="0" smtClean="0">
              <a:latin typeface="Times New Roman" pitchFamily="16" charset="0"/>
            </a:endParaRP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b="1" dirty="0" smtClean="0">
                <a:latin typeface="Times New Roman" pitchFamily="16" charset="0"/>
              </a:rPr>
              <a:t>Задачи </a:t>
            </a:r>
            <a:r>
              <a:rPr lang="ru-RU" altLang="ru-RU" b="1" dirty="0">
                <a:latin typeface="Times New Roman" pitchFamily="16" charset="0"/>
              </a:rPr>
              <a:t>исследования:</a:t>
            </a: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dirty="0">
                <a:latin typeface="Times New Roman" pitchFamily="16" charset="0"/>
              </a:rPr>
              <a:t>1. Дать детям </a:t>
            </a:r>
            <a:r>
              <a:rPr lang="ru-RU" altLang="ru-RU" dirty="0" smtClean="0">
                <a:latin typeface="Times New Roman" pitchFamily="16" charset="0"/>
              </a:rPr>
              <a:t>углубленное представление </a:t>
            </a:r>
            <a:r>
              <a:rPr lang="ru-RU" altLang="ru-RU" dirty="0">
                <a:latin typeface="Times New Roman" pitchFamily="16" charset="0"/>
              </a:rPr>
              <a:t>о воде, её свойствах.</a:t>
            </a: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dirty="0">
                <a:latin typeface="Times New Roman" pitchFamily="16" charset="0"/>
              </a:rPr>
              <a:t>2. Формировать умение сравнивать и анализировать.</a:t>
            </a: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dirty="0">
                <a:latin typeface="Times New Roman" pitchFamily="16" charset="0"/>
              </a:rPr>
              <a:t>3. Развивать логическое мышление.</a:t>
            </a: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dirty="0">
                <a:latin typeface="Times New Roman" pitchFamily="16" charset="0"/>
              </a:rPr>
              <a:t>4. Формировать элементарные естественно - научные представления. </a:t>
            </a: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dirty="0">
                <a:latin typeface="Times New Roman" pitchFamily="16" charset="0"/>
              </a:rPr>
              <a:t>5. Формировать умения детей делать </a:t>
            </a:r>
            <a:r>
              <a:rPr lang="ru-RU" altLang="ru-RU" dirty="0" smtClean="0">
                <a:latin typeface="Times New Roman" pitchFamily="16" charset="0"/>
              </a:rPr>
              <a:t>обобщения </a:t>
            </a:r>
            <a:r>
              <a:rPr lang="ru-RU" altLang="ru-RU" dirty="0">
                <a:latin typeface="Times New Roman" pitchFamily="16" charset="0"/>
              </a:rPr>
              <a:t>и выводы, опираясь на знания и умения, полученные в ходе опытно-исследовательской деятельности.</a:t>
            </a: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b="1" dirty="0">
                <a:latin typeface="Times New Roman" pitchFamily="16" charset="0"/>
              </a:rPr>
              <a:t>Объект исследования:</a:t>
            </a:r>
            <a:r>
              <a:rPr lang="ru-RU" altLang="ru-RU" dirty="0">
                <a:latin typeface="Times New Roman" pitchFamily="16" charset="0"/>
              </a:rPr>
              <a:t> </a:t>
            </a:r>
            <a:r>
              <a:rPr lang="ru-RU" altLang="ru-RU" dirty="0" smtClean="0">
                <a:latin typeface="Times New Roman" pitchFamily="16" charset="0"/>
              </a:rPr>
              <a:t>вода.</a:t>
            </a:r>
            <a:endParaRPr lang="ru-RU" altLang="ru-RU" b="1" dirty="0" smtClean="0">
              <a:latin typeface="Times New Roman" pitchFamily="16" charset="0"/>
            </a:endParaRP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b="1" dirty="0" smtClean="0">
                <a:latin typeface="Times New Roman" pitchFamily="16" charset="0"/>
              </a:rPr>
              <a:t>Предмет исследования:</a:t>
            </a:r>
            <a:r>
              <a:rPr lang="ru-RU" altLang="ru-RU" dirty="0" smtClean="0">
                <a:latin typeface="Times New Roman" pitchFamily="16" charset="0"/>
              </a:rPr>
              <a:t> свойства воды.</a:t>
            </a:r>
            <a:endParaRPr lang="ru-RU" altLang="ru-RU" dirty="0">
              <a:latin typeface="Times New Roman" pitchFamily="16" charset="0"/>
            </a:endParaRP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b="1" dirty="0">
                <a:latin typeface="Times New Roman" pitchFamily="16" charset="0"/>
              </a:rPr>
              <a:t>Методы </a:t>
            </a:r>
            <a:r>
              <a:rPr lang="ru-RU" altLang="ru-RU" b="1" dirty="0" smtClean="0">
                <a:latin typeface="Times New Roman" pitchFamily="16" charset="0"/>
              </a:rPr>
              <a:t>и приемы исследования</a:t>
            </a:r>
            <a:r>
              <a:rPr lang="ru-RU" altLang="ru-RU" b="1" dirty="0">
                <a:latin typeface="Times New Roman" pitchFamily="16" charset="0"/>
              </a:rPr>
              <a:t>:</a:t>
            </a:r>
            <a:r>
              <a:rPr lang="ru-RU" altLang="ru-RU" dirty="0">
                <a:latin typeface="Times New Roman" pitchFamily="16" charset="0"/>
              </a:rPr>
              <a:t> наблюдение, </a:t>
            </a:r>
            <a:r>
              <a:rPr lang="ru-RU" altLang="ru-RU" dirty="0" smtClean="0">
                <a:latin typeface="Times New Roman" pitchFamily="16" charset="0"/>
              </a:rPr>
              <a:t>эксперименты, </a:t>
            </a:r>
            <a:r>
              <a:rPr lang="ru-RU" altLang="ru-RU" dirty="0">
                <a:latin typeface="Times New Roman" pitchFamily="16" charset="0"/>
              </a:rPr>
              <a:t>беседа</a:t>
            </a:r>
            <a:r>
              <a:rPr lang="ru-RU" altLang="ru-RU" dirty="0" smtClean="0">
                <a:latin typeface="Times New Roman" pitchFamily="16" charset="0"/>
              </a:rPr>
              <a:t>,  фото </a:t>
            </a:r>
            <a:r>
              <a:rPr lang="ru-RU" altLang="ru-RU" dirty="0">
                <a:latin typeface="Times New Roman" pitchFamily="16" charset="0"/>
              </a:rPr>
              <a:t>— фиксация, </a:t>
            </a:r>
            <a:r>
              <a:rPr lang="ru-RU" dirty="0" smtClean="0"/>
              <a:t>чтение художественных произведений, дидактические и словесные игры.</a:t>
            </a:r>
            <a:endParaRPr lang="ru-RU" altLang="ru-RU" dirty="0">
              <a:latin typeface="Times New Roman" pitchFamily="16" charset="0"/>
            </a:endParaRPr>
          </a:p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r>
              <a:rPr lang="ru-RU" altLang="ru-RU" b="1" dirty="0">
                <a:latin typeface="Times New Roman" pitchFamily="16" charset="0"/>
              </a:rPr>
              <a:t>Длительность проекта:</a:t>
            </a:r>
            <a:r>
              <a:rPr lang="ru-RU" altLang="ru-RU" dirty="0">
                <a:latin typeface="Times New Roman" pitchFamily="16" charset="0"/>
              </a:rPr>
              <a:t> </a:t>
            </a:r>
            <a:r>
              <a:rPr lang="ru-RU" altLang="ru-RU" dirty="0" smtClean="0">
                <a:latin typeface="Times New Roman" pitchFamily="16" charset="0"/>
              </a:rPr>
              <a:t>краткосрочный.</a:t>
            </a:r>
            <a:endParaRPr lang="ru-RU" altLang="ru-RU" dirty="0">
              <a:latin typeface="Times New Roman" pitchFamily="1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7269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1214422"/>
            <a:ext cx="7829576" cy="428628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Предполагаемый результат: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785926"/>
            <a:ext cx="8158162" cy="446723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 Дети будут иметь достаточное представление о свойствах воды и ее значении в жизни всего живого и человека, научатся бережному отношению к воде.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 У детей появятся новые умения и навыки при проведении экспериментов и опытов с водой, закрепятся навыки взаимодействия друг с другом в процессе совместной деятельности.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 У детей разовьется познавательный интерес, инициативность, самостоятельность, творческие способности.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 Активизируется и обогатиться речь, дети научатся вступать в активное взаимодействие со взрослыми и другими детьми в процессе общения, при проведении опытов и экспериментов.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 Обогатиться и пополниться новым пособиям развивающая предметно-пространственная среда группы.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1196752"/>
            <a:ext cx="8229600" cy="5089768"/>
          </a:xfrm>
        </p:spPr>
        <p:txBody>
          <a:bodyPr>
            <a:normAutofit/>
          </a:bodyPr>
          <a:lstStyle/>
          <a:p>
            <a:pPr marL="0" indent="0">
              <a:lnSpc>
                <a:spcPct val="95000"/>
              </a:lnSpc>
              <a:buClrTx/>
              <a:buNone/>
              <a:tabLst>
                <a:tab pos="0" algn="l"/>
                <a:tab pos="104775" algn="l"/>
                <a:tab pos="554038" algn="l"/>
                <a:tab pos="1003300" algn="l"/>
                <a:tab pos="1452563" algn="l"/>
                <a:tab pos="1901825" algn="l"/>
                <a:tab pos="2351088" algn="l"/>
                <a:tab pos="2800350" algn="l"/>
                <a:tab pos="3249613" algn="l"/>
                <a:tab pos="3698875" algn="l"/>
                <a:tab pos="4148138" algn="l"/>
                <a:tab pos="4597400" algn="l"/>
                <a:tab pos="5046663" algn="l"/>
                <a:tab pos="5495925" algn="l"/>
                <a:tab pos="5945188" algn="l"/>
                <a:tab pos="6394450" algn="l"/>
                <a:tab pos="6843713" algn="l"/>
                <a:tab pos="7292975" algn="l"/>
                <a:tab pos="7742238" algn="l"/>
                <a:tab pos="8191500" algn="l"/>
                <a:tab pos="8640763" algn="l"/>
              </a:tabLst>
            </a:pPr>
            <a:endParaRPr lang="ru-RU" altLang="ru-RU" sz="2000" dirty="0">
              <a:latin typeface="Times New Roman" pitchFamily="16" charset="0"/>
            </a:endParaRPr>
          </a:p>
          <a:p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500042"/>
            <a:ext cx="771530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проекта:</a:t>
            </a:r>
          </a:p>
          <a:p>
            <a:endParaRPr lang="ru-RU" dirty="0" smtClean="0"/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1)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Подготовительный этап: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Создание технической базы для детского экспериментирования (оборудование, природные  материалы).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Отображение цели и задач проекта.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2) Реализация проекта: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Теоретическая часть: Разработка плана, конспекта НОД.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Практическая часть: а) Занятия по экологическому воспитанию б) Связь с другими видами деятельности: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Игровая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Продуктивная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Познавательно-исследовательская (опыты) 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Коммуникативная (беседы, чтение художественной литературы)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Учебная (речевое развитие, рисование, лепка)</a:t>
            </a:r>
          </a:p>
          <a:p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3) Заключительный этап: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Презентация проекта.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996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357214"/>
            <a:ext cx="9144000" cy="2286016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 №1.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 свойства воды</a:t>
            </a:r>
            <a:b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№1 «Плывут кораблики»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5796" y="1857364"/>
            <a:ext cx="8258204" cy="50006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этого эксперимента понадобится: тарелка с водой, в которую опускаем кораблики, затем в центр тарелки капаем средство для мытья посуды.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esktop\Новая папка (3)\IMG_20190224_1314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3071810"/>
            <a:ext cx="3786214" cy="33575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1473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611560" y="404664"/>
            <a:ext cx="8229600" cy="6167608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Поверхностное натяжение воды разрушается мылом и кораблики «расплываются» к стенкам тарелки.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2" descr="C:\Users\User\Desktop\Новая папка (3)\IMG_20190224_1319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857232"/>
            <a:ext cx="4000528" cy="4143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9511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864096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№2 «Подводная лодка»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проведения опыта нужны: соль, сырое яйцо,  2 стакана, и вода. В первый стакан наливаем простой воды, во второй добавляем соль, опускаем яйцо в первый стакан, затем во второй и наблюдаем…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C:\Users\User\Desktop\Новая папка (3)\IMG_20190217_174027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714620"/>
            <a:ext cx="3500462" cy="3214710"/>
          </a:xfrm>
          <a:prstGeom prst="rect">
            <a:avLst/>
          </a:prstGeom>
          <a:noFill/>
        </p:spPr>
      </p:pic>
      <p:pic>
        <p:nvPicPr>
          <p:cNvPr id="5123" name="Picture 3" descr="C:\Users\User\Desktop\Новая папка (3)\IMG_20190217_174115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714620"/>
            <a:ext cx="3643338" cy="314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6016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4294967295"/>
          </p:nvPr>
        </p:nvSpPr>
        <p:spPr>
          <a:xfrm>
            <a:off x="467544" y="260648"/>
            <a:ext cx="8229600" cy="60456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Соленая вода тяжелее, простой. Добавляя соль в воду, мы увеличиваем плотность воды. Поэтому и плавать в соленой морской воде легче, чем в речной.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Users\User\Desktop\Новая папка (3)\IMG_20190217_174323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785794"/>
            <a:ext cx="4929222" cy="4143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67510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№ 3 «Волшебница вода»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тарелку налить подкрашенной воды. На воду опустить  свечу, её нужно зажечь. Затем стаканом накрываем свечу, и когда свеча потухнет вода втянется внутрь банки.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esktop\IMG_20190216_2302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2428868"/>
            <a:ext cx="3429025" cy="3500462"/>
          </a:xfrm>
          <a:prstGeom prst="rect">
            <a:avLst/>
          </a:prstGeom>
          <a:noFill/>
        </p:spPr>
      </p:pic>
      <p:pic>
        <p:nvPicPr>
          <p:cNvPr id="1028" name="Picture 4" descr="C:\Users\User\Desktop\IMG_20190216_2256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2428868"/>
            <a:ext cx="3143272" cy="35004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37473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28596" y="357166"/>
            <a:ext cx="8229600" cy="590160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Когда воздух в стакане нагрелся, он расширился. Нагретый воздух выйдет из стакана, и благодаря разности атмосферного давления внутри стакана вода заполняет пустое место в стакане.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User\Desktop\IMG_20190216_230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142984"/>
            <a:ext cx="3500462" cy="3357586"/>
          </a:xfrm>
          <a:prstGeom prst="rect">
            <a:avLst/>
          </a:prstGeom>
          <a:noFill/>
        </p:spPr>
      </p:pic>
      <p:pic>
        <p:nvPicPr>
          <p:cNvPr id="2051" name="Picture 3" descr="C:\Users\User\Desktop\IMG_20190216_2302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142984"/>
            <a:ext cx="3571900" cy="33575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510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№ 4 «Волшебная ткань непроливайка»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эксперимента понадобится: банка накрытая марлей, закрепляем марлю канцелярской резинкой. Наливаем через марлю воды, затем переворачиваем банку.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User\Desktop\IMG_20190216_2241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643182"/>
            <a:ext cx="4572032" cy="37147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5380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332656"/>
            <a:ext cx="8229600" cy="59919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Вывод: Вода заполняет дырочки марли, тем самым создается поверхностное натяжение воды. Давление воздуха в банке меньше, чем снаружи и поэтому вода не выливается.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User\Desktop\IMG_20190216_2244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857232"/>
            <a:ext cx="4429156" cy="41434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27592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№5 «Радуга в стакане»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этого эксперимента: стаканчики – 4 штук, краска, кисточка, сахар, ложечка, шприц, вода. В стаканчики наливаем воду, добавляем сахар по возрастанию: в первый – 1 ложку, во второй – 2 ложки и в третий – 3 ложки сахара. Затем воду закрашиваем в цвета радуги.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User\Desktop\IMG_20190224_1336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428868"/>
            <a:ext cx="4071966" cy="38576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1247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95536" y="332656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Вывод: Добавляя сахар в воду, мы увеличиваем плотность воды. Чем больше сахара, тем вода становится легче, и не смешиваются слои.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62395" r="5186"/>
          <a:stretch/>
        </p:blipFill>
        <p:spPr>
          <a:xfrm>
            <a:off x="2571736" y="1142984"/>
            <a:ext cx="4000528" cy="35004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1380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86808" cy="335758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Этап № 2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Изучаем три состояния воды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«Загадочные человечки»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28596" y="2285992"/>
            <a:ext cx="8258204" cy="4038608"/>
          </a:xfrm>
        </p:spPr>
        <p:txBody>
          <a:bodyPr>
            <a:normAutofit/>
          </a:bodyPr>
          <a:lstStyle/>
          <a:p>
            <a:pPr lvl="2"/>
            <a:r>
              <a:rPr lang="ru-RU" sz="2400" dirty="0" smtClean="0"/>
              <a:t>Дети знакомятся с тремя состояниями воды твердым, жидким и газообразным, для этого эксперимента нам понадобится лед или снег, стеклянная колба и горелка</a:t>
            </a:r>
            <a:r>
              <a:rPr lang="ru-RU" sz="2000" dirty="0" smtClean="0"/>
              <a:t>.  </a:t>
            </a:r>
            <a:endParaRPr lang="ru-RU" sz="2000" dirty="0"/>
          </a:p>
        </p:txBody>
      </p:sp>
      <p:pic>
        <p:nvPicPr>
          <p:cNvPr id="1026" name="Picture 2" descr="C:\Users\User\Desktop\Новая папка\hq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9200" y="3857628"/>
            <a:ext cx="4572000" cy="27670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Вывод: вода из твердого состояния в тепле переходит в жидкое состояние и при нагревание  с помощью горелки испаряется.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Новая папка\4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857232"/>
            <a:ext cx="3786214" cy="39290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Этап № 3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Взаимодействие воды с веществами 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«Вулкан» 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этого эксперимента понадобится: пищевая сода, лимонная кислота и вода.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IMG_20190216_2229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2857496"/>
            <a:ext cx="3286148" cy="3357586"/>
          </a:xfrm>
          <a:prstGeom prst="rect">
            <a:avLst/>
          </a:prstGeom>
          <a:noFill/>
        </p:spPr>
      </p:pic>
      <p:pic>
        <p:nvPicPr>
          <p:cNvPr id="5123" name="Picture 3" descr="C:\Users\User\Desktop\IMG_20190216_2232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2857496"/>
            <a:ext cx="3000396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Вывод:  вода вступает в реакцию с пищевой содой, лимонной кислотой и получается настоящие волшебство.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IMG_20190216_223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142984"/>
            <a:ext cx="3429024" cy="3857652"/>
          </a:xfrm>
          <a:prstGeom prst="rect">
            <a:avLst/>
          </a:prstGeom>
          <a:noFill/>
        </p:spPr>
      </p:pic>
      <p:pic>
        <p:nvPicPr>
          <p:cNvPr id="6147" name="Picture 3" descr="C:\Users\User\Desktop\IMG_20190216_2234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142984"/>
            <a:ext cx="3857652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Наше творчество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357826"/>
          </a:xfrm>
        </p:spPr>
        <p:txBody>
          <a:bodyPr/>
          <a:lstStyle/>
          <a:p>
            <a:r>
              <a:rPr lang="ru-RU" dirty="0" smtClean="0"/>
              <a:t>Тема: «Подводный мир»</a:t>
            </a:r>
            <a:endParaRPr lang="ru-RU" dirty="0"/>
          </a:p>
        </p:txBody>
      </p:sp>
      <p:pic>
        <p:nvPicPr>
          <p:cNvPr id="3075" name="Picture 3" descr="C:\Users\User\Desktop\Новая папка (3)\IMG_20190217_1429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000240"/>
            <a:ext cx="2500330" cy="2357454"/>
          </a:xfrm>
          <a:prstGeom prst="rect">
            <a:avLst/>
          </a:prstGeom>
          <a:noFill/>
        </p:spPr>
      </p:pic>
      <p:pic>
        <p:nvPicPr>
          <p:cNvPr id="3076" name="Picture 4" descr="C:\Users\User\Desktop\Новая папка (3)\IMG_20190217_1545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000240"/>
            <a:ext cx="2643206" cy="2357454"/>
          </a:xfrm>
          <a:prstGeom prst="rect">
            <a:avLst/>
          </a:prstGeom>
          <a:noFill/>
        </p:spPr>
      </p:pic>
      <p:pic>
        <p:nvPicPr>
          <p:cNvPr id="1026" name="Picture 2" descr="C:\Users\User\Desktop\Новая папка (3)\IMG_20190221_2119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4429132"/>
            <a:ext cx="2357454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22344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27848"/>
          </a:xfrm>
        </p:spPr>
        <p:txBody>
          <a:bodyPr numCol="1"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ходе проведенной работы мы пришли к следующим выводам: вода прозрачна но принимает цвет вещества, которое в ней растворяется, при добавлении сахара и соли увеличивается плотность воды, также вода может находится в трех состояниях: твердом, жидком и газообразном. Не все вещества растворяются в воде, некоторые вещества вступают с ней в реакцию и получается настоящее чудо.  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User\Desktop\презинтация 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4000504"/>
            <a:ext cx="3000396" cy="2571768"/>
          </a:xfrm>
          <a:prstGeom prst="rect">
            <a:avLst/>
          </a:prstGeom>
          <a:noFill/>
        </p:spPr>
      </p:pic>
      <p:pic>
        <p:nvPicPr>
          <p:cNvPr id="4099" name="Picture 3" descr="C:\Users\User\Desktop\презинтац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9" y="4000504"/>
            <a:ext cx="2928958" cy="26432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7723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323528" y="836712"/>
            <a:ext cx="8229600" cy="5184576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24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algn="just">
              <a:buNone/>
            </a:pPr>
            <a:r>
              <a:rPr lang="ru-RU" altLang="ru-RU" sz="24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	Вода</a:t>
            </a:r>
            <a:r>
              <a:rPr lang="ru-RU" altLang="ru-RU" sz="2400" b="1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! У тебя нет ни вкуса, ни цвета, ни запаха, тебя невозможно описать, тобой наслаждаются, не ведая, что ты такое! Нельзя сказать, что ты необходима для жизни: ты сама жизнь. Ты наполняешь нас радостью, которую не объяснишь нашими чувствами. Ты самое большое богатство на свете. </a:t>
            </a:r>
          </a:p>
          <a:p>
            <a:pPr marL="0" indent="0" algn="r">
              <a:buNone/>
            </a:pPr>
            <a:endParaRPr lang="ru-RU" altLang="ru-RU" sz="2400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r>
              <a:rPr lang="ru-RU" alt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Антуан </a:t>
            </a:r>
            <a:r>
              <a:rPr lang="ru-RU" altLang="ru-RU" sz="2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 </a:t>
            </a:r>
            <a:r>
              <a:rPr lang="ru-RU" altLang="ru-RU" sz="24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Сент</a:t>
            </a:r>
            <a:r>
              <a:rPr lang="ru-RU" altLang="ru-RU" sz="24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Экзюпери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0643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467544" y="332656"/>
            <a:ext cx="8229600" cy="6048672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0" indent="0" algn="ctr">
              <a:buNone/>
            </a:pPr>
            <a:endParaRPr lang="ru-RU" sz="4800" i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4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3228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1480</TotalTime>
  <Words>848</Words>
  <Application>Microsoft Office PowerPoint</Application>
  <PresentationFormat>Экран (4:3)</PresentationFormat>
  <Paragraphs>157</Paragraphs>
  <Slides>23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Проект по опытно – экспериментальной деятельности</vt:lpstr>
      <vt:lpstr>Слайд 2</vt:lpstr>
      <vt:lpstr>Слайд 3</vt:lpstr>
      <vt:lpstr>Предполагаемый результат:</vt:lpstr>
      <vt:lpstr>Слайд 5</vt:lpstr>
      <vt:lpstr>Этап №1. Изучаем свойства воды Опыт №1 «Плывут кораблики» </vt:lpstr>
      <vt:lpstr>Слайд 7</vt:lpstr>
      <vt:lpstr>Опыт №2 «Подводная лодка»</vt:lpstr>
      <vt:lpstr>Слайд 9</vt:lpstr>
      <vt:lpstr>Опыт № 3 «Волшебница вода»</vt:lpstr>
      <vt:lpstr>Слайд 11</vt:lpstr>
      <vt:lpstr>Опыт № 4 «Волшебная ткань непроливайка»</vt:lpstr>
      <vt:lpstr>Слайд 13</vt:lpstr>
      <vt:lpstr>Опыт №5 «Радуга в стакане»</vt:lpstr>
      <vt:lpstr>Слайд 15</vt:lpstr>
      <vt:lpstr>Этап № 2  Изучаем три состояния воды  «Загадочные человечки»  </vt:lpstr>
      <vt:lpstr>Слайд 17</vt:lpstr>
      <vt:lpstr>Этап № 3 Взаимодействие воды с веществами  «Вулкан» </vt:lpstr>
      <vt:lpstr>Слайд 19</vt:lpstr>
      <vt:lpstr>Наше творчество </vt:lpstr>
      <vt:lpstr>Вывод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опытно – экспериментальной деятельности</dc:title>
  <dc:creator>Людмила</dc:creator>
  <cp:lastModifiedBy>User</cp:lastModifiedBy>
  <cp:revision>127</cp:revision>
  <dcterms:created xsi:type="dcterms:W3CDTF">2016-02-28T06:34:39Z</dcterms:created>
  <dcterms:modified xsi:type="dcterms:W3CDTF">2019-03-28T20:52:27Z</dcterms:modified>
</cp:coreProperties>
</file>