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63" r:id="rId4"/>
    <p:sldId id="264" r:id="rId5"/>
    <p:sldId id="265" r:id="rId6"/>
    <p:sldId id="267" r:id="rId7"/>
    <p:sldId id="266" r:id="rId8"/>
    <p:sldId id="268" r:id="rId9"/>
    <p:sldId id="269" r:id="rId10"/>
    <p:sldId id="270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6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53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85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353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204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00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11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634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283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848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445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505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845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3792" y="617518"/>
            <a:ext cx="9452759" cy="1923802"/>
          </a:xfrm>
        </p:spPr>
        <p:txBody>
          <a:bodyPr/>
          <a:lstStyle/>
          <a:p>
            <a:r>
              <a:rPr lang="ru-RU" sz="54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 </a:t>
            </a:r>
            <a:r>
              <a:rPr lang="ru-RU" sz="5400" b="1" dirty="0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1" dirty="0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Весёлая прогулка</a:t>
            </a:r>
            <a:r>
              <a:rPr lang="ru-RU" sz="5400" b="1" dirty="0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54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43004" y="3990109"/>
            <a:ext cx="3603522" cy="2136055"/>
          </a:xfrm>
        </p:spPr>
        <p:txBody>
          <a:bodyPr/>
          <a:lstStyle/>
          <a:p>
            <a:pPr marL="0" indent="0"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  <a:endParaRPr lang="ru-RU" sz="1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</a:t>
            </a: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№</a:t>
            </a: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  <a:p>
            <a:pPr marL="0" indent="0">
              <a:buNone/>
            </a:pP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№ 30»</a:t>
            </a:r>
          </a:p>
          <a:p>
            <a:pPr marL="0" indent="0">
              <a:buNone/>
            </a:pP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Балакина И.В</a:t>
            </a: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82" y="2382468"/>
            <a:ext cx="5197433" cy="3898075"/>
          </a:xfrm>
          <a:prstGeom prst="rect">
            <a:avLst/>
          </a:prstGeom>
          <a:ln w="38100"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64444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9542" y="4406901"/>
            <a:ext cx="5186741" cy="1362075"/>
          </a:xfrm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622528" y="1353787"/>
            <a:ext cx="4703756" cy="1710047"/>
          </a:xfrm>
        </p:spPr>
        <p:txBody>
          <a:bodyPr/>
          <a:lstStyle/>
          <a:p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гости к нам пришла зима </a:t>
            </a:r>
          </a:p>
          <a:p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Стали белыми дома</a:t>
            </a:r>
          </a:p>
          <a:p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 летает там и тут</a:t>
            </a:r>
          </a:p>
          <a:p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Ребятня гулять идут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692" y="984001"/>
            <a:ext cx="3790950" cy="5054600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29524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3902" y="1710046"/>
            <a:ext cx="6103916" cy="2363190"/>
          </a:xfrm>
        </p:spPr>
        <p:txBody>
          <a:bodyPr/>
          <a:lstStyle/>
          <a:p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Горка очень нам нужна</a:t>
            </a:r>
            <a:b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будем мы лениться</a:t>
            </a:r>
            <a:b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Лопаты дружно мы возьмём </a:t>
            </a:r>
            <a:b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будем все трудиться</a:t>
            </a:r>
            <a:endParaRPr lang="ru-RU" sz="3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642" y="617518"/>
            <a:ext cx="4239132" cy="5652178"/>
          </a:xfr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37320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2623" y="1"/>
            <a:ext cx="7042068" cy="2244436"/>
          </a:xfrm>
        </p:spPr>
        <p:txBody>
          <a:bodyPr/>
          <a:lstStyle/>
          <a:p>
            <a: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и горочка готова, рады мы стараться, чтобы вместе с детворой  с горки покататься !</a:t>
            </a:r>
            <a:endParaRPr lang="ru-RU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154" y="1318163"/>
            <a:ext cx="3104715" cy="4139621"/>
          </a:xfrm>
          <a:ln>
            <a:solidFill>
              <a:schemeClr val="tx2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292" y="2046721"/>
            <a:ext cx="3304062" cy="4405415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95685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1569" y="3859481"/>
            <a:ext cx="4348130" cy="938150"/>
          </a:xfrm>
        </p:spPr>
        <p:txBody>
          <a:bodyPr/>
          <a:lstStyle/>
          <a:p>
            <a:endParaRPr lang="ru-RU" sz="24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51314" y="4904509"/>
            <a:ext cx="7125195" cy="1306286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зимой играть, можно в цель снежки метать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колечки  покидать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20" y="629392"/>
            <a:ext cx="3467594" cy="260069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304" y="724395"/>
            <a:ext cx="3340924" cy="2505693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831272"/>
            <a:ext cx="2788941" cy="3740727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57072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3792" y="985652"/>
            <a:ext cx="9452759" cy="1555668"/>
          </a:xfrm>
        </p:spPr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В хоккей с друзьями поиграть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801" y="2256313"/>
            <a:ext cx="4607297" cy="3455472"/>
          </a:xfr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18182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5142" y="486888"/>
            <a:ext cx="5958637" cy="13062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82639" y="1353788"/>
            <a:ext cx="6243645" cy="1092530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дорожке пробежать</a:t>
            </a:r>
          </a:p>
          <a:p>
            <a:pPr algn="ctr"/>
            <a:r>
              <a:rPr lang="ru-RU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попрыгать, поскакать</a:t>
            </a:r>
            <a:endParaRPr lang="ru-RU" sz="4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5" b="26790"/>
          <a:stretch/>
        </p:blipFill>
        <p:spPr>
          <a:xfrm>
            <a:off x="605641" y="795646"/>
            <a:ext cx="3776353" cy="4269179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43" y="2876797"/>
            <a:ext cx="4350328" cy="326274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58513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5777" y="617518"/>
            <a:ext cx="5450774" cy="1923802"/>
          </a:xfrm>
          <a:ln>
            <a:noFill/>
          </a:ln>
        </p:spPr>
        <p:txBody>
          <a:bodyPr/>
          <a:lstStyle/>
          <a:p>
            <a:r>
              <a:rPr lang="ru-RU" sz="4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Пещеру в снегу отрыли ребята</a:t>
            </a:r>
            <a:br>
              <a:rPr lang="ru-RU" sz="4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Играли они в игру медвежата</a:t>
            </a:r>
            <a:endParaRPr lang="ru-RU" sz="4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1" t="1310" r="18555" b="-1"/>
          <a:stretch/>
        </p:blipFill>
        <p:spPr>
          <a:xfrm>
            <a:off x="1021277" y="1156752"/>
            <a:ext cx="4263243" cy="5055857"/>
          </a:xfr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39934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520" y="1092530"/>
            <a:ext cx="7267698" cy="1553687"/>
          </a:xfrm>
        </p:spPr>
        <p:txBody>
          <a:bodyPr/>
          <a:lstStyle/>
          <a:p>
            <a:pPr algn="ctr"/>
            <a:r>
              <a:rPr lang="ru-RU" sz="24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Мороз румянит щёки </a:t>
            </a:r>
            <a:br>
              <a:rPr lang="ru-RU" sz="24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щиплет за носишки</a:t>
            </a:r>
            <a:br>
              <a:rPr lang="ru-RU" sz="24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не смолкает шум и гам</a:t>
            </a:r>
            <a:br>
              <a:rPr lang="ru-RU" sz="24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гуляют ребятишки</a:t>
            </a:r>
            <a:endParaRPr lang="ru-RU" sz="24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2519" y="4488873"/>
            <a:ext cx="10613765" cy="855023"/>
          </a:xfrm>
        </p:spPr>
        <p:txBody>
          <a:bodyPr/>
          <a:lstStyle/>
          <a:p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43" y="2796639"/>
            <a:ext cx="5145975" cy="3604161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13913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1793175"/>
            <a:ext cx="9653456" cy="1175656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14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1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81BD"/>
      </a:hlink>
      <a:folHlink>
        <a:srgbClr val="4F81BD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82</Words>
  <Application>Microsoft Office PowerPoint</Application>
  <PresentationFormat>Широкоэкранный</PresentationFormat>
  <Paragraphs>18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1_Тема Office</vt:lpstr>
      <vt:lpstr>Презентация на тему «Весёлая прогулка»  </vt:lpstr>
      <vt:lpstr>Презентация PowerPoint</vt:lpstr>
      <vt:lpstr>Горка очень нам нужна Не будем мы лениться Лопаты дружно мы возьмём  И будем все трудиться</vt:lpstr>
      <vt:lpstr> Вот и горочка готова, рады мы стараться, чтобы вместе с детворой  с горки покататься !</vt:lpstr>
      <vt:lpstr>Презентация PowerPoint</vt:lpstr>
      <vt:lpstr>В хоккей с друзьями поиграть</vt:lpstr>
      <vt:lpstr>Презентация PowerPoint</vt:lpstr>
      <vt:lpstr>Пещеру в снегу отрыли ребята Играли они в игру медвежата</vt:lpstr>
      <vt:lpstr>Мороз румянит щёки   и щиплет за носишки Но не смолкает шум и гам гуляют ребятишки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2018-02-10T07:47:31Z</dcterms:created>
  <dcterms:modified xsi:type="dcterms:W3CDTF">2019-01-31T07:51:34Z</dcterms:modified>
</cp:coreProperties>
</file>