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67" r:id="rId3"/>
    <p:sldId id="266" r:id="rId4"/>
    <p:sldId id="257" r:id="rId5"/>
    <p:sldId id="258" r:id="rId6"/>
    <p:sldId id="259" r:id="rId7"/>
    <p:sldId id="260" r:id="rId8"/>
    <p:sldId id="261" r:id="rId9"/>
    <p:sldId id="262" r:id="rId10"/>
    <p:sldId id="268" r:id="rId11"/>
    <p:sldId id="269" r:id="rId12"/>
    <p:sldId id="270" r:id="rId13"/>
    <p:sldId id="264" r:id="rId14"/>
  </p:sldIdLst>
  <p:sldSz cx="9906000" cy="6858000" type="A4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90" y="-174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AE9F7F-285D-491A-8CBF-3387A1187DFF}" type="datetimeFigureOut">
              <a:rPr lang="ru-RU" smtClean="0"/>
              <a:pPr/>
              <a:t>17.11.2022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52500" y="685800"/>
            <a:ext cx="4953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0B5E8C-512C-4F60-8F4C-BC21C709764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498461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52500" y="685800"/>
            <a:ext cx="4953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0B5E8C-512C-4F60-8F4C-BC21C709764D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010019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A540A-7821-4792-962E-EEC6DA5C3DAE}" type="datetimeFigureOut">
              <a:rPr lang="ru-RU" smtClean="0"/>
              <a:pPr/>
              <a:t>17.11.2022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0E9FB-275B-4D9E-AAC8-B9DD2391CED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A540A-7821-4792-962E-EEC6DA5C3DAE}" type="datetimeFigureOut">
              <a:rPr lang="ru-RU" smtClean="0"/>
              <a:pPr/>
              <a:t>17.11.2022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0E9FB-275B-4D9E-AAC8-B9DD2391CED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A540A-7821-4792-962E-EEC6DA5C3DAE}" type="datetimeFigureOut">
              <a:rPr lang="ru-RU" smtClean="0"/>
              <a:pPr/>
              <a:t>17.11.2022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0E9FB-275B-4D9E-AAC8-B9DD2391CED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A540A-7821-4792-962E-EEC6DA5C3DAE}" type="datetimeFigureOut">
              <a:rPr lang="ru-RU" smtClean="0"/>
              <a:pPr/>
              <a:t>17.11.2022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0E9FB-275B-4D9E-AAC8-B9DD2391CED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A540A-7821-4792-962E-EEC6DA5C3DAE}" type="datetimeFigureOut">
              <a:rPr lang="ru-RU" smtClean="0"/>
              <a:pPr/>
              <a:t>17.11.2022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0E9FB-275B-4D9E-AAC8-B9DD2391CED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A540A-7821-4792-962E-EEC6DA5C3DAE}" type="datetimeFigureOut">
              <a:rPr lang="ru-RU" smtClean="0"/>
              <a:pPr/>
              <a:t>17.11.2022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0E9FB-275B-4D9E-AAC8-B9DD2391CED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A540A-7821-4792-962E-EEC6DA5C3DAE}" type="datetimeFigureOut">
              <a:rPr lang="ru-RU" smtClean="0"/>
              <a:pPr/>
              <a:t>17.11.2022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0E9FB-275B-4D9E-AAC8-B9DD2391CED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A540A-7821-4792-962E-EEC6DA5C3DAE}" type="datetimeFigureOut">
              <a:rPr lang="ru-RU" smtClean="0"/>
              <a:pPr/>
              <a:t>17.11.2022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0E9FB-275B-4D9E-AAC8-B9DD2391CED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A540A-7821-4792-962E-EEC6DA5C3DAE}" type="datetimeFigureOut">
              <a:rPr lang="ru-RU" smtClean="0"/>
              <a:pPr/>
              <a:t>17.11.2022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0E9FB-275B-4D9E-AAC8-B9DD2391CED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A540A-7821-4792-962E-EEC6DA5C3DAE}" type="datetimeFigureOut">
              <a:rPr lang="ru-RU" smtClean="0"/>
              <a:pPr/>
              <a:t>17.11.2022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0E9FB-275B-4D9E-AAC8-B9DD2391CED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A540A-7821-4792-962E-EEC6DA5C3DAE}" type="datetimeFigureOut">
              <a:rPr lang="ru-RU" smtClean="0"/>
              <a:pPr/>
              <a:t>17.11.2022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0E9FB-275B-4D9E-AAC8-B9DD2391CED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7A540A-7821-4792-962E-EEC6DA5C3DAE}" type="datetimeFigureOut">
              <a:rPr lang="ru-RU" smtClean="0"/>
              <a:pPr/>
              <a:t>17.11.2022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30E9FB-275B-4D9E-AAC8-B9DD2391CED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https://i.siteapi.org/GqGTSa1Gd8WBlrEXjD8dnFlsb0g=/0x0:718x900/d6f45e4ec637428.s2.siteapi.org/img/pdbk3q6sz280o4088o0owcksg4c04s"/>
          <p:cNvPicPr/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720752" y="2564904"/>
            <a:ext cx="3869558" cy="4000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1130575" y="620688"/>
            <a:ext cx="7800867" cy="1754326"/>
          </a:xfrm>
          <a:prstGeom prst="rect">
            <a:avLst/>
          </a:prstGeom>
        </p:spPr>
        <p:txBody>
          <a:bodyPr wrap="square">
            <a:prstTxWarp prst="textPlain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Формирование культурно </a:t>
            </a:r>
          </a:p>
          <a:p>
            <a:pPr algn="ctr"/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-гигиенических навыков </a:t>
            </a:r>
          </a:p>
          <a:p>
            <a:pPr algn="ctr"/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 детском саду</a:t>
            </a:r>
            <a:endParaRPr lang="ru-RU" sz="3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401272" y="5733256"/>
            <a:ext cx="25047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Выполнила: 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воспитатель гр. № 11</a:t>
            </a:r>
          </a:p>
          <a:p>
            <a:r>
              <a:rPr lang="ru-RU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Вакуева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Е. М.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0"/>
            <a:ext cx="9906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МАДОУ «Центр развития ребёнка – детский сад № 89»</a:t>
            </a:r>
          </a:p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Республика Коми, г. Сыктывкар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86921" y="214290"/>
            <a:ext cx="8977375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Культурно-гигиенические навыки –</a:t>
            </a:r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это</a:t>
            </a:r>
          </a:p>
          <a:p>
            <a:pPr algn="just"/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доведённые  до автоматизма умения соблюдать правила гигиены, входящие в неотъемлемую часть культуры поведения, составляющие основу гигиенического воспитания, как часть общего воспитания.</a:t>
            </a:r>
            <a:endParaRPr lang="ru-RU" sz="28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http://andrey-eltsov.ru/wp-content/uploads/2020/03/ffffff-54_nfh-6-4bhft-3vc-bfh_q-8-3-vg_h-e-mojdodyr2ataz.jpg"/>
          <p:cNvPicPr/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965170" y="2571744"/>
            <a:ext cx="2325837" cy="3810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https://346130.selcdn.ru/storage1/include/site_342/section_186/thumbs/OJ_n4MBKCy6r_494x494_VuM8fQbd.jpg"/>
          <p:cNvPicPr/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024306" y="3214686"/>
            <a:ext cx="2579688" cy="238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https://ds05.infourok.ru/uploads/ex/0a01/000d7780-8e3b8ef8/hello_html_m69714fa7.jpg"/>
          <p:cNvPicPr/>
          <p:nvPr/>
        </p:nvPicPr>
        <p:blipFill>
          <a:blip r:embed="rId4" cstate="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1268" y="3071810"/>
            <a:ext cx="2772304" cy="33228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54747" y="296741"/>
            <a:ext cx="9519114" cy="3385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600" b="1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</a:t>
            </a:r>
            <a:r>
              <a:rPr kumimoji="0" lang="ru-RU" sz="2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ультурно-гигиенические навыки включают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следующие показатели: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</a:pP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необходимость опрятности;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навыки  личной и общественной гигиены;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культура еды;</a:t>
            </a:r>
            <a:endParaRPr lang="ru-RU" sz="2400" b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поддержание порядка в окружающей обстановке;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культура взаимоотношения детей друг с другом и со взрослыми.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Рисунок 2" descr="https://ds05.infourok.ru/uploads/ex/03d4/000854bb-a2950927/hello_html_79978879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3868" y="3786191"/>
            <a:ext cx="3637350" cy="272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https://i.pinimg.com/736x/52/77/62/527762f7620af1bff7f19686afdba6b4--art-kids-clip-art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357695"/>
            <a:ext cx="2758093" cy="22588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s://st3.depositphotos.com/1001009/18084/v/950/depositphotos_180841350-stock-illustration-little-children-breakfast-nursery-vector.jpg"/>
          <p:cNvPicPr/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50394" y="3500439"/>
            <a:ext cx="2995644" cy="220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309530" y="214290"/>
            <a:ext cx="9286940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Воспитание культурно-гигиенических навыков и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умений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является одной из основных задач по формированию здорового образа жизни дошкольника. С первых дней жизни при формировании культурно-гигиенических навыков идёт не просто усвоение правил и норм поведения, а чрезвычайно важный процесс социализации, вхождения малыша в мир взрослых. 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https://1.bp.blogspot.com/-ruB9aAlJdNM/Xq8UuCfst_I/AAAAAAAAJeI/JEOZKM-kP78Ub2b5Hh_fFKcaw9PX8CBrACLcBGAsYHQ/s1600/%25D0%25BC%25D0%25B0%25D1%2580%25D0%25B0%25D1%2584%25D0%25BE%25D0%25BD5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16474" y="4000504"/>
            <a:ext cx="1836739" cy="2449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https://lh6.googleusercontent.com/w5frnfRM-JT3vXrA41UGIL0OAYvEIEw6RLWS8sDqDC6yLvYDLkeKolBLJ9Qre5eIMjx75qFvLT1neGlHq00aIjkyx-hQUxlhgIsU_Sr2UizDBDDr6fC2588jQkqZ3veGbtfhyX6D_YLqJ24wL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40830" y="3857628"/>
            <a:ext cx="2231194" cy="247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http://ds322nsk.edusite.ru/images/25.pn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07782" y="4357695"/>
            <a:ext cx="2775743" cy="210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https://avatars.mds.yandex.net/get-pdb/2753221/558c4207-917a-4529-bbd9-aa2ab73f0219/s1200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6921" y="3753720"/>
            <a:ext cx="2271843" cy="30003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54748" y="327518"/>
            <a:ext cx="9596505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Проблема формирования культурно-гигиенических навыков подрастающего поколения в последние годы приобретает все большую актуальность. У детей, вновь пришедших в детский сад из дома, отсутствуют элементарные навыки самообслуживания: дети не умеют самостоятельно умываться, одеваться и раздеваться, неправильно держат ложку. Приобщение дошкольников к формированию культурно-гигиенических навыков - это, прежде всего сознание высокого уровня душевного комфорта, который закладывается с детства на всю жизнь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Рисунок 2" descr="https://ds05.infourok.ru/uploads/ex/0f72/000a0e09-4fbc4e90/hello_html_7bc5d9d8.jpg"/>
          <p:cNvPicPr/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22763" y="4097391"/>
            <a:ext cx="3325264" cy="23984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https://thumbs.dreamstime.com/b/%D0%B7%D1%83%D0%B1%D1%8B-%D0%B5%D0%B2%D1%83%D1%88%D0%BA%D0%B8-%D0%BC%D0%B0-%D1%8C%D1%87%D0%B8%D0%BA%D0%B0-%D1%87%D0%B8%D1%81%D1%82%D1%8F-%D1%89%D0%B5%D1%82%D0%BA%D0%BE%D0%B9-78348413.jpg"/>
          <p:cNvPicPr/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19095" y="4143381"/>
            <a:ext cx="2431785" cy="2306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http://detsad-kitty.ru/uploads/posts/2010-04/1272311322_img119.jpg"/>
          <p:cNvPicPr/>
          <p:nvPr/>
        </p:nvPicPr>
        <p:blipFill rotWithShape="1">
          <a:blip r:embed="rId4" cstate="print">
            <a:clrChange>
              <a:clrFrom>
                <a:srgbClr val="FBFBF9"/>
              </a:clrFrom>
              <a:clrTo>
                <a:srgbClr val="FBFBF9">
                  <a:alpha val="0"/>
                </a:srgbClr>
              </a:clrTo>
            </a:clrChange>
          </a:blip>
          <a:srcRect l="3812" t="5792" r="4134" b="5553"/>
          <a:stretch/>
        </p:blipFill>
        <p:spPr bwMode="auto">
          <a:xfrm>
            <a:off x="6967568" y="4114641"/>
            <a:ext cx="2783685" cy="23130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https://prikolist.club/wp-content/uploads/2019/07/Kartinki_na_prozrachnom_fone_dlya_detskogo_sada_15_01064450-768x542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31265" y="4286256"/>
            <a:ext cx="3891808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http://43.dou.spb.ru/images/sm_full.jpg"/>
          <p:cNvPicPr/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10388" y="4214818"/>
            <a:ext cx="2806193" cy="21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232139" y="0"/>
            <a:ext cx="951911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Воспитание культурно-гигиенических навыков 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детском саду включает широкий круг задач:</a:t>
            </a:r>
            <a:endParaRPr lang="ru-RU" sz="2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ru-RU" sz="2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Формирование привычки следить за своим внешним видом, умение правильно пользоваться мылом, мыть руки, лицо; насухо вытираться после умывания, вешать полотенце на </a:t>
            </a: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место</a:t>
            </a:r>
            <a:r>
              <a:rPr lang="ru-RU" sz="2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пользоваться расчёской, носовым платком.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ru-RU" sz="2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Формирование  навыков самообслуживания.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ru-RU" sz="2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Формирование навыков поведения за столом: пользоваться правильно ложкой, салфеткой; не крошить хлеб, пережёвывать пищу с закрытым ртом, не разговаривать за столом, не разговаривать с полным ртом.</a:t>
            </a:r>
            <a:endParaRPr lang="ru-RU" sz="2400" b="1" dirty="0" smtClean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https://ds05.infourok.ru/uploads/ex/01b8/00100747-ee133026/hello_html_1affec28.pn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12" y="4214818"/>
            <a:ext cx="1692275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344488" y="332656"/>
            <a:ext cx="9054767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</a:pPr>
            <a:r>
              <a:rPr lang="ru-RU" sz="24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Формирование начальных представлений о ценности здоровья, о том, что здоровье начинается с чистоты тела, что чистота-красота-здоровье – это неразделимые понятия.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Формирование потребности в соблюдении навыков гигиены и опрятности в повседневной жизни.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ru-RU" sz="2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Повышение педагогической компетентности родителей в воспитании у детей дошкольного возраста культурно гигиенических навыков и навыков самообслуживания.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Обогащение предметно-развивающей среды группы.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http://itd3.mycdn.me/image?id=871822109929&amp;t=20&amp;plc=WEB&amp;tkn=*Lu6gN4MiDbVNkyXwmoitMhBK3wA"/>
          <p:cNvPicPr/>
          <p:nvPr/>
        </p:nvPicPr>
        <p:blipFill>
          <a:blip r:embed="rId2" cstate="print">
            <a:clrChange>
              <a:clrFrom>
                <a:srgbClr val="EDF6FD"/>
              </a:clrFrom>
              <a:clrTo>
                <a:srgbClr val="EDF6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41703" y="4286256"/>
            <a:ext cx="1779997" cy="24288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s://zabavnik.club/wp-content/uploads/devochka_kartinka_dlya_detey_1_12091607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54823" y="3954611"/>
            <a:ext cx="2796416" cy="27820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https://sun9-47.userapi.com/6JkPwX_JYzpoHEWVmXRB7u7UIfy_she2u4nJAw/XU6LmSBWYwM.jpg"/>
          <p:cNvPicPr/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95612" y="4357695"/>
            <a:ext cx="3859210" cy="23136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309530" y="214290"/>
            <a:ext cx="9286940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 принципам формирования культурно - гигиенических навыков относятся: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Системный подход.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ланомерность и непрерывность.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</a:pPr>
            <a:r>
              <a:rPr lang="ru-RU" sz="2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азвивающий характер обучения с учётом возрастных и индивидуальных особенностей ребёнка.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</a:pPr>
            <a:r>
              <a:rPr lang="ru-RU" sz="2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Ц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елостность подхода педагогов и родителей к формированию культурно - гигиенических навыков.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https://avatars.mds.yandex.net/get-zen_doc/1707354/pub_5da695526d29c100af98bd24_5daa4f23bc251400ae3ef21b/scale_1200"/>
          <p:cNvPicPr/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732997" y="3429000"/>
            <a:ext cx="2988782" cy="1915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https://fsd.multiurok.ru/html/2018/04/27/s_5ae325a7244e1/890597_3.jpeg"/>
          <p:cNvPicPr/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54747" y="3576647"/>
            <a:ext cx="3632195" cy="22764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s://fsd.multiurok.ru/html/2018/04/27/s_5ae325a7244e1/890597_24.jpe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69524" y="4714885"/>
            <a:ext cx="2878933" cy="20288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232139" y="2"/>
            <a:ext cx="9519114" cy="600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 методам  и приёмам формирования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культурно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– гигиенических 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навыков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можно отнести: 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Разъяснение необходимости выполнения режимных моментов, гигиенических процедур. 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Показ и объяснение.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2">
                  <a:lumMod val="50000"/>
                </a:schemeClr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Приучение, упражнение и контроль.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Поручения (для закрепления знаний и навыков личной гигиены).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оощрение, которое помогает ребёнку поверить в свои силы (особенно в освоении новых навыков).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endParaRPr lang="ru-RU" sz="14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Пример взрослых. 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Игровые приёмы.</a:t>
            </a:r>
            <a:endParaRPr lang="ru-RU" sz="2400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Использование иллюстраций, художественного слова, инсценировок.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Создание воспитывающих ситуаций.</a:t>
            </a:r>
            <a:endParaRPr lang="ru-RU" sz="2400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2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5" descr="https://fsd.multiurok.ru/html/2018/04/27/s_5ae325a7244e1/890597_16.jpeg"/>
          <p:cNvPicPr/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10388" y="4857760"/>
            <a:ext cx="1635521" cy="1876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48544" y="0"/>
            <a:ext cx="771530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Произведения для детей </a:t>
            </a:r>
          </a:p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 гигиене, чистоте и здоровье:</a:t>
            </a:r>
            <a:endParaRPr lang="ru-RU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72480" y="1124744"/>
            <a:ext cx="928694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u="sng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Ясельный возраст</a:t>
            </a:r>
          </a:p>
          <a:p>
            <a:pPr algn="ctr"/>
            <a:endParaRPr lang="ru-RU" sz="2400" b="1" u="sng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b="1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Потешки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 «Кран откройся, нос умойся», «Расти, коса, до пояса»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 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«Тёплою водою»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 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«Лейся, чистая водица»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  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«Водичка, водичка, умой моё личико», «Серый зайка умывается»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 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«Солнце рано утречком».</a:t>
            </a:r>
          </a:p>
          <a:p>
            <a:pPr algn="just"/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Стихи: 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</a:rPr>
              <a:t>: 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В. </a:t>
            </a:r>
            <a:r>
              <a:rPr lang="ru-RU" sz="2400" b="1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Бардадым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«Вот как Галю одевали».</a:t>
            </a:r>
          </a:p>
          <a:p>
            <a:pPr algn="just"/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Г. </a:t>
            </a:r>
            <a:r>
              <a:rPr lang="ru-RU" sz="2400" b="1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Лагздынь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«Одевали малыша».</a:t>
            </a:r>
          </a:p>
          <a:p>
            <a:pPr algn="just"/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Е. Серов «Стирка».</a:t>
            </a:r>
          </a:p>
          <a:p>
            <a:pPr algn="just"/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М. </a:t>
            </a:r>
            <a:r>
              <a:rPr lang="ru-RU" sz="2400" b="1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Яснов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«Я мою руки».</a:t>
            </a:r>
          </a:p>
          <a:p>
            <a:pPr algn="just"/>
            <a:endParaRPr lang="ru-RU" sz="24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https://avatars.mds.yandex.net/get-zen_doc/62917/pub_5c1fb6c232121100a94a2dca_5c1fb6e8b5e90c00aa78844b/scale_1200"/>
          <p:cNvPicPr/>
          <p:nvPr/>
        </p:nvPicPr>
        <p:blipFill>
          <a:blip r:embed="rId2" cstate="print">
            <a:clrChange>
              <a:clrFrom>
                <a:srgbClr val="F5F5F5"/>
              </a:clrFrom>
              <a:clrTo>
                <a:srgbClr val="F5F5F5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38554" y="4214818"/>
            <a:ext cx="2786082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https://i.pinimg.com/originals/50/46/2e/50462ed78ba238c24c6da1ebdf6a9335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53264" y="3143248"/>
            <a:ext cx="2857520" cy="35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http://43.dou.spb.ru/images/sm_full.jpg"/>
          <p:cNvPicPr/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52472" y="4929198"/>
            <a:ext cx="2233142" cy="1743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8464" y="142852"/>
            <a:ext cx="939656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u="sng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Младший  возраст</a:t>
            </a:r>
          </a:p>
          <a:p>
            <a:pPr algn="ctr"/>
            <a:endParaRPr lang="ru-RU" sz="2400" b="1" u="sng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Л. Воронкова «Маша-растеряша».</a:t>
            </a:r>
          </a:p>
          <a:p>
            <a:pPr algn="just"/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К.Чуковский «</a:t>
            </a:r>
            <a:r>
              <a:rPr lang="ru-RU" sz="2400" b="1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Мойдодыр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», «</a:t>
            </a:r>
            <a:r>
              <a:rPr lang="ru-RU" sz="2400" b="1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Федорино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горе». </a:t>
            </a:r>
          </a:p>
          <a:p>
            <a:pPr algn="just"/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А. </a:t>
            </a:r>
            <a:r>
              <a:rPr lang="ru-RU" sz="2400" b="1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Барто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«Девочка чумазая», «На прогулку».</a:t>
            </a:r>
          </a:p>
          <a:p>
            <a:pPr algn="just"/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З. Александрова « Что взяла, клади на место», «</a:t>
            </a:r>
            <a:r>
              <a:rPr lang="ru-RU" sz="2400" b="1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Топотушки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». </a:t>
            </a:r>
          </a:p>
          <a:p>
            <a:pPr algn="just"/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И. Демьянов «Замарашка».</a:t>
            </a:r>
          </a:p>
          <a:p>
            <a:pPr algn="just"/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Р. </a:t>
            </a:r>
            <a:r>
              <a:rPr lang="ru-RU" sz="2400" b="1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Сеф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«Мыло». </a:t>
            </a:r>
          </a:p>
          <a:p>
            <a:pPr algn="just"/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Я. Аким «Мыло».</a:t>
            </a:r>
          </a:p>
          <a:p>
            <a:pPr algn="just"/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Р. Куликова «Мыло».</a:t>
            </a:r>
          </a:p>
          <a:p>
            <a:pPr algn="just"/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Э. </a:t>
            </a:r>
            <a:r>
              <a:rPr lang="ru-RU" sz="2400" b="1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Мошковская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«Уши», «Нос, умойся». </a:t>
            </a:r>
          </a:p>
          <a:p>
            <a:pPr algn="just"/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И. </a:t>
            </a:r>
            <a:r>
              <a:rPr lang="ru-RU" sz="2400" b="1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Токмакова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«Гном».</a:t>
            </a:r>
          </a:p>
          <a:p>
            <a:pPr algn="just"/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С. </a:t>
            </a:r>
            <a:r>
              <a:rPr lang="ru-RU" sz="2400" b="1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Капутикян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«Хлюп-хлюп», «Пожалейте нас!». </a:t>
            </a:r>
          </a:p>
          <a:p>
            <a:pPr algn="just"/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Э. Успенский «Мальчик стричься не желает».</a:t>
            </a:r>
          </a:p>
          <a:p>
            <a:pPr algn="just"/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Е. </a:t>
            </a:r>
            <a:r>
              <a:rPr lang="ru-RU" sz="2400" b="1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Благиниа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«Как у нашей Ирки».</a:t>
            </a:r>
            <a:endParaRPr lang="ru-RU" sz="24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http://900igr.net/up/datai/196569/0001-003-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53264" y="4000504"/>
            <a:ext cx="2571768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28464" y="48153"/>
            <a:ext cx="9777536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b="1" u="sng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</a:t>
            </a:r>
            <a:r>
              <a:rPr kumimoji="0" lang="ru-RU" sz="2400" b="1" u="sng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тарший возраст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u="sng" strike="noStrike" cap="none" normalizeH="0" baseline="0" dirty="0" smtClean="0">
              <a:ln>
                <a:noFill/>
              </a:ln>
              <a:solidFill>
                <a:schemeClr val="tx2">
                  <a:lumMod val="50000"/>
                </a:schemeClr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В. Приходько «Вот когда я взрослым стану…».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Ю. </a:t>
            </a:r>
            <a:r>
              <a:rPr kumimoji="0" lang="ru-RU" sz="2400" b="1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Тувим</a:t>
            </a:r>
            <a:r>
              <a:rPr kumimoji="0" lang="ru-RU" sz="2400" b="1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«Письмо ко всем детям по одному важному делу».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С.Афонькин</a:t>
            </a:r>
            <a:r>
              <a:rPr kumimoji="0" lang="ru-RU" sz="2400" b="1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«Как победить простуду», «Как </a:t>
            </a:r>
            <a:r>
              <a:rPr kumimoji="0" lang="ru-RU" sz="2400" b="1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стать</a:t>
            </a:r>
            <a:r>
              <a:rPr kumimoji="0" lang="ru-RU" sz="2400" b="1" u="none" strike="noStrike" cap="none" normalizeH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1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сильным</a:t>
            </a:r>
            <a:r>
              <a:rPr kumimoji="0" lang="ru-RU" sz="2400" b="1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?», «Зачем делать зарядку?», «Откуда берётся болезнь»; </a:t>
            </a:r>
            <a:r>
              <a:rPr kumimoji="0" lang="ru-RU" sz="2400" b="1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В.Голявкин</a:t>
            </a:r>
            <a:r>
              <a:rPr kumimoji="0" lang="ru-RU" sz="2400" b="1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«Про Вовкину тренировку».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А.Иванов «Как </a:t>
            </a:r>
            <a:r>
              <a:rPr kumimoji="0" lang="ru-RU" sz="2400" b="1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Хома</a:t>
            </a:r>
            <a:r>
              <a:rPr kumimoji="0" lang="ru-RU" sz="2400" b="1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зимой купался» 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28464" y="3068960"/>
            <a:ext cx="908703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Михалков С. «Прививка», «Тридцать шесть и пять», «Не спать», «Грипп». </a:t>
            </a:r>
          </a:p>
          <a:p>
            <a:endParaRPr lang="ru-RU" sz="24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200472" y="3933056"/>
            <a:ext cx="9467436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Носов Н. Приключения Незнайки и его друзей: роман-сказка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 отрывки ).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Стременьова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И.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«Я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– человек, ты – человек».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Толстой Л. «Старый дед и внучек».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2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200472" y="5373216"/>
            <a:ext cx="900118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Коростылёв В. «Королева Зубная щётка».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Маяковский В. «Что такое хорошо и что такое плохо?».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lang="ru-RU" sz="2400" b="1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Дриз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О. «Тихий час».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6" name="Рисунок 5" descr="https://fsd.multiurok.ru/html/2018/04/27/s_5ae325a7244e1/890597_8.jpeg"/>
          <p:cNvPicPr/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537176" y="4437112"/>
            <a:ext cx="1718692" cy="10900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https://fsd.multiurok.ru/html/2018/04/27/s_5ae325a7244e1/890597_10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93360" y="5373216"/>
            <a:ext cx="1581150" cy="13376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https://fsd.multiurok.ru/html/2018/04/27/s_5ae325a7244e1/890597_13.jpeg"/>
          <p:cNvPicPr/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08584" y="2214623"/>
            <a:ext cx="3008376" cy="32955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1598627" y="748775"/>
            <a:ext cx="6810423" cy="830997"/>
          </a:xfrm>
          <a:prstGeom prst="rect">
            <a:avLst/>
          </a:prstGeom>
          <a:noFill/>
        </p:spPr>
        <p:txBody>
          <a:bodyPr wrap="square" rtlCol="0">
            <a:prstTxWarp prst="textChevron">
              <a:avLst/>
            </a:prstTxWarp>
            <a:spAutoFit/>
          </a:bodyPr>
          <a:lstStyle/>
          <a:p>
            <a:r>
              <a:rPr lang="ru-RU" sz="4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Спасибо за внимание</a:t>
            </a:r>
            <a:endParaRPr lang="ru-RU" sz="4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https://fsd.multiurok.ru/html/2018/04/27/s_5ae325a7244e1/890597_14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65035" y="2214623"/>
            <a:ext cx="2940864" cy="34383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672</TotalTime>
  <Words>476</Words>
  <Application>Microsoft Office PowerPoint</Application>
  <PresentationFormat>Лист A4 (210x297 мм)</PresentationFormat>
  <Paragraphs>84</Paragraphs>
  <Slides>13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 Windows</dc:creator>
  <cp:lastModifiedBy>Roman</cp:lastModifiedBy>
  <cp:revision>68</cp:revision>
  <dcterms:created xsi:type="dcterms:W3CDTF">2020-11-04T13:16:19Z</dcterms:created>
  <dcterms:modified xsi:type="dcterms:W3CDTF">2022-11-17T18:57:11Z</dcterms:modified>
</cp:coreProperties>
</file>