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30"/>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14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diagrams/_rels/data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 Id="rId4" Type="http://schemas.openxmlformats.org/officeDocument/2006/relationships/image" Target="../media/image8.png"/></Relationships>
</file>

<file path=ppt/diagrams/_rels/drawing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 Id="rId4"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0CBB15-12B5-44D7-8CAB-DB06BD80B4AE}" type="doc">
      <dgm:prSet loTypeId="urn:microsoft.com/office/officeart/2005/8/layout/vList5" loCatId="list" qsTypeId="urn:microsoft.com/office/officeart/2005/8/quickstyle/3d2#1" qsCatId="3D" csTypeId="urn:microsoft.com/office/officeart/2005/8/colors/colorful5" csCatId="colorful" phldr="1"/>
      <dgm:spPr/>
      <dgm:t>
        <a:bodyPr/>
        <a:lstStyle/>
        <a:p>
          <a:endParaRPr lang="ru-RU"/>
        </a:p>
      </dgm:t>
    </dgm:pt>
    <dgm:pt modelId="{78AFB241-DE43-4ACE-AC3D-3CC2A29A0BC1}">
      <dgm:prSet phldrT="[Текст]" custT="1"/>
      <dgm:spPr/>
      <dgm:t>
        <a:bodyPr/>
        <a:lstStyle/>
        <a:p>
          <a:r>
            <a:rPr lang="ru-RU" sz="2000" dirty="0" smtClean="0">
              <a:solidFill>
                <a:srgbClr val="002060"/>
              </a:solidFill>
              <a:latin typeface="Times New Roman" pitchFamily="18" charset="0"/>
              <a:cs typeface="Times New Roman" pitchFamily="18" charset="0"/>
            </a:rPr>
            <a:t>Проблемы стратегического характера</a:t>
          </a:r>
          <a:endParaRPr lang="ru-RU" sz="2000" dirty="0">
            <a:solidFill>
              <a:srgbClr val="002060"/>
            </a:solidFill>
            <a:latin typeface="Times New Roman" pitchFamily="18" charset="0"/>
            <a:cs typeface="Times New Roman" pitchFamily="18" charset="0"/>
          </a:endParaRPr>
        </a:p>
      </dgm:t>
    </dgm:pt>
    <dgm:pt modelId="{E0693AB6-372A-4BA9-A938-9B7AA0B55158}" type="parTrans" cxnId="{D394C212-D93D-47B3-A1F9-F6FF8AF7C5C1}">
      <dgm:prSet/>
      <dgm:spPr/>
      <dgm:t>
        <a:bodyPr/>
        <a:lstStyle/>
        <a:p>
          <a:endParaRPr lang="ru-RU"/>
        </a:p>
      </dgm:t>
    </dgm:pt>
    <dgm:pt modelId="{DE60E050-78A0-4425-82E6-2FE6608641A8}" type="sibTrans" cxnId="{D394C212-D93D-47B3-A1F9-F6FF8AF7C5C1}">
      <dgm:prSet/>
      <dgm:spPr/>
      <dgm:t>
        <a:bodyPr/>
        <a:lstStyle/>
        <a:p>
          <a:endParaRPr lang="ru-RU"/>
        </a:p>
      </dgm:t>
    </dgm:pt>
    <dgm:pt modelId="{9D4729AB-F221-4E51-A9EE-B2DFF20EC00F}">
      <dgm:prSet phldrT="[Текст]"/>
      <dgm:spPr/>
      <dgm:t>
        <a:bodyPr/>
        <a:lstStyle/>
        <a:p>
          <a:pPr algn="just"/>
          <a:r>
            <a:rPr lang="ru-RU" dirty="0" smtClean="0">
              <a:latin typeface="Times New Roman" pitchFamily="18" charset="0"/>
              <a:cs typeface="Times New Roman" pitchFamily="18" charset="0"/>
            </a:rPr>
            <a:t>Мощное развитие научно-технического прогресса. На ребенка обрушивается невообразимый  поток музыки компьютерной, однодневной, примитивной.  Пассивно слушая, впитывая подобное обилие механической музыки, ребенок  лишен возможности развить свои собственные музыкально-исполнительские   задатки и способности. Особенно трудно приходится тем детям, у которых такие способности не особенно ярко выражены.</a:t>
          </a:r>
          <a:endParaRPr lang="ru-RU" dirty="0">
            <a:latin typeface="Times New Roman" pitchFamily="18" charset="0"/>
            <a:cs typeface="Times New Roman" pitchFamily="18" charset="0"/>
          </a:endParaRPr>
        </a:p>
      </dgm:t>
    </dgm:pt>
    <dgm:pt modelId="{825FECCF-603E-4F29-B742-1479BB535DE7}" type="parTrans" cxnId="{38D91EAD-7BF6-4D16-B79C-D3BEFD984218}">
      <dgm:prSet/>
      <dgm:spPr/>
      <dgm:t>
        <a:bodyPr/>
        <a:lstStyle/>
        <a:p>
          <a:endParaRPr lang="ru-RU"/>
        </a:p>
      </dgm:t>
    </dgm:pt>
    <dgm:pt modelId="{4BE55A4C-BAE7-4A7C-9054-258A0DF40A60}" type="sibTrans" cxnId="{38D91EAD-7BF6-4D16-B79C-D3BEFD984218}">
      <dgm:prSet/>
      <dgm:spPr/>
      <dgm:t>
        <a:bodyPr/>
        <a:lstStyle/>
        <a:p>
          <a:endParaRPr lang="ru-RU"/>
        </a:p>
      </dgm:t>
    </dgm:pt>
    <dgm:pt modelId="{940AEF50-8E4D-4EF5-952A-BF1F4FBE3556}">
      <dgm:prSet phldrT="[Текст]" custT="1"/>
      <dgm:spPr/>
      <dgm:t>
        <a:bodyPr/>
        <a:lstStyle/>
        <a:p>
          <a:r>
            <a:rPr lang="ru-RU" sz="2000" dirty="0" smtClean="0">
              <a:latin typeface="Times New Roman" pitchFamily="18" charset="0"/>
              <a:cs typeface="Times New Roman" pitchFamily="18" charset="0"/>
            </a:rPr>
            <a:t>Проблемы организационно-педагогического плана</a:t>
          </a:r>
          <a:endParaRPr lang="ru-RU" sz="2000" dirty="0">
            <a:latin typeface="Times New Roman" pitchFamily="18" charset="0"/>
            <a:cs typeface="Times New Roman" pitchFamily="18" charset="0"/>
          </a:endParaRPr>
        </a:p>
      </dgm:t>
    </dgm:pt>
    <dgm:pt modelId="{B16972CB-A89D-4BDC-A07E-2235A716A4B0}" type="parTrans" cxnId="{005D300A-D16F-4AFD-B01F-2DF633BCDC05}">
      <dgm:prSet/>
      <dgm:spPr/>
      <dgm:t>
        <a:bodyPr/>
        <a:lstStyle/>
        <a:p>
          <a:endParaRPr lang="ru-RU"/>
        </a:p>
      </dgm:t>
    </dgm:pt>
    <dgm:pt modelId="{E4A9B311-3013-43F2-B7A0-B00FBD238F7D}" type="sibTrans" cxnId="{005D300A-D16F-4AFD-B01F-2DF633BCDC05}">
      <dgm:prSet/>
      <dgm:spPr/>
      <dgm:t>
        <a:bodyPr/>
        <a:lstStyle/>
        <a:p>
          <a:endParaRPr lang="ru-RU"/>
        </a:p>
      </dgm:t>
    </dgm:pt>
    <dgm:pt modelId="{CBE6BD9E-2F04-4AE9-9610-1336693F3865}">
      <dgm:prSet phldrT="[Текст]" custT="1"/>
      <dgm:spPr/>
      <dgm:t>
        <a:bodyPr/>
        <a:lstStyle/>
        <a:p>
          <a:pPr algn="just">
            <a:spcAft>
              <a:spcPts val="0"/>
            </a:spcAft>
          </a:pPr>
          <a:r>
            <a:rPr lang="ru-RU" sz="1600" dirty="0" smtClean="0">
              <a:latin typeface="Times New Roman" pitchFamily="18" charset="0"/>
              <a:cs typeface="Times New Roman" pitchFamily="18" charset="0"/>
            </a:rPr>
            <a:t>Многие взрослые </a:t>
          </a:r>
          <a:r>
            <a:rPr lang="ru-RU" sz="1600" dirty="0" err="1" smtClean="0">
              <a:latin typeface="Times New Roman" pitchFamily="18" charset="0"/>
              <a:cs typeface="Times New Roman" pitchFamily="18" charset="0"/>
            </a:rPr>
            <a:t>незаинтересованно</a:t>
          </a:r>
          <a:r>
            <a:rPr lang="ru-RU" sz="1600" dirty="0" smtClean="0">
              <a:latin typeface="Times New Roman" pitchFamily="18" charset="0"/>
              <a:cs typeface="Times New Roman" pitchFamily="18" charset="0"/>
            </a:rPr>
            <a:t> относятся к перспективе </a:t>
          </a:r>
          <a:r>
            <a:rPr lang="ru-RU" sz="1600" u="none" dirty="0" smtClean="0">
              <a:latin typeface="Times New Roman" pitchFamily="18" charset="0"/>
              <a:cs typeface="Times New Roman" pitchFamily="18" charset="0"/>
            </a:rPr>
            <a:t>обучения </a:t>
          </a:r>
          <a:r>
            <a:rPr lang="ru-RU" sz="1600" dirty="0" smtClean="0">
              <a:latin typeface="Times New Roman" pitchFamily="18" charset="0"/>
              <a:cs typeface="Times New Roman" pitchFamily="18" charset="0"/>
            </a:rPr>
            <a:t>своих детей хоровому пению и вообще музыке, объясняя свою позицию отсутствием у ребенка музыкального слуха. Однако, музыкальный слух, как любая другая способность, поддаётся тренировке и развитию. Чем раньше началась работа, тем большего результата можно ожидать.</a:t>
          </a:r>
          <a:endParaRPr lang="ru-RU" sz="1600" dirty="0">
            <a:latin typeface="Times New Roman" pitchFamily="18" charset="0"/>
            <a:cs typeface="Times New Roman" pitchFamily="18" charset="0"/>
          </a:endParaRPr>
        </a:p>
      </dgm:t>
    </dgm:pt>
    <dgm:pt modelId="{632073F0-9835-4E41-BFEC-16B46D1F7C10}" type="parTrans" cxnId="{55080630-01D1-4C5B-AB63-758834AC381B}">
      <dgm:prSet/>
      <dgm:spPr/>
      <dgm:t>
        <a:bodyPr/>
        <a:lstStyle/>
        <a:p>
          <a:endParaRPr lang="ru-RU"/>
        </a:p>
      </dgm:t>
    </dgm:pt>
    <dgm:pt modelId="{DCC59DC0-757E-4F81-89E7-95ABF90FDB8B}" type="sibTrans" cxnId="{55080630-01D1-4C5B-AB63-758834AC381B}">
      <dgm:prSet/>
      <dgm:spPr/>
      <dgm:t>
        <a:bodyPr/>
        <a:lstStyle/>
        <a:p>
          <a:endParaRPr lang="ru-RU"/>
        </a:p>
      </dgm:t>
    </dgm:pt>
    <dgm:pt modelId="{0B22DBBF-A480-4F11-BB49-6DC008B30A1C}">
      <dgm:prSet phldrT="[Текст]" custT="1"/>
      <dgm:spPr/>
      <dgm:t>
        <a:bodyPr/>
        <a:lstStyle/>
        <a:p>
          <a:r>
            <a:rPr lang="ru-RU" sz="2000" dirty="0" err="1" smtClean="0">
              <a:latin typeface="Times New Roman" pitchFamily="18" charset="0"/>
              <a:cs typeface="Times New Roman" pitchFamily="18" charset="0"/>
            </a:rPr>
            <a:t>Методико</a:t>
          </a:r>
          <a:r>
            <a:rPr lang="ru-RU" sz="2000" dirty="0" smtClean="0">
              <a:latin typeface="Times New Roman" pitchFamily="18" charset="0"/>
              <a:cs typeface="Times New Roman" pitchFamily="18" charset="0"/>
            </a:rPr>
            <a:t>- психологического порядка</a:t>
          </a:r>
          <a:endParaRPr lang="ru-RU" sz="2000" dirty="0">
            <a:latin typeface="Times New Roman" pitchFamily="18" charset="0"/>
            <a:cs typeface="Times New Roman" pitchFamily="18" charset="0"/>
          </a:endParaRPr>
        </a:p>
      </dgm:t>
    </dgm:pt>
    <dgm:pt modelId="{032023D7-0953-40ED-A492-46190550DF8A}" type="parTrans" cxnId="{E52FAF6F-1593-431B-8C0A-8A4C88BC833A}">
      <dgm:prSet/>
      <dgm:spPr/>
      <dgm:t>
        <a:bodyPr/>
        <a:lstStyle/>
        <a:p>
          <a:endParaRPr lang="ru-RU"/>
        </a:p>
      </dgm:t>
    </dgm:pt>
    <dgm:pt modelId="{03DF3B5D-358E-4264-B3DF-0692BB492447}" type="sibTrans" cxnId="{E52FAF6F-1593-431B-8C0A-8A4C88BC833A}">
      <dgm:prSet/>
      <dgm:spPr/>
      <dgm:t>
        <a:bodyPr/>
        <a:lstStyle/>
        <a:p>
          <a:endParaRPr lang="ru-RU"/>
        </a:p>
      </dgm:t>
    </dgm:pt>
    <dgm:pt modelId="{4C5C0DAB-B27B-480E-9948-A5E248E47390}">
      <dgm:prSet phldrT="[Текст]" custT="1"/>
      <dgm:spPr/>
      <dgm:t>
        <a:bodyPr/>
        <a:lstStyle/>
        <a:p>
          <a:pPr marL="171450" indent="0" algn="l" defTabSz="711200">
            <a:lnSpc>
              <a:spcPct val="90000"/>
            </a:lnSpc>
            <a:spcBef>
              <a:spcPct val="0"/>
            </a:spcBef>
            <a:spcAft>
              <a:spcPct val="15000"/>
            </a:spcAft>
            <a:buNone/>
          </a:pPr>
          <a:endParaRPr lang="ru-RU" sz="1600" dirty="0">
            <a:latin typeface="Times New Roman" pitchFamily="18" charset="0"/>
            <a:cs typeface="Times New Roman" pitchFamily="18" charset="0"/>
          </a:endParaRPr>
        </a:p>
      </dgm:t>
    </dgm:pt>
    <dgm:pt modelId="{B9256BA7-2E92-42DF-A5AA-E5EF11445A8C}" type="parTrans" cxnId="{ED255345-E4A1-47DA-B534-86DF6FB24C8D}">
      <dgm:prSet/>
      <dgm:spPr/>
      <dgm:t>
        <a:bodyPr/>
        <a:lstStyle/>
        <a:p>
          <a:endParaRPr lang="ru-RU"/>
        </a:p>
      </dgm:t>
    </dgm:pt>
    <dgm:pt modelId="{1EE13418-8E18-4E2B-A47F-3A8CCDC93D9E}" type="sibTrans" cxnId="{ED255345-E4A1-47DA-B534-86DF6FB24C8D}">
      <dgm:prSet/>
      <dgm:spPr/>
      <dgm:t>
        <a:bodyPr/>
        <a:lstStyle/>
        <a:p>
          <a:endParaRPr lang="ru-RU"/>
        </a:p>
      </dgm:t>
    </dgm:pt>
    <dgm:pt modelId="{565A574A-2F75-4040-A2A1-9B14291AEE5B}">
      <dgm:prSet phldrT="[Текст]"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sz="1600" dirty="0" smtClean="0">
              <a:latin typeface="Times New Roman" pitchFamily="18" charset="0"/>
              <a:cs typeface="Times New Roman" pitchFamily="18" charset="0"/>
            </a:rPr>
            <a:t>Ребенок, активно осваивающий коллективные формы  музыкального исполнения, способен качественно по-иному, более глубоко и полно  воспринимать музыкальное искусство, несмотря на то, что ребенку дошкольного возраста довольно непросто освоить  процесс коллективного певческого исполнения. Но это препятствие  практически не снижает изначального стремления ребенка к проявлению своей вокальной индивидуальности через участие в  художественно-творческом коллективе.</a:t>
          </a:r>
        </a:p>
        <a:p>
          <a:pPr marL="171450" indent="0" algn="l" defTabSz="711200">
            <a:lnSpc>
              <a:spcPct val="90000"/>
            </a:lnSpc>
            <a:spcBef>
              <a:spcPct val="0"/>
            </a:spcBef>
            <a:spcAft>
              <a:spcPct val="15000"/>
            </a:spcAft>
            <a:buNone/>
          </a:pPr>
          <a:endParaRPr lang="ru-RU" sz="1600" dirty="0">
            <a:latin typeface="Times New Roman" pitchFamily="18" charset="0"/>
            <a:cs typeface="Times New Roman" pitchFamily="18" charset="0"/>
          </a:endParaRPr>
        </a:p>
      </dgm:t>
    </dgm:pt>
    <dgm:pt modelId="{6B73D33B-5C86-4103-9121-58CD703736F1}" type="parTrans" cxnId="{A2C1598A-FB71-408D-847B-61870FE75FAB}">
      <dgm:prSet/>
      <dgm:spPr/>
      <dgm:t>
        <a:bodyPr/>
        <a:lstStyle/>
        <a:p>
          <a:endParaRPr lang="ru-RU"/>
        </a:p>
      </dgm:t>
    </dgm:pt>
    <dgm:pt modelId="{9FD75E6B-502F-4F7A-83CC-C98EF53BE406}" type="sibTrans" cxnId="{A2C1598A-FB71-408D-847B-61870FE75FAB}">
      <dgm:prSet/>
      <dgm:spPr/>
      <dgm:t>
        <a:bodyPr/>
        <a:lstStyle/>
        <a:p>
          <a:endParaRPr lang="ru-RU"/>
        </a:p>
      </dgm:t>
    </dgm:pt>
    <dgm:pt modelId="{C9122887-623E-412F-9EFB-C4F807FF7221}" type="pres">
      <dgm:prSet presAssocID="{FB0CBB15-12B5-44D7-8CAB-DB06BD80B4AE}" presName="Name0" presStyleCnt="0">
        <dgm:presLayoutVars>
          <dgm:dir/>
          <dgm:animLvl val="lvl"/>
          <dgm:resizeHandles val="exact"/>
        </dgm:presLayoutVars>
      </dgm:prSet>
      <dgm:spPr/>
      <dgm:t>
        <a:bodyPr/>
        <a:lstStyle/>
        <a:p>
          <a:endParaRPr lang="ru-RU"/>
        </a:p>
      </dgm:t>
    </dgm:pt>
    <dgm:pt modelId="{B2723584-CE3F-417A-ACFC-C57891D3D6EB}" type="pres">
      <dgm:prSet presAssocID="{78AFB241-DE43-4ACE-AC3D-3CC2A29A0BC1}" presName="linNode" presStyleCnt="0"/>
      <dgm:spPr/>
    </dgm:pt>
    <dgm:pt modelId="{49524C8E-0B20-4024-8FFA-698A5F766E67}" type="pres">
      <dgm:prSet presAssocID="{78AFB241-DE43-4ACE-AC3D-3CC2A29A0BC1}" presName="parentText" presStyleLbl="node1" presStyleIdx="0" presStyleCnt="3" custScaleX="74655" custLinFactNeighborX="-5038" custLinFactNeighborY="-152">
        <dgm:presLayoutVars>
          <dgm:chMax val="1"/>
          <dgm:bulletEnabled val="1"/>
        </dgm:presLayoutVars>
      </dgm:prSet>
      <dgm:spPr/>
      <dgm:t>
        <a:bodyPr/>
        <a:lstStyle/>
        <a:p>
          <a:endParaRPr lang="ru-RU"/>
        </a:p>
      </dgm:t>
    </dgm:pt>
    <dgm:pt modelId="{EBD76702-9058-4095-9947-5367DBC5AA3B}" type="pres">
      <dgm:prSet presAssocID="{78AFB241-DE43-4ACE-AC3D-3CC2A29A0BC1}" presName="descendantText" presStyleLbl="alignAccFollowNode1" presStyleIdx="0" presStyleCnt="3" custScaleX="114256" custScaleY="124841" custLinFactNeighborX="-1263" custLinFactNeighborY="4834">
        <dgm:presLayoutVars>
          <dgm:bulletEnabled val="1"/>
        </dgm:presLayoutVars>
      </dgm:prSet>
      <dgm:spPr/>
      <dgm:t>
        <a:bodyPr/>
        <a:lstStyle/>
        <a:p>
          <a:endParaRPr lang="ru-RU"/>
        </a:p>
      </dgm:t>
    </dgm:pt>
    <dgm:pt modelId="{7BC12D90-B2A0-4DEE-9431-8A8324E98E1C}" type="pres">
      <dgm:prSet presAssocID="{DE60E050-78A0-4425-82E6-2FE6608641A8}" presName="sp" presStyleCnt="0"/>
      <dgm:spPr/>
    </dgm:pt>
    <dgm:pt modelId="{53297C2A-FD84-497A-8CB7-727078E89C06}" type="pres">
      <dgm:prSet presAssocID="{940AEF50-8E4D-4EF5-952A-BF1F4FBE3556}" presName="linNode" presStyleCnt="0"/>
      <dgm:spPr/>
    </dgm:pt>
    <dgm:pt modelId="{1E9C9CB7-09A6-41E8-A96B-240E74751ECB}" type="pres">
      <dgm:prSet presAssocID="{940AEF50-8E4D-4EF5-952A-BF1F4FBE3556}" presName="parentText" presStyleLbl="node1" presStyleIdx="1" presStyleCnt="3" custScaleX="74655" custLinFactNeighborX="-5038" custLinFactNeighborY="-152">
        <dgm:presLayoutVars>
          <dgm:chMax val="1"/>
          <dgm:bulletEnabled val="1"/>
        </dgm:presLayoutVars>
      </dgm:prSet>
      <dgm:spPr/>
      <dgm:t>
        <a:bodyPr/>
        <a:lstStyle/>
        <a:p>
          <a:endParaRPr lang="ru-RU"/>
        </a:p>
      </dgm:t>
    </dgm:pt>
    <dgm:pt modelId="{4B747568-0C8E-493D-91FD-AF120C3A6172}" type="pres">
      <dgm:prSet presAssocID="{940AEF50-8E4D-4EF5-952A-BF1F4FBE3556}" presName="descendantText" presStyleLbl="alignAccFollowNode1" presStyleIdx="1" presStyleCnt="3" custScaleX="114256" custScaleY="124841" custLinFactNeighborX="-1263" custLinFactNeighborY="-129">
        <dgm:presLayoutVars>
          <dgm:bulletEnabled val="1"/>
        </dgm:presLayoutVars>
      </dgm:prSet>
      <dgm:spPr/>
      <dgm:t>
        <a:bodyPr/>
        <a:lstStyle/>
        <a:p>
          <a:endParaRPr lang="ru-RU"/>
        </a:p>
      </dgm:t>
    </dgm:pt>
    <dgm:pt modelId="{F1B6E03E-85BF-4A4C-8F33-D7D05219E059}" type="pres">
      <dgm:prSet presAssocID="{E4A9B311-3013-43F2-B7A0-B00FBD238F7D}" presName="sp" presStyleCnt="0"/>
      <dgm:spPr/>
    </dgm:pt>
    <dgm:pt modelId="{025ABA72-B506-4944-935D-FE80BCD7B3A7}" type="pres">
      <dgm:prSet presAssocID="{0B22DBBF-A480-4F11-BB49-6DC008B30A1C}" presName="linNode" presStyleCnt="0"/>
      <dgm:spPr/>
    </dgm:pt>
    <dgm:pt modelId="{4151F0D7-AEAE-401C-89A2-47283B2B7EDA}" type="pres">
      <dgm:prSet presAssocID="{0B22DBBF-A480-4F11-BB49-6DC008B30A1C}" presName="parentText" presStyleLbl="node1" presStyleIdx="2" presStyleCnt="3" custScaleX="74655" custLinFactNeighborX="-5038" custLinFactNeighborY="-152">
        <dgm:presLayoutVars>
          <dgm:chMax val="1"/>
          <dgm:bulletEnabled val="1"/>
        </dgm:presLayoutVars>
      </dgm:prSet>
      <dgm:spPr/>
      <dgm:t>
        <a:bodyPr/>
        <a:lstStyle/>
        <a:p>
          <a:endParaRPr lang="ru-RU"/>
        </a:p>
      </dgm:t>
    </dgm:pt>
    <dgm:pt modelId="{86A81183-E95C-4847-9729-B57D0CD9CE60}" type="pres">
      <dgm:prSet presAssocID="{0B22DBBF-A480-4F11-BB49-6DC008B30A1C}" presName="descendantText" presStyleLbl="alignAccFollowNode1" presStyleIdx="2" presStyleCnt="3" custScaleX="114256" custScaleY="132962" custLinFactNeighborX="-1263" custLinFactNeighborY="-2482">
        <dgm:presLayoutVars>
          <dgm:bulletEnabled val="1"/>
        </dgm:presLayoutVars>
      </dgm:prSet>
      <dgm:spPr/>
      <dgm:t>
        <a:bodyPr/>
        <a:lstStyle/>
        <a:p>
          <a:endParaRPr lang="ru-RU"/>
        </a:p>
      </dgm:t>
    </dgm:pt>
  </dgm:ptLst>
  <dgm:cxnLst>
    <dgm:cxn modelId="{2BF8E6F5-09F1-4C25-B49E-352DF69C32CB}" type="presOf" srcId="{940AEF50-8E4D-4EF5-952A-BF1F4FBE3556}" destId="{1E9C9CB7-09A6-41E8-A96B-240E74751ECB}" srcOrd="0" destOrd="0" presId="urn:microsoft.com/office/officeart/2005/8/layout/vList5"/>
    <dgm:cxn modelId="{DA43A380-B2B4-4ABD-BE76-553DE45D215A}" type="presOf" srcId="{9D4729AB-F221-4E51-A9EE-B2DFF20EC00F}" destId="{EBD76702-9058-4095-9947-5367DBC5AA3B}" srcOrd="0" destOrd="0" presId="urn:microsoft.com/office/officeart/2005/8/layout/vList5"/>
    <dgm:cxn modelId="{ED255345-E4A1-47DA-B534-86DF6FB24C8D}" srcId="{0B22DBBF-A480-4F11-BB49-6DC008B30A1C}" destId="{4C5C0DAB-B27B-480E-9948-A5E248E47390}" srcOrd="0" destOrd="0" parTransId="{B9256BA7-2E92-42DF-A5AA-E5EF11445A8C}" sibTransId="{1EE13418-8E18-4E2B-A47F-3A8CCDC93D9E}"/>
    <dgm:cxn modelId="{654E444D-9F66-4A00-B336-01DB5A87B928}" type="presOf" srcId="{4C5C0DAB-B27B-480E-9948-A5E248E47390}" destId="{86A81183-E95C-4847-9729-B57D0CD9CE60}" srcOrd="0" destOrd="0" presId="urn:microsoft.com/office/officeart/2005/8/layout/vList5"/>
    <dgm:cxn modelId="{8F3527F5-47BA-4F45-8893-27532B8714B5}" type="presOf" srcId="{CBE6BD9E-2F04-4AE9-9610-1336693F3865}" destId="{4B747568-0C8E-493D-91FD-AF120C3A6172}" srcOrd="0" destOrd="0" presId="urn:microsoft.com/office/officeart/2005/8/layout/vList5"/>
    <dgm:cxn modelId="{E52FAF6F-1593-431B-8C0A-8A4C88BC833A}" srcId="{FB0CBB15-12B5-44D7-8CAB-DB06BD80B4AE}" destId="{0B22DBBF-A480-4F11-BB49-6DC008B30A1C}" srcOrd="2" destOrd="0" parTransId="{032023D7-0953-40ED-A492-46190550DF8A}" sibTransId="{03DF3B5D-358E-4264-B3DF-0692BB492447}"/>
    <dgm:cxn modelId="{38D91EAD-7BF6-4D16-B79C-D3BEFD984218}" srcId="{78AFB241-DE43-4ACE-AC3D-3CC2A29A0BC1}" destId="{9D4729AB-F221-4E51-A9EE-B2DFF20EC00F}" srcOrd="0" destOrd="0" parTransId="{825FECCF-603E-4F29-B742-1479BB535DE7}" sibTransId="{4BE55A4C-BAE7-4A7C-9054-258A0DF40A60}"/>
    <dgm:cxn modelId="{005D300A-D16F-4AFD-B01F-2DF633BCDC05}" srcId="{FB0CBB15-12B5-44D7-8CAB-DB06BD80B4AE}" destId="{940AEF50-8E4D-4EF5-952A-BF1F4FBE3556}" srcOrd="1" destOrd="0" parTransId="{B16972CB-A89D-4BDC-A07E-2235A716A4B0}" sibTransId="{E4A9B311-3013-43F2-B7A0-B00FBD238F7D}"/>
    <dgm:cxn modelId="{C9A5FABB-3989-47A3-9C55-53F02189216F}" type="presOf" srcId="{78AFB241-DE43-4ACE-AC3D-3CC2A29A0BC1}" destId="{49524C8E-0B20-4024-8FFA-698A5F766E67}" srcOrd="0" destOrd="0" presId="urn:microsoft.com/office/officeart/2005/8/layout/vList5"/>
    <dgm:cxn modelId="{CEAAE5D0-1783-45C9-BDC5-E0640DBC5577}" type="presOf" srcId="{FB0CBB15-12B5-44D7-8CAB-DB06BD80B4AE}" destId="{C9122887-623E-412F-9EFB-C4F807FF7221}" srcOrd="0" destOrd="0" presId="urn:microsoft.com/office/officeart/2005/8/layout/vList5"/>
    <dgm:cxn modelId="{55080630-01D1-4C5B-AB63-758834AC381B}" srcId="{940AEF50-8E4D-4EF5-952A-BF1F4FBE3556}" destId="{CBE6BD9E-2F04-4AE9-9610-1336693F3865}" srcOrd="0" destOrd="0" parTransId="{632073F0-9835-4E41-BFEC-16B46D1F7C10}" sibTransId="{DCC59DC0-757E-4F81-89E7-95ABF90FDB8B}"/>
    <dgm:cxn modelId="{15EAE5C7-6A27-420F-B869-217101DED825}" type="presOf" srcId="{565A574A-2F75-4040-A2A1-9B14291AEE5B}" destId="{86A81183-E95C-4847-9729-B57D0CD9CE60}" srcOrd="0" destOrd="1" presId="urn:microsoft.com/office/officeart/2005/8/layout/vList5"/>
    <dgm:cxn modelId="{AE296B68-ED55-4663-B12C-7E047673E8DF}" type="presOf" srcId="{0B22DBBF-A480-4F11-BB49-6DC008B30A1C}" destId="{4151F0D7-AEAE-401C-89A2-47283B2B7EDA}" srcOrd="0" destOrd="0" presId="urn:microsoft.com/office/officeart/2005/8/layout/vList5"/>
    <dgm:cxn modelId="{A2C1598A-FB71-408D-847B-61870FE75FAB}" srcId="{0B22DBBF-A480-4F11-BB49-6DC008B30A1C}" destId="{565A574A-2F75-4040-A2A1-9B14291AEE5B}" srcOrd="1" destOrd="0" parTransId="{6B73D33B-5C86-4103-9121-58CD703736F1}" sibTransId="{9FD75E6B-502F-4F7A-83CC-C98EF53BE406}"/>
    <dgm:cxn modelId="{D394C212-D93D-47B3-A1F9-F6FF8AF7C5C1}" srcId="{FB0CBB15-12B5-44D7-8CAB-DB06BD80B4AE}" destId="{78AFB241-DE43-4ACE-AC3D-3CC2A29A0BC1}" srcOrd="0" destOrd="0" parTransId="{E0693AB6-372A-4BA9-A938-9B7AA0B55158}" sibTransId="{DE60E050-78A0-4425-82E6-2FE6608641A8}"/>
    <dgm:cxn modelId="{089D8F71-2A8F-4F77-8593-D6301896CC45}" type="presParOf" srcId="{C9122887-623E-412F-9EFB-C4F807FF7221}" destId="{B2723584-CE3F-417A-ACFC-C57891D3D6EB}" srcOrd="0" destOrd="0" presId="urn:microsoft.com/office/officeart/2005/8/layout/vList5"/>
    <dgm:cxn modelId="{8DFF19B4-3630-4E8A-8BFD-F564C516E63B}" type="presParOf" srcId="{B2723584-CE3F-417A-ACFC-C57891D3D6EB}" destId="{49524C8E-0B20-4024-8FFA-698A5F766E67}" srcOrd="0" destOrd="0" presId="urn:microsoft.com/office/officeart/2005/8/layout/vList5"/>
    <dgm:cxn modelId="{33F11453-6126-4C44-BA80-429CF62562A7}" type="presParOf" srcId="{B2723584-CE3F-417A-ACFC-C57891D3D6EB}" destId="{EBD76702-9058-4095-9947-5367DBC5AA3B}" srcOrd="1" destOrd="0" presId="urn:microsoft.com/office/officeart/2005/8/layout/vList5"/>
    <dgm:cxn modelId="{0A8A3996-6C93-43CC-A01F-D258021F20E1}" type="presParOf" srcId="{C9122887-623E-412F-9EFB-C4F807FF7221}" destId="{7BC12D90-B2A0-4DEE-9431-8A8324E98E1C}" srcOrd="1" destOrd="0" presId="urn:microsoft.com/office/officeart/2005/8/layout/vList5"/>
    <dgm:cxn modelId="{87131AAF-1E3F-4976-A532-BC40DCA8CC2F}" type="presParOf" srcId="{C9122887-623E-412F-9EFB-C4F807FF7221}" destId="{53297C2A-FD84-497A-8CB7-727078E89C06}" srcOrd="2" destOrd="0" presId="urn:microsoft.com/office/officeart/2005/8/layout/vList5"/>
    <dgm:cxn modelId="{DC32B407-29D4-461A-9625-0AEC74D19F22}" type="presParOf" srcId="{53297C2A-FD84-497A-8CB7-727078E89C06}" destId="{1E9C9CB7-09A6-41E8-A96B-240E74751ECB}" srcOrd="0" destOrd="0" presId="urn:microsoft.com/office/officeart/2005/8/layout/vList5"/>
    <dgm:cxn modelId="{5914183E-E90D-4F42-846E-7CF945F9FEB6}" type="presParOf" srcId="{53297C2A-FD84-497A-8CB7-727078E89C06}" destId="{4B747568-0C8E-493D-91FD-AF120C3A6172}" srcOrd="1" destOrd="0" presId="urn:microsoft.com/office/officeart/2005/8/layout/vList5"/>
    <dgm:cxn modelId="{72C37AC2-66C2-40CD-AB93-1965188D3FF2}" type="presParOf" srcId="{C9122887-623E-412F-9EFB-C4F807FF7221}" destId="{F1B6E03E-85BF-4A4C-8F33-D7D05219E059}" srcOrd="3" destOrd="0" presId="urn:microsoft.com/office/officeart/2005/8/layout/vList5"/>
    <dgm:cxn modelId="{5E7A1F9C-E9D8-4242-A844-36A7DE521D3B}" type="presParOf" srcId="{C9122887-623E-412F-9EFB-C4F807FF7221}" destId="{025ABA72-B506-4944-935D-FE80BCD7B3A7}" srcOrd="4" destOrd="0" presId="urn:microsoft.com/office/officeart/2005/8/layout/vList5"/>
    <dgm:cxn modelId="{E77EB28E-AD51-4484-9BB1-BE8C5EE9D605}" type="presParOf" srcId="{025ABA72-B506-4944-935D-FE80BCD7B3A7}" destId="{4151F0D7-AEAE-401C-89A2-47283B2B7EDA}" srcOrd="0" destOrd="0" presId="urn:microsoft.com/office/officeart/2005/8/layout/vList5"/>
    <dgm:cxn modelId="{41B6D563-33A4-4D2B-B28A-FB7FA98EC74A}" type="presParOf" srcId="{025ABA72-B506-4944-935D-FE80BCD7B3A7}" destId="{86A81183-E95C-4847-9729-B57D0CD9CE6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ECE209-5C18-4349-BE63-49EFB79EFF50}" type="doc">
      <dgm:prSet loTypeId="urn:microsoft.com/office/officeart/2005/8/layout/list1" loCatId="list" qsTypeId="urn:microsoft.com/office/officeart/2005/8/quickstyle/3d2#2" qsCatId="3D" csTypeId="urn:microsoft.com/office/officeart/2005/8/colors/accent4_1" csCatId="accent4" phldr="1"/>
      <dgm:spPr/>
      <dgm:t>
        <a:bodyPr/>
        <a:lstStyle/>
        <a:p>
          <a:endParaRPr lang="ru-RU"/>
        </a:p>
      </dgm:t>
    </dgm:pt>
    <dgm:pt modelId="{1089EAD5-7C02-41DD-BE9D-0CB23E94593B}">
      <dgm:prSet phldrT="[Текст]" custT="1"/>
      <dgm:spPr>
        <a:solidFill>
          <a:srgbClr val="FFDC97"/>
        </a:solidFill>
      </dgm:spPr>
      <dgm:t>
        <a:bodyPr/>
        <a:lstStyle/>
        <a:p>
          <a:r>
            <a:rPr lang="ru-RU" sz="1800" b="1" i="1" dirty="0" smtClean="0">
              <a:solidFill>
                <a:srgbClr val="C00000"/>
              </a:solidFill>
              <a:latin typeface="Times New Roman" pitchFamily="18" charset="0"/>
              <a:cs typeface="Times New Roman" pitchFamily="18" charset="0"/>
            </a:rPr>
            <a:t>Песенным началом российской музыкальной культуры</a:t>
          </a:r>
          <a:r>
            <a:rPr lang="ru-RU" sz="1800" b="1" i="0" dirty="0" smtClean="0">
              <a:solidFill>
                <a:srgbClr val="C00000"/>
              </a:solidFill>
              <a:latin typeface="Times New Roman" pitchFamily="18" charset="0"/>
              <a:cs typeface="Times New Roman" pitchFamily="18" charset="0"/>
            </a:rPr>
            <a:t>:</a:t>
          </a:r>
          <a:r>
            <a:rPr lang="ru-RU" sz="1800" i="0" dirty="0" smtClean="0">
              <a:solidFill>
                <a:srgbClr val="C00000"/>
              </a:solidFill>
              <a:latin typeface="Times New Roman" pitchFamily="18" charset="0"/>
              <a:cs typeface="Times New Roman" pitchFamily="18" charset="0"/>
            </a:rPr>
            <a:t> </a:t>
          </a:r>
          <a:r>
            <a:rPr lang="ru-RU" sz="1800" i="0" dirty="0" smtClean="0">
              <a:solidFill>
                <a:schemeClr val="accent6">
                  <a:lumMod val="50000"/>
                </a:schemeClr>
              </a:solidFill>
              <a:latin typeface="Times New Roman" pitchFamily="18" charset="0"/>
              <a:cs typeface="Times New Roman" pitchFamily="18" charset="0"/>
            </a:rPr>
            <a:t>все народные праздники, обряды, все церковные богослужения сопровождались пением. Поэтому пение самый массовый вид народного исполнительства.</a:t>
          </a:r>
          <a:endParaRPr lang="ru-RU" sz="1800" i="0" dirty="0">
            <a:solidFill>
              <a:schemeClr val="accent6">
                <a:lumMod val="50000"/>
              </a:schemeClr>
            </a:solidFill>
            <a:latin typeface="Times New Roman" pitchFamily="18" charset="0"/>
            <a:cs typeface="Times New Roman" pitchFamily="18" charset="0"/>
          </a:endParaRPr>
        </a:p>
      </dgm:t>
    </dgm:pt>
    <dgm:pt modelId="{89573064-8702-4A2C-959A-15BCE9C63E26}" type="parTrans" cxnId="{44989891-D1BE-46C9-97D4-4EECE24E8732}">
      <dgm:prSet/>
      <dgm:spPr/>
      <dgm:t>
        <a:bodyPr/>
        <a:lstStyle/>
        <a:p>
          <a:endParaRPr lang="ru-RU"/>
        </a:p>
      </dgm:t>
    </dgm:pt>
    <dgm:pt modelId="{0E733995-1609-4D96-A10E-C000CD62FA19}" type="sibTrans" cxnId="{44989891-D1BE-46C9-97D4-4EECE24E8732}">
      <dgm:prSet/>
      <dgm:spPr/>
      <dgm:t>
        <a:bodyPr/>
        <a:lstStyle/>
        <a:p>
          <a:endParaRPr lang="ru-RU"/>
        </a:p>
      </dgm:t>
    </dgm:pt>
    <dgm:pt modelId="{CF7198F8-6ED0-49F7-8ACC-46031F7A1710}">
      <dgm:prSet phldrT="[Текст]" custT="1"/>
      <dgm:spPr>
        <a:solidFill>
          <a:srgbClr val="FFDC97"/>
        </a:solidFill>
      </dgm:spPr>
      <dgm:t>
        <a:bodyPr/>
        <a:lstStyle/>
        <a:p>
          <a:r>
            <a:rPr lang="ru-RU" sz="1800" b="1" i="1" dirty="0" smtClean="0">
              <a:solidFill>
                <a:srgbClr val="C00000"/>
              </a:solidFill>
              <a:latin typeface="Times New Roman" pitchFamily="18" charset="0"/>
              <a:cs typeface="Times New Roman" pitchFamily="18" charset="0"/>
            </a:rPr>
            <a:t>Общедоступностью</a:t>
          </a:r>
          <a:r>
            <a:rPr lang="ru-RU" sz="1800" i="1" dirty="0" smtClean="0">
              <a:solidFill>
                <a:srgbClr val="C00000"/>
              </a:solidFill>
              <a:latin typeface="Times New Roman" pitchFamily="18" charset="0"/>
              <a:cs typeface="Times New Roman" pitchFamily="18" charset="0"/>
            </a:rPr>
            <a:t>,</a:t>
          </a:r>
          <a:r>
            <a:rPr lang="ru-RU" sz="1800" i="0" dirty="0" smtClean="0">
              <a:latin typeface="Times New Roman" pitchFamily="18" charset="0"/>
              <a:cs typeface="Times New Roman" pitchFamily="18" charset="0"/>
            </a:rPr>
            <a:t> </a:t>
          </a:r>
          <a:r>
            <a:rPr lang="ru-RU" sz="1800" i="0" dirty="0" smtClean="0">
              <a:solidFill>
                <a:schemeClr val="accent6">
                  <a:lumMod val="50000"/>
                </a:schemeClr>
              </a:solidFill>
              <a:latin typeface="Times New Roman" pitchFamily="18" charset="0"/>
              <a:cs typeface="Times New Roman" pitchFamily="18" charset="0"/>
            </a:rPr>
            <a:t>так как певческий голос сравним с музыкальным инструментом, которым обладает от природы каждый человек с рождения.</a:t>
          </a:r>
          <a:endParaRPr lang="ru-RU" sz="1800" i="0" dirty="0">
            <a:solidFill>
              <a:schemeClr val="accent6">
                <a:lumMod val="50000"/>
              </a:schemeClr>
            </a:solidFill>
            <a:latin typeface="Times New Roman" pitchFamily="18" charset="0"/>
            <a:cs typeface="Times New Roman" pitchFamily="18" charset="0"/>
          </a:endParaRPr>
        </a:p>
      </dgm:t>
    </dgm:pt>
    <dgm:pt modelId="{240340BD-9DDE-4B46-B3C1-7A3F4021EEF3}" type="parTrans" cxnId="{267B909A-0492-44AE-93ED-98F2859DEB72}">
      <dgm:prSet/>
      <dgm:spPr/>
      <dgm:t>
        <a:bodyPr/>
        <a:lstStyle/>
        <a:p>
          <a:endParaRPr lang="ru-RU"/>
        </a:p>
      </dgm:t>
    </dgm:pt>
    <dgm:pt modelId="{C8AF445E-B4AF-4F53-A404-7A7B02E7B86A}" type="sibTrans" cxnId="{267B909A-0492-44AE-93ED-98F2859DEB72}">
      <dgm:prSet/>
      <dgm:spPr/>
      <dgm:t>
        <a:bodyPr/>
        <a:lstStyle/>
        <a:p>
          <a:endParaRPr lang="ru-RU"/>
        </a:p>
      </dgm:t>
    </dgm:pt>
    <dgm:pt modelId="{18C2B467-B424-4994-AC01-1F3D50AF4AF0}">
      <dgm:prSet phldrT="[Текст]" custT="1"/>
      <dgm:spPr>
        <a:solidFill>
          <a:srgbClr val="FFDC97"/>
        </a:solidFill>
      </dgm:spPr>
      <dgm:t>
        <a:bodyPr/>
        <a:lstStyle/>
        <a:p>
          <a:r>
            <a:rPr lang="ru-RU" sz="1800" i="0" dirty="0" smtClean="0">
              <a:solidFill>
                <a:schemeClr val="accent6">
                  <a:lumMod val="50000"/>
                </a:schemeClr>
              </a:solidFill>
              <a:latin typeface="Times New Roman" pitchFamily="18" charset="0"/>
              <a:cs typeface="Times New Roman" pitchFamily="18" charset="0"/>
            </a:rPr>
            <a:t>Особой</a:t>
          </a:r>
          <a:r>
            <a:rPr lang="ru-RU" sz="1800" i="0" dirty="0" smtClean="0">
              <a:latin typeface="Times New Roman" pitchFamily="18" charset="0"/>
              <a:cs typeface="Times New Roman" pitchFamily="18" charset="0"/>
            </a:rPr>
            <a:t> </a:t>
          </a:r>
          <a:r>
            <a:rPr lang="ru-RU" sz="1800" b="1" i="1" dirty="0" smtClean="0">
              <a:solidFill>
                <a:srgbClr val="C00000"/>
              </a:solidFill>
              <a:latin typeface="Times New Roman" pitchFamily="18" charset="0"/>
              <a:cs typeface="Times New Roman" pitchFamily="18" charset="0"/>
            </a:rPr>
            <a:t>доступностью</a:t>
          </a:r>
          <a:r>
            <a:rPr lang="ru-RU" sz="1800" i="0" dirty="0" smtClean="0">
              <a:latin typeface="Times New Roman" pitchFamily="18" charset="0"/>
              <a:cs typeface="Times New Roman" pitchFamily="18" charset="0"/>
            </a:rPr>
            <a:t> </a:t>
          </a:r>
          <a:r>
            <a:rPr lang="ru-RU" sz="1800" i="0" dirty="0" smtClean="0">
              <a:solidFill>
                <a:schemeClr val="accent6">
                  <a:lumMod val="50000"/>
                </a:schemeClr>
              </a:solidFill>
              <a:latin typeface="Times New Roman" pitchFamily="18" charset="0"/>
              <a:cs typeface="Times New Roman" pitchFamily="18" charset="0"/>
            </a:rPr>
            <a:t>для восприятия в силу синтеза слова и музыки.</a:t>
          </a:r>
          <a:endParaRPr lang="ru-RU" sz="1800" i="0" dirty="0">
            <a:solidFill>
              <a:schemeClr val="accent6">
                <a:lumMod val="50000"/>
              </a:schemeClr>
            </a:solidFill>
            <a:latin typeface="Times New Roman" pitchFamily="18" charset="0"/>
            <a:cs typeface="Times New Roman" pitchFamily="18" charset="0"/>
          </a:endParaRPr>
        </a:p>
      </dgm:t>
    </dgm:pt>
    <dgm:pt modelId="{BD760902-1711-4324-9A8F-6076EF8D3786}" type="parTrans" cxnId="{F9119E2C-62CA-46A9-9C9C-94FC586F1451}">
      <dgm:prSet/>
      <dgm:spPr/>
      <dgm:t>
        <a:bodyPr/>
        <a:lstStyle/>
        <a:p>
          <a:endParaRPr lang="ru-RU"/>
        </a:p>
      </dgm:t>
    </dgm:pt>
    <dgm:pt modelId="{C1D20FAD-2A54-431B-A1E2-1F8D7C02AD5A}" type="sibTrans" cxnId="{F9119E2C-62CA-46A9-9C9C-94FC586F1451}">
      <dgm:prSet/>
      <dgm:spPr/>
      <dgm:t>
        <a:bodyPr/>
        <a:lstStyle/>
        <a:p>
          <a:endParaRPr lang="ru-RU"/>
        </a:p>
      </dgm:t>
    </dgm:pt>
    <dgm:pt modelId="{B82C24BF-B1C2-4D02-A19D-C97090EDE7AB}">
      <dgm:prSet phldrT="[Текст]" custT="1"/>
      <dgm:spPr>
        <a:solidFill>
          <a:srgbClr val="FFDC97"/>
        </a:solidFill>
      </dgm:spPr>
      <dgm:t>
        <a:bodyPr/>
        <a:lstStyle/>
        <a:p>
          <a:r>
            <a:rPr lang="ru-RU" sz="1800" b="1" i="1" dirty="0" smtClean="0">
              <a:solidFill>
                <a:srgbClr val="C00000"/>
              </a:solidFill>
              <a:latin typeface="Times New Roman" pitchFamily="18" charset="0"/>
              <a:cs typeface="Times New Roman" pitchFamily="18" charset="0"/>
            </a:rPr>
            <a:t>Значимостью воспитания чувств</a:t>
          </a:r>
          <a:r>
            <a:rPr lang="ru-RU" sz="1800" i="0" dirty="0" smtClean="0">
              <a:solidFill>
                <a:srgbClr val="C00000"/>
              </a:solidFill>
              <a:latin typeface="Times New Roman" pitchFamily="18" charset="0"/>
              <a:cs typeface="Times New Roman" pitchFamily="18" charset="0"/>
            </a:rPr>
            <a:t>,</a:t>
          </a:r>
          <a:r>
            <a:rPr lang="ru-RU" sz="1800" i="0" dirty="0" smtClean="0">
              <a:latin typeface="Times New Roman" pitchFamily="18" charset="0"/>
              <a:cs typeface="Times New Roman" pitchFamily="18" charset="0"/>
            </a:rPr>
            <a:t> </a:t>
          </a:r>
          <a:r>
            <a:rPr lang="ru-RU" sz="1800" i="0" dirty="0" smtClean="0">
              <a:solidFill>
                <a:schemeClr val="accent6">
                  <a:lumMod val="50000"/>
                </a:schemeClr>
              </a:solidFill>
              <a:latin typeface="Times New Roman" pitchFamily="18" charset="0"/>
              <a:cs typeface="Times New Roman" pitchFamily="18" charset="0"/>
            </a:rPr>
            <a:t>так как коллективное пение обладает большими возможностями сближения людей. Объединяя их, оно создает условия для эмоционального музыкального общения.</a:t>
          </a:r>
          <a:endParaRPr lang="ru-RU" sz="1800" i="0" dirty="0">
            <a:solidFill>
              <a:schemeClr val="accent6">
                <a:lumMod val="50000"/>
              </a:schemeClr>
            </a:solidFill>
            <a:latin typeface="Times New Roman" pitchFamily="18" charset="0"/>
            <a:cs typeface="Times New Roman" pitchFamily="18" charset="0"/>
          </a:endParaRPr>
        </a:p>
      </dgm:t>
    </dgm:pt>
    <dgm:pt modelId="{9FBE5CDF-98D8-4A18-B0E8-AE2226A50800}" type="parTrans" cxnId="{93542037-8ED7-4B95-9B0A-F04B2ABC49CC}">
      <dgm:prSet/>
      <dgm:spPr/>
      <dgm:t>
        <a:bodyPr/>
        <a:lstStyle/>
        <a:p>
          <a:endParaRPr lang="ru-RU"/>
        </a:p>
      </dgm:t>
    </dgm:pt>
    <dgm:pt modelId="{B067F877-CC31-41D4-B7DA-8E6EFB8BD1D7}" type="sibTrans" cxnId="{93542037-8ED7-4B95-9B0A-F04B2ABC49CC}">
      <dgm:prSet/>
      <dgm:spPr/>
      <dgm:t>
        <a:bodyPr/>
        <a:lstStyle/>
        <a:p>
          <a:endParaRPr lang="ru-RU"/>
        </a:p>
      </dgm:t>
    </dgm:pt>
    <dgm:pt modelId="{E608D4A8-564B-47FA-B0CC-D9B449A79684}" type="pres">
      <dgm:prSet presAssocID="{BFECE209-5C18-4349-BE63-49EFB79EFF50}" presName="linear" presStyleCnt="0">
        <dgm:presLayoutVars>
          <dgm:dir/>
          <dgm:animLvl val="lvl"/>
          <dgm:resizeHandles val="exact"/>
        </dgm:presLayoutVars>
      </dgm:prSet>
      <dgm:spPr/>
      <dgm:t>
        <a:bodyPr/>
        <a:lstStyle/>
        <a:p>
          <a:endParaRPr lang="ru-RU"/>
        </a:p>
      </dgm:t>
    </dgm:pt>
    <dgm:pt modelId="{39BEAD11-6DCF-40B2-8DAD-5E5DADDC2062}" type="pres">
      <dgm:prSet presAssocID="{1089EAD5-7C02-41DD-BE9D-0CB23E94593B}" presName="parentLin" presStyleCnt="0"/>
      <dgm:spPr/>
      <dgm:t>
        <a:bodyPr/>
        <a:lstStyle/>
        <a:p>
          <a:endParaRPr lang="ru-RU"/>
        </a:p>
      </dgm:t>
    </dgm:pt>
    <dgm:pt modelId="{19AE94FE-BAA1-47D4-B7D8-B23303557227}" type="pres">
      <dgm:prSet presAssocID="{1089EAD5-7C02-41DD-BE9D-0CB23E94593B}" presName="parentLeftMargin" presStyleLbl="node1" presStyleIdx="0" presStyleCnt="4"/>
      <dgm:spPr/>
      <dgm:t>
        <a:bodyPr/>
        <a:lstStyle/>
        <a:p>
          <a:endParaRPr lang="ru-RU"/>
        </a:p>
      </dgm:t>
    </dgm:pt>
    <dgm:pt modelId="{DDB940CA-6C1E-489B-9880-DD78946DDD50}" type="pres">
      <dgm:prSet presAssocID="{1089EAD5-7C02-41DD-BE9D-0CB23E94593B}" presName="parentText" presStyleLbl="node1" presStyleIdx="0" presStyleCnt="4" custScaleX="140609" custScaleY="201098">
        <dgm:presLayoutVars>
          <dgm:chMax val="0"/>
          <dgm:bulletEnabled val="1"/>
        </dgm:presLayoutVars>
      </dgm:prSet>
      <dgm:spPr/>
      <dgm:t>
        <a:bodyPr/>
        <a:lstStyle/>
        <a:p>
          <a:endParaRPr lang="ru-RU"/>
        </a:p>
      </dgm:t>
    </dgm:pt>
    <dgm:pt modelId="{16B26A0A-2E85-4189-8BD9-07FC16221B31}" type="pres">
      <dgm:prSet presAssocID="{1089EAD5-7C02-41DD-BE9D-0CB23E94593B}" presName="negativeSpace" presStyleCnt="0"/>
      <dgm:spPr/>
      <dgm:t>
        <a:bodyPr/>
        <a:lstStyle/>
        <a:p>
          <a:endParaRPr lang="ru-RU"/>
        </a:p>
      </dgm:t>
    </dgm:pt>
    <dgm:pt modelId="{3BB42862-F28D-4712-A89A-F8594C4D119E}" type="pres">
      <dgm:prSet presAssocID="{1089EAD5-7C02-41DD-BE9D-0CB23E94593B}" presName="childText" presStyleLbl="conFgAcc1" presStyleIdx="0" presStyleCnt="4" custLinFactNeighborX="2542" custLinFactNeighborY="-74558">
        <dgm:presLayoutVars>
          <dgm:bulletEnabled val="1"/>
        </dgm:presLayoutVars>
      </dgm:prSet>
      <dgm:spPr/>
      <dgm:t>
        <a:bodyPr/>
        <a:lstStyle/>
        <a:p>
          <a:endParaRPr lang="ru-RU"/>
        </a:p>
      </dgm:t>
    </dgm:pt>
    <dgm:pt modelId="{7DA8BD05-8A42-4E1F-9D54-83AAF865ED96}" type="pres">
      <dgm:prSet presAssocID="{0E733995-1609-4D96-A10E-C000CD62FA19}" presName="spaceBetweenRectangles" presStyleCnt="0"/>
      <dgm:spPr/>
      <dgm:t>
        <a:bodyPr/>
        <a:lstStyle/>
        <a:p>
          <a:endParaRPr lang="ru-RU"/>
        </a:p>
      </dgm:t>
    </dgm:pt>
    <dgm:pt modelId="{9DE14C3D-9E96-4D9D-AE2D-52532004B7E9}" type="pres">
      <dgm:prSet presAssocID="{CF7198F8-6ED0-49F7-8ACC-46031F7A1710}" presName="parentLin" presStyleCnt="0"/>
      <dgm:spPr/>
      <dgm:t>
        <a:bodyPr/>
        <a:lstStyle/>
        <a:p>
          <a:endParaRPr lang="ru-RU"/>
        </a:p>
      </dgm:t>
    </dgm:pt>
    <dgm:pt modelId="{8BFAF3DE-2FCC-449E-8F88-08F7DD83D99D}" type="pres">
      <dgm:prSet presAssocID="{CF7198F8-6ED0-49F7-8ACC-46031F7A1710}" presName="parentLeftMargin" presStyleLbl="node1" presStyleIdx="0" presStyleCnt="4"/>
      <dgm:spPr/>
      <dgm:t>
        <a:bodyPr/>
        <a:lstStyle/>
        <a:p>
          <a:endParaRPr lang="ru-RU"/>
        </a:p>
      </dgm:t>
    </dgm:pt>
    <dgm:pt modelId="{662EEAF9-85CC-4B4D-888A-B08B5FC6AC01}" type="pres">
      <dgm:prSet presAssocID="{CF7198F8-6ED0-49F7-8ACC-46031F7A1710}" presName="parentText" presStyleLbl="node1" presStyleIdx="1" presStyleCnt="4" custScaleX="140609" custScaleY="201098">
        <dgm:presLayoutVars>
          <dgm:chMax val="0"/>
          <dgm:bulletEnabled val="1"/>
        </dgm:presLayoutVars>
      </dgm:prSet>
      <dgm:spPr/>
      <dgm:t>
        <a:bodyPr/>
        <a:lstStyle/>
        <a:p>
          <a:endParaRPr lang="ru-RU"/>
        </a:p>
      </dgm:t>
    </dgm:pt>
    <dgm:pt modelId="{CA55D65D-AFC1-4678-B6EE-73E59B463B3C}" type="pres">
      <dgm:prSet presAssocID="{CF7198F8-6ED0-49F7-8ACC-46031F7A1710}" presName="negativeSpace" presStyleCnt="0"/>
      <dgm:spPr/>
      <dgm:t>
        <a:bodyPr/>
        <a:lstStyle/>
        <a:p>
          <a:endParaRPr lang="ru-RU"/>
        </a:p>
      </dgm:t>
    </dgm:pt>
    <dgm:pt modelId="{80257386-05AE-4EDF-A8E1-580741EC2124}" type="pres">
      <dgm:prSet presAssocID="{CF7198F8-6ED0-49F7-8ACC-46031F7A1710}" presName="childText" presStyleLbl="conFgAcc1" presStyleIdx="1" presStyleCnt="4">
        <dgm:presLayoutVars>
          <dgm:bulletEnabled val="1"/>
        </dgm:presLayoutVars>
      </dgm:prSet>
      <dgm:spPr/>
      <dgm:t>
        <a:bodyPr/>
        <a:lstStyle/>
        <a:p>
          <a:endParaRPr lang="ru-RU"/>
        </a:p>
      </dgm:t>
    </dgm:pt>
    <dgm:pt modelId="{54FA4B48-FC09-4BAD-A592-7B1FA2A4856A}" type="pres">
      <dgm:prSet presAssocID="{C8AF445E-B4AF-4F53-A404-7A7B02E7B86A}" presName="spaceBetweenRectangles" presStyleCnt="0"/>
      <dgm:spPr/>
      <dgm:t>
        <a:bodyPr/>
        <a:lstStyle/>
        <a:p>
          <a:endParaRPr lang="ru-RU"/>
        </a:p>
      </dgm:t>
    </dgm:pt>
    <dgm:pt modelId="{661F48A1-52FC-44E9-8102-397220267F95}" type="pres">
      <dgm:prSet presAssocID="{18C2B467-B424-4994-AC01-1F3D50AF4AF0}" presName="parentLin" presStyleCnt="0"/>
      <dgm:spPr/>
      <dgm:t>
        <a:bodyPr/>
        <a:lstStyle/>
        <a:p>
          <a:endParaRPr lang="ru-RU"/>
        </a:p>
      </dgm:t>
    </dgm:pt>
    <dgm:pt modelId="{14E669C1-2AD0-4B2E-8EC1-9F3E9F684114}" type="pres">
      <dgm:prSet presAssocID="{18C2B467-B424-4994-AC01-1F3D50AF4AF0}" presName="parentLeftMargin" presStyleLbl="node1" presStyleIdx="1" presStyleCnt="4"/>
      <dgm:spPr/>
      <dgm:t>
        <a:bodyPr/>
        <a:lstStyle/>
        <a:p>
          <a:endParaRPr lang="ru-RU"/>
        </a:p>
      </dgm:t>
    </dgm:pt>
    <dgm:pt modelId="{C9ADCDA0-5E11-498D-9EF4-09C16E9B6855}" type="pres">
      <dgm:prSet presAssocID="{18C2B467-B424-4994-AC01-1F3D50AF4AF0}" presName="parentText" presStyleLbl="node1" presStyleIdx="2" presStyleCnt="4" custScaleX="140609" custScaleY="201098">
        <dgm:presLayoutVars>
          <dgm:chMax val="0"/>
          <dgm:bulletEnabled val="1"/>
        </dgm:presLayoutVars>
      </dgm:prSet>
      <dgm:spPr/>
      <dgm:t>
        <a:bodyPr/>
        <a:lstStyle/>
        <a:p>
          <a:endParaRPr lang="ru-RU"/>
        </a:p>
      </dgm:t>
    </dgm:pt>
    <dgm:pt modelId="{1EC36921-EAF7-4D0D-AAAF-C90DFDE47BC5}" type="pres">
      <dgm:prSet presAssocID="{18C2B467-B424-4994-AC01-1F3D50AF4AF0}" presName="negativeSpace" presStyleCnt="0"/>
      <dgm:spPr/>
      <dgm:t>
        <a:bodyPr/>
        <a:lstStyle/>
        <a:p>
          <a:endParaRPr lang="ru-RU"/>
        </a:p>
      </dgm:t>
    </dgm:pt>
    <dgm:pt modelId="{EFD8FA2E-F87C-4560-9FF4-76FAFE4DA5D4}" type="pres">
      <dgm:prSet presAssocID="{18C2B467-B424-4994-AC01-1F3D50AF4AF0}" presName="childText" presStyleLbl="conFgAcc1" presStyleIdx="2" presStyleCnt="4">
        <dgm:presLayoutVars>
          <dgm:bulletEnabled val="1"/>
        </dgm:presLayoutVars>
      </dgm:prSet>
      <dgm:spPr/>
      <dgm:t>
        <a:bodyPr/>
        <a:lstStyle/>
        <a:p>
          <a:endParaRPr lang="ru-RU"/>
        </a:p>
      </dgm:t>
    </dgm:pt>
    <dgm:pt modelId="{E79EB230-D862-4B00-B33D-9DC34C2A8750}" type="pres">
      <dgm:prSet presAssocID="{C1D20FAD-2A54-431B-A1E2-1F8D7C02AD5A}" presName="spaceBetweenRectangles" presStyleCnt="0"/>
      <dgm:spPr/>
      <dgm:t>
        <a:bodyPr/>
        <a:lstStyle/>
        <a:p>
          <a:endParaRPr lang="ru-RU"/>
        </a:p>
      </dgm:t>
    </dgm:pt>
    <dgm:pt modelId="{5A9AE70B-1FA0-4BB9-AAE5-4A440B59A901}" type="pres">
      <dgm:prSet presAssocID="{B82C24BF-B1C2-4D02-A19D-C97090EDE7AB}" presName="parentLin" presStyleCnt="0"/>
      <dgm:spPr/>
      <dgm:t>
        <a:bodyPr/>
        <a:lstStyle/>
        <a:p>
          <a:endParaRPr lang="ru-RU"/>
        </a:p>
      </dgm:t>
    </dgm:pt>
    <dgm:pt modelId="{F73293C8-70C1-466A-8070-5D0978C3FB7A}" type="pres">
      <dgm:prSet presAssocID="{B82C24BF-B1C2-4D02-A19D-C97090EDE7AB}" presName="parentLeftMargin" presStyleLbl="node1" presStyleIdx="2" presStyleCnt="4"/>
      <dgm:spPr/>
      <dgm:t>
        <a:bodyPr/>
        <a:lstStyle/>
        <a:p>
          <a:endParaRPr lang="ru-RU"/>
        </a:p>
      </dgm:t>
    </dgm:pt>
    <dgm:pt modelId="{40536DED-0BB6-4B65-BFB1-A39D3500BF5A}" type="pres">
      <dgm:prSet presAssocID="{B82C24BF-B1C2-4D02-A19D-C97090EDE7AB}" presName="parentText" presStyleLbl="node1" presStyleIdx="3" presStyleCnt="4" custScaleX="140609" custScaleY="240372">
        <dgm:presLayoutVars>
          <dgm:chMax val="0"/>
          <dgm:bulletEnabled val="1"/>
        </dgm:presLayoutVars>
      </dgm:prSet>
      <dgm:spPr/>
      <dgm:t>
        <a:bodyPr/>
        <a:lstStyle/>
        <a:p>
          <a:endParaRPr lang="ru-RU"/>
        </a:p>
      </dgm:t>
    </dgm:pt>
    <dgm:pt modelId="{93D2F41D-7558-481A-8151-76EEF8253C15}" type="pres">
      <dgm:prSet presAssocID="{B82C24BF-B1C2-4D02-A19D-C97090EDE7AB}" presName="negativeSpace" presStyleCnt="0"/>
      <dgm:spPr/>
      <dgm:t>
        <a:bodyPr/>
        <a:lstStyle/>
        <a:p>
          <a:endParaRPr lang="ru-RU"/>
        </a:p>
      </dgm:t>
    </dgm:pt>
    <dgm:pt modelId="{192DFDCC-8130-490D-A512-B8986C93B315}" type="pres">
      <dgm:prSet presAssocID="{B82C24BF-B1C2-4D02-A19D-C97090EDE7AB}" presName="childText" presStyleLbl="conFgAcc1" presStyleIdx="3" presStyleCnt="4">
        <dgm:presLayoutVars>
          <dgm:bulletEnabled val="1"/>
        </dgm:presLayoutVars>
      </dgm:prSet>
      <dgm:spPr/>
      <dgm:t>
        <a:bodyPr/>
        <a:lstStyle/>
        <a:p>
          <a:endParaRPr lang="ru-RU"/>
        </a:p>
      </dgm:t>
    </dgm:pt>
  </dgm:ptLst>
  <dgm:cxnLst>
    <dgm:cxn modelId="{AA8FD285-FFC5-4BFC-BAEA-78EC9932F1FB}" type="presOf" srcId="{CF7198F8-6ED0-49F7-8ACC-46031F7A1710}" destId="{8BFAF3DE-2FCC-449E-8F88-08F7DD83D99D}" srcOrd="0" destOrd="0" presId="urn:microsoft.com/office/officeart/2005/8/layout/list1"/>
    <dgm:cxn modelId="{E05722B6-9B61-4CFD-BCF6-F436B9E1890D}" type="presOf" srcId="{BFECE209-5C18-4349-BE63-49EFB79EFF50}" destId="{E608D4A8-564B-47FA-B0CC-D9B449A79684}" srcOrd="0" destOrd="0" presId="urn:microsoft.com/office/officeart/2005/8/layout/list1"/>
    <dgm:cxn modelId="{E859DF10-5618-4D80-8AD2-0C711C653275}" type="presOf" srcId="{CF7198F8-6ED0-49F7-8ACC-46031F7A1710}" destId="{662EEAF9-85CC-4B4D-888A-B08B5FC6AC01}" srcOrd="1" destOrd="0" presId="urn:microsoft.com/office/officeart/2005/8/layout/list1"/>
    <dgm:cxn modelId="{93542037-8ED7-4B95-9B0A-F04B2ABC49CC}" srcId="{BFECE209-5C18-4349-BE63-49EFB79EFF50}" destId="{B82C24BF-B1C2-4D02-A19D-C97090EDE7AB}" srcOrd="3" destOrd="0" parTransId="{9FBE5CDF-98D8-4A18-B0E8-AE2226A50800}" sibTransId="{B067F877-CC31-41D4-B7DA-8E6EFB8BD1D7}"/>
    <dgm:cxn modelId="{267B909A-0492-44AE-93ED-98F2859DEB72}" srcId="{BFECE209-5C18-4349-BE63-49EFB79EFF50}" destId="{CF7198F8-6ED0-49F7-8ACC-46031F7A1710}" srcOrd="1" destOrd="0" parTransId="{240340BD-9DDE-4B46-B3C1-7A3F4021EEF3}" sibTransId="{C8AF445E-B4AF-4F53-A404-7A7B02E7B86A}"/>
    <dgm:cxn modelId="{5C717B9B-39F3-40BE-8383-71092696E9F1}" type="presOf" srcId="{B82C24BF-B1C2-4D02-A19D-C97090EDE7AB}" destId="{40536DED-0BB6-4B65-BFB1-A39D3500BF5A}" srcOrd="1" destOrd="0" presId="urn:microsoft.com/office/officeart/2005/8/layout/list1"/>
    <dgm:cxn modelId="{0FF2696A-E79B-4AA3-98FB-436CA3EB1973}" type="presOf" srcId="{1089EAD5-7C02-41DD-BE9D-0CB23E94593B}" destId="{19AE94FE-BAA1-47D4-B7D8-B23303557227}" srcOrd="0" destOrd="0" presId="urn:microsoft.com/office/officeart/2005/8/layout/list1"/>
    <dgm:cxn modelId="{5D753E75-6367-44B8-8042-080294141CDD}" type="presOf" srcId="{18C2B467-B424-4994-AC01-1F3D50AF4AF0}" destId="{C9ADCDA0-5E11-498D-9EF4-09C16E9B6855}" srcOrd="1" destOrd="0" presId="urn:microsoft.com/office/officeart/2005/8/layout/list1"/>
    <dgm:cxn modelId="{0C30EC35-2656-41B3-8F12-8983A544A593}" type="presOf" srcId="{B82C24BF-B1C2-4D02-A19D-C97090EDE7AB}" destId="{F73293C8-70C1-466A-8070-5D0978C3FB7A}" srcOrd="0" destOrd="0" presId="urn:microsoft.com/office/officeart/2005/8/layout/list1"/>
    <dgm:cxn modelId="{71002AC4-A724-43BB-BADD-DAA7AC022EAF}" type="presOf" srcId="{1089EAD5-7C02-41DD-BE9D-0CB23E94593B}" destId="{DDB940CA-6C1E-489B-9880-DD78946DDD50}" srcOrd="1" destOrd="0" presId="urn:microsoft.com/office/officeart/2005/8/layout/list1"/>
    <dgm:cxn modelId="{44989891-D1BE-46C9-97D4-4EECE24E8732}" srcId="{BFECE209-5C18-4349-BE63-49EFB79EFF50}" destId="{1089EAD5-7C02-41DD-BE9D-0CB23E94593B}" srcOrd="0" destOrd="0" parTransId="{89573064-8702-4A2C-959A-15BCE9C63E26}" sibTransId="{0E733995-1609-4D96-A10E-C000CD62FA19}"/>
    <dgm:cxn modelId="{B344177D-8424-4BC0-A295-BA86C93BB783}" type="presOf" srcId="{18C2B467-B424-4994-AC01-1F3D50AF4AF0}" destId="{14E669C1-2AD0-4B2E-8EC1-9F3E9F684114}" srcOrd="0" destOrd="0" presId="urn:microsoft.com/office/officeart/2005/8/layout/list1"/>
    <dgm:cxn modelId="{F9119E2C-62CA-46A9-9C9C-94FC586F1451}" srcId="{BFECE209-5C18-4349-BE63-49EFB79EFF50}" destId="{18C2B467-B424-4994-AC01-1F3D50AF4AF0}" srcOrd="2" destOrd="0" parTransId="{BD760902-1711-4324-9A8F-6076EF8D3786}" sibTransId="{C1D20FAD-2A54-431B-A1E2-1F8D7C02AD5A}"/>
    <dgm:cxn modelId="{80472E2D-CE79-4B77-8D6C-BD432F640F7F}" type="presParOf" srcId="{E608D4A8-564B-47FA-B0CC-D9B449A79684}" destId="{39BEAD11-6DCF-40B2-8DAD-5E5DADDC2062}" srcOrd="0" destOrd="0" presId="urn:microsoft.com/office/officeart/2005/8/layout/list1"/>
    <dgm:cxn modelId="{BB2EF884-5759-4215-A146-6634912E55F0}" type="presParOf" srcId="{39BEAD11-6DCF-40B2-8DAD-5E5DADDC2062}" destId="{19AE94FE-BAA1-47D4-B7D8-B23303557227}" srcOrd="0" destOrd="0" presId="urn:microsoft.com/office/officeart/2005/8/layout/list1"/>
    <dgm:cxn modelId="{2AAFA854-8FF5-47D2-B5B0-5DDE0B8D8AE6}" type="presParOf" srcId="{39BEAD11-6DCF-40B2-8DAD-5E5DADDC2062}" destId="{DDB940CA-6C1E-489B-9880-DD78946DDD50}" srcOrd="1" destOrd="0" presId="urn:microsoft.com/office/officeart/2005/8/layout/list1"/>
    <dgm:cxn modelId="{948AA981-93D4-4E74-A23B-168A97ADF405}" type="presParOf" srcId="{E608D4A8-564B-47FA-B0CC-D9B449A79684}" destId="{16B26A0A-2E85-4189-8BD9-07FC16221B31}" srcOrd="1" destOrd="0" presId="urn:microsoft.com/office/officeart/2005/8/layout/list1"/>
    <dgm:cxn modelId="{C997F536-B45F-43AD-8906-7B790ED65D22}" type="presParOf" srcId="{E608D4A8-564B-47FA-B0CC-D9B449A79684}" destId="{3BB42862-F28D-4712-A89A-F8594C4D119E}" srcOrd="2" destOrd="0" presId="urn:microsoft.com/office/officeart/2005/8/layout/list1"/>
    <dgm:cxn modelId="{60017051-16AA-47A9-B441-16752FF93233}" type="presParOf" srcId="{E608D4A8-564B-47FA-B0CC-D9B449A79684}" destId="{7DA8BD05-8A42-4E1F-9D54-83AAF865ED96}" srcOrd="3" destOrd="0" presId="urn:microsoft.com/office/officeart/2005/8/layout/list1"/>
    <dgm:cxn modelId="{67BA1430-46F4-442A-8F7B-7C95B320B49E}" type="presParOf" srcId="{E608D4A8-564B-47FA-B0CC-D9B449A79684}" destId="{9DE14C3D-9E96-4D9D-AE2D-52532004B7E9}" srcOrd="4" destOrd="0" presId="urn:microsoft.com/office/officeart/2005/8/layout/list1"/>
    <dgm:cxn modelId="{021051ED-EEF5-4889-9328-F0AC6A1FF2CE}" type="presParOf" srcId="{9DE14C3D-9E96-4D9D-AE2D-52532004B7E9}" destId="{8BFAF3DE-2FCC-449E-8F88-08F7DD83D99D}" srcOrd="0" destOrd="0" presId="urn:microsoft.com/office/officeart/2005/8/layout/list1"/>
    <dgm:cxn modelId="{D2C8D6FB-FAA1-41B6-8772-ECA79EC9838A}" type="presParOf" srcId="{9DE14C3D-9E96-4D9D-AE2D-52532004B7E9}" destId="{662EEAF9-85CC-4B4D-888A-B08B5FC6AC01}" srcOrd="1" destOrd="0" presId="urn:microsoft.com/office/officeart/2005/8/layout/list1"/>
    <dgm:cxn modelId="{D050CE63-66BF-46BA-8480-A8EA46184648}" type="presParOf" srcId="{E608D4A8-564B-47FA-B0CC-D9B449A79684}" destId="{CA55D65D-AFC1-4678-B6EE-73E59B463B3C}" srcOrd="5" destOrd="0" presId="urn:microsoft.com/office/officeart/2005/8/layout/list1"/>
    <dgm:cxn modelId="{FBA30541-79FB-461B-9D35-0F80570F5972}" type="presParOf" srcId="{E608D4A8-564B-47FA-B0CC-D9B449A79684}" destId="{80257386-05AE-4EDF-A8E1-580741EC2124}" srcOrd="6" destOrd="0" presId="urn:microsoft.com/office/officeart/2005/8/layout/list1"/>
    <dgm:cxn modelId="{3A971817-9565-4DD1-AEB2-C80C0D551E0F}" type="presParOf" srcId="{E608D4A8-564B-47FA-B0CC-D9B449A79684}" destId="{54FA4B48-FC09-4BAD-A592-7B1FA2A4856A}" srcOrd="7" destOrd="0" presId="urn:microsoft.com/office/officeart/2005/8/layout/list1"/>
    <dgm:cxn modelId="{D5BE779E-96DD-4BD0-A1D1-3267492E9692}" type="presParOf" srcId="{E608D4A8-564B-47FA-B0CC-D9B449A79684}" destId="{661F48A1-52FC-44E9-8102-397220267F95}" srcOrd="8" destOrd="0" presId="urn:microsoft.com/office/officeart/2005/8/layout/list1"/>
    <dgm:cxn modelId="{DDD64193-C766-4836-96BB-A7A896B9A600}" type="presParOf" srcId="{661F48A1-52FC-44E9-8102-397220267F95}" destId="{14E669C1-2AD0-4B2E-8EC1-9F3E9F684114}" srcOrd="0" destOrd="0" presId="urn:microsoft.com/office/officeart/2005/8/layout/list1"/>
    <dgm:cxn modelId="{3797B06B-7CD4-4D8E-9A55-BD46F70573C1}" type="presParOf" srcId="{661F48A1-52FC-44E9-8102-397220267F95}" destId="{C9ADCDA0-5E11-498D-9EF4-09C16E9B6855}" srcOrd="1" destOrd="0" presId="urn:microsoft.com/office/officeart/2005/8/layout/list1"/>
    <dgm:cxn modelId="{1F1910A4-984A-43CB-8B97-E80786FC8769}" type="presParOf" srcId="{E608D4A8-564B-47FA-B0CC-D9B449A79684}" destId="{1EC36921-EAF7-4D0D-AAAF-C90DFDE47BC5}" srcOrd="9" destOrd="0" presId="urn:microsoft.com/office/officeart/2005/8/layout/list1"/>
    <dgm:cxn modelId="{58E3347F-F66A-4955-8395-1E23EC92BEAC}" type="presParOf" srcId="{E608D4A8-564B-47FA-B0CC-D9B449A79684}" destId="{EFD8FA2E-F87C-4560-9FF4-76FAFE4DA5D4}" srcOrd="10" destOrd="0" presId="urn:microsoft.com/office/officeart/2005/8/layout/list1"/>
    <dgm:cxn modelId="{45759C44-540E-4474-9762-D407267C15BE}" type="presParOf" srcId="{E608D4A8-564B-47FA-B0CC-D9B449A79684}" destId="{E79EB230-D862-4B00-B33D-9DC34C2A8750}" srcOrd="11" destOrd="0" presId="urn:microsoft.com/office/officeart/2005/8/layout/list1"/>
    <dgm:cxn modelId="{4D927C59-5614-4EDA-B9B7-6A2D8F422567}" type="presParOf" srcId="{E608D4A8-564B-47FA-B0CC-D9B449A79684}" destId="{5A9AE70B-1FA0-4BB9-AAE5-4A440B59A901}" srcOrd="12" destOrd="0" presId="urn:microsoft.com/office/officeart/2005/8/layout/list1"/>
    <dgm:cxn modelId="{07C82096-D87D-4CDB-BB91-A474FEC72323}" type="presParOf" srcId="{5A9AE70B-1FA0-4BB9-AAE5-4A440B59A901}" destId="{F73293C8-70C1-466A-8070-5D0978C3FB7A}" srcOrd="0" destOrd="0" presId="urn:microsoft.com/office/officeart/2005/8/layout/list1"/>
    <dgm:cxn modelId="{B00527A4-0766-491D-8F10-91A2FFAFC6BE}" type="presParOf" srcId="{5A9AE70B-1FA0-4BB9-AAE5-4A440B59A901}" destId="{40536DED-0BB6-4B65-BFB1-A39D3500BF5A}" srcOrd="1" destOrd="0" presId="urn:microsoft.com/office/officeart/2005/8/layout/list1"/>
    <dgm:cxn modelId="{AC781A4C-7658-45DD-A149-63AA886530A5}" type="presParOf" srcId="{E608D4A8-564B-47FA-B0CC-D9B449A79684}" destId="{93D2F41D-7558-481A-8151-76EEF8253C15}" srcOrd="13" destOrd="0" presId="urn:microsoft.com/office/officeart/2005/8/layout/list1"/>
    <dgm:cxn modelId="{26216BB8-3534-42A5-8316-E8B5124B69B8}" type="presParOf" srcId="{E608D4A8-564B-47FA-B0CC-D9B449A79684}" destId="{192DFDCC-8130-490D-A512-B8986C93B315}"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A3159EB-8C60-49DB-93B4-1CFE984BB639}" type="doc">
      <dgm:prSet loTypeId="urn:microsoft.com/office/officeart/2005/8/layout/hList7" loCatId="list" qsTypeId="urn:microsoft.com/office/officeart/2005/8/quickstyle/simple5" qsCatId="simple" csTypeId="urn:microsoft.com/office/officeart/2005/8/colors/colorful5" csCatId="colorful" phldr="1"/>
      <dgm:spPr/>
    </dgm:pt>
    <dgm:pt modelId="{0340EF8D-B395-4CFA-9B23-DA0B453B511F}">
      <dgm:prSet phldrT="[Текст]"/>
      <dgm:spPr>
        <a:solidFill>
          <a:schemeClr val="accent1">
            <a:lumMod val="75000"/>
          </a:schemeClr>
        </a:solidFill>
      </dgm:spPr>
      <dgm:t>
        <a:bodyPr/>
        <a:lstStyle/>
        <a:p>
          <a:r>
            <a:rPr lang="ru-RU" dirty="0" smtClean="0">
              <a:solidFill>
                <a:srgbClr val="002060"/>
              </a:solidFill>
              <a:latin typeface="Times New Roman" pitchFamily="18" charset="0"/>
              <a:cs typeface="Times New Roman" pitchFamily="18" charset="0"/>
            </a:rPr>
            <a:t>Формирование вокально-хоровых навыков</a:t>
          </a:r>
          <a:endParaRPr lang="ru-RU" dirty="0">
            <a:solidFill>
              <a:srgbClr val="002060"/>
            </a:solidFill>
            <a:latin typeface="Times New Roman" pitchFamily="18" charset="0"/>
            <a:cs typeface="Times New Roman" pitchFamily="18" charset="0"/>
          </a:endParaRPr>
        </a:p>
      </dgm:t>
    </dgm:pt>
    <dgm:pt modelId="{C6D8ABAC-60A3-4032-89F4-8338C88C8945}" type="parTrans" cxnId="{C763D684-78D2-4232-9A42-F191E0156034}">
      <dgm:prSet/>
      <dgm:spPr/>
      <dgm:t>
        <a:bodyPr/>
        <a:lstStyle/>
        <a:p>
          <a:endParaRPr lang="ru-RU"/>
        </a:p>
      </dgm:t>
    </dgm:pt>
    <dgm:pt modelId="{90616D63-2E21-4350-8638-80E7242629CA}" type="sibTrans" cxnId="{C763D684-78D2-4232-9A42-F191E0156034}">
      <dgm:prSet/>
      <dgm:spPr/>
      <dgm:t>
        <a:bodyPr/>
        <a:lstStyle/>
        <a:p>
          <a:endParaRPr lang="ru-RU"/>
        </a:p>
      </dgm:t>
    </dgm:pt>
    <dgm:pt modelId="{5993F22F-559B-4856-B004-937B3AE24292}">
      <dgm:prSet phldrT="[Текст]"/>
      <dgm:spPr/>
      <dgm:t>
        <a:bodyPr/>
        <a:lstStyle/>
        <a:p>
          <a:r>
            <a:rPr lang="ru-RU" dirty="0" smtClean="0">
              <a:solidFill>
                <a:srgbClr val="002060"/>
              </a:solidFill>
              <a:latin typeface="Times New Roman" pitchFamily="18" charset="0"/>
              <a:cs typeface="Times New Roman" pitchFamily="18" charset="0"/>
            </a:rPr>
            <a:t>Формирование эмоционально-эстетической сферы</a:t>
          </a:r>
          <a:endParaRPr lang="ru-RU" dirty="0">
            <a:solidFill>
              <a:srgbClr val="002060"/>
            </a:solidFill>
            <a:latin typeface="Times New Roman" pitchFamily="18" charset="0"/>
            <a:cs typeface="Times New Roman" pitchFamily="18" charset="0"/>
          </a:endParaRPr>
        </a:p>
      </dgm:t>
    </dgm:pt>
    <dgm:pt modelId="{CE618BA2-19B2-4A79-B528-8FB78B4F659D}" type="parTrans" cxnId="{2313DFE8-5973-469C-B912-E67CE4805312}">
      <dgm:prSet/>
      <dgm:spPr/>
      <dgm:t>
        <a:bodyPr/>
        <a:lstStyle/>
        <a:p>
          <a:endParaRPr lang="ru-RU"/>
        </a:p>
      </dgm:t>
    </dgm:pt>
    <dgm:pt modelId="{B26F16D5-B77A-4FD5-B565-F8A1E75D4B4C}" type="sibTrans" cxnId="{2313DFE8-5973-469C-B912-E67CE4805312}">
      <dgm:prSet/>
      <dgm:spPr/>
      <dgm:t>
        <a:bodyPr/>
        <a:lstStyle/>
        <a:p>
          <a:endParaRPr lang="ru-RU"/>
        </a:p>
      </dgm:t>
    </dgm:pt>
    <dgm:pt modelId="{E0C491AD-CF8C-4F9D-B772-48DFCF91F317}">
      <dgm:prSet phldrT="[Текст]"/>
      <dgm:spPr/>
      <dgm:t>
        <a:bodyPr/>
        <a:lstStyle/>
        <a:p>
          <a:r>
            <a:rPr lang="ru-RU" dirty="0" smtClean="0">
              <a:latin typeface="Times New Roman" pitchFamily="18" charset="0"/>
              <a:cs typeface="Times New Roman" pitchFamily="18" charset="0"/>
            </a:rPr>
            <a:t>Развитие творческих способностей</a:t>
          </a:r>
        </a:p>
      </dgm:t>
    </dgm:pt>
    <dgm:pt modelId="{18D63D2A-73C1-4441-AB74-088538E279BB}" type="parTrans" cxnId="{17DE769C-B7EC-4220-A375-F920438B4EE4}">
      <dgm:prSet/>
      <dgm:spPr/>
      <dgm:t>
        <a:bodyPr/>
        <a:lstStyle/>
        <a:p>
          <a:endParaRPr lang="ru-RU"/>
        </a:p>
      </dgm:t>
    </dgm:pt>
    <dgm:pt modelId="{E4EAB185-E4CE-4E73-93DC-040E4EBD78CA}" type="sibTrans" cxnId="{17DE769C-B7EC-4220-A375-F920438B4EE4}">
      <dgm:prSet/>
      <dgm:spPr/>
      <dgm:t>
        <a:bodyPr/>
        <a:lstStyle/>
        <a:p>
          <a:endParaRPr lang="ru-RU"/>
        </a:p>
      </dgm:t>
    </dgm:pt>
    <dgm:pt modelId="{1EA1E988-89F7-4B38-8AD7-5FF539B1473F}">
      <dgm:prSet phldrT="[Текст]"/>
      <dgm:spPr/>
      <dgm:t>
        <a:bodyPr/>
        <a:lstStyle/>
        <a:p>
          <a:r>
            <a:rPr lang="ru-RU" dirty="0" smtClean="0">
              <a:latin typeface="Times New Roman" pitchFamily="18" charset="0"/>
              <a:cs typeface="Times New Roman" pitchFamily="18" charset="0"/>
            </a:rPr>
            <a:t>Развитие физического здоровья</a:t>
          </a:r>
          <a:endParaRPr lang="ru-RU" dirty="0">
            <a:latin typeface="Times New Roman" pitchFamily="18" charset="0"/>
            <a:cs typeface="Times New Roman" pitchFamily="18" charset="0"/>
          </a:endParaRPr>
        </a:p>
      </dgm:t>
    </dgm:pt>
    <dgm:pt modelId="{313FF846-C390-4924-8F9A-CF7AC912B0DA}" type="parTrans" cxnId="{9CDF60EE-16A2-441F-B81E-9ADAF48B5BFB}">
      <dgm:prSet/>
      <dgm:spPr/>
      <dgm:t>
        <a:bodyPr/>
        <a:lstStyle/>
        <a:p>
          <a:endParaRPr lang="ru-RU"/>
        </a:p>
      </dgm:t>
    </dgm:pt>
    <dgm:pt modelId="{5139EDC0-E8C7-43BA-B1B2-8B97322B929B}" type="sibTrans" cxnId="{9CDF60EE-16A2-441F-B81E-9ADAF48B5BFB}">
      <dgm:prSet/>
      <dgm:spPr/>
      <dgm:t>
        <a:bodyPr/>
        <a:lstStyle/>
        <a:p>
          <a:endParaRPr lang="ru-RU"/>
        </a:p>
      </dgm:t>
    </dgm:pt>
    <dgm:pt modelId="{8B9D8294-802D-4ADE-9F77-67D9E6EE1828}" type="pres">
      <dgm:prSet presAssocID="{FA3159EB-8C60-49DB-93B4-1CFE984BB639}" presName="Name0" presStyleCnt="0">
        <dgm:presLayoutVars>
          <dgm:dir/>
          <dgm:resizeHandles val="exact"/>
        </dgm:presLayoutVars>
      </dgm:prSet>
      <dgm:spPr/>
    </dgm:pt>
    <dgm:pt modelId="{56F0C18B-450A-465A-9B18-F580E6A429CC}" type="pres">
      <dgm:prSet presAssocID="{FA3159EB-8C60-49DB-93B4-1CFE984BB639}" presName="fgShape" presStyleLbl="fgShp" presStyleIdx="0" presStyleCnt="1"/>
      <dgm:spPr>
        <a:solidFill>
          <a:srgbClr val="C00000"/>
        </a:solidFill>
      </dgm:spPr>
    </dgm:pt>
    <dgm:pt modelId="{E96539DB-D6EA-49EF-8DF9-A57591E5F65B}" type="pres">
      <dgm:prSet presAssocID="{FA3159EB-8C60-49DB-93B4-1CFE984BB639}" presName="linComp" presStyleCnt="0"/>
      <dgm:spPr/>
    </dgm:pt>
    <dgm:pt modelId="{BBCCE265-2DE3-4DDA-ACA2-1ED8EBB4646E}" type="pres">
      <dgm:prSet presAssocID="{0340EF8D-B395-4CFA-9B23-DA0B453B511F}" presName="compNode" presStyleCnt="0"/>
      <dgm:spPr/>
    </dgm:pt>
    <dgm:pt modelId="{482F050C-8280-4DFA-B9E4-B1B9F8CF0E01}" type="pres">
      <dgm:prSet presAssocID="{0340EF8D-B395-4CFA-9B23-DA0B453B511F}" presName="bkgdShape" presStyleLbl="node1" presStyleIdx="0" presStyleCnt="4"/>
      <dgm:spPr/>
      <dgm:t>
        <a:bodyPr/>
        <a:lstStyle/>
        <a:p>
          <a:endParaRPr lang="ru-RU"/>
        </a:p>
      </dgm:t>
    </dgm:pt>
    <dgm:pt modelId="{57972A08-BD0F-4737-8CFF-02004A730027}" type="pres">
      <dgm:prSet presAssocID="{0340EF8D-B395-4CFA-9B23-DA0B453B511F}" presName="nodeTx" presStyleLbl="node1" presStyleIdx="0" presStyleCnt="4">
        <dgm:presLayoutVars>
          <dgm:bulletEnabled val="1"/>
        </dgm:presLayoutVars>
      </dgm:prSet>
      <dgm:spPr/>
      <dgm:t>
        <a:bodyPr/>
        <a:lstStyle/>
        <a:p>
          <a:endParaRPr lang="ru-RU"/>
        </a:p>
      </dgm:t>
    </dgm:pt>
    <dgm:pt modelId="{2C490784-8A16-4F68-8429-9F20AF13DEC8}" type="pres">
      <dgm:prSet presAssocID="{0340EF8D-B395-4CFA-9B23-DA0B453B511F}" presName="invisiNode" presStyleLbl="node1" presStyleIdx="0" presStyleCnt="4"/>
      <dgm:spPr/>
    </dgm:pt>
    <dgm:pt modelId="{B12B7F27-CEEB-4EEB-8E29-19EBA221DAF5}" type="pres">
      <dgm:prSet presAssocID="{0340EF8D-B395-4CFA-9B23-DA0B453B511F}" presName="imagNode" presStyleLbl="fgImgPlace1" presStyleIdx="0" presStyleCnt="4"/>
      <dgm:spPr>
        <a:blipFill rotWithShape="0">
          <a:blip xmlns:r="http://schemas.openxmlformats.org/officeDocument/2006/relationships" r:embed="rId1"/>
          <a:stretch>
            <a:fillRect/>
          </a:stretch>
        </a:blipFill>
        <a:ln w="38100">
          <a:solidFill>
            <a:srgbClr val="C00000"/>
          </a:solidFill>
        </a:ln>
      </dgm:spPr>
    </dgm:pt>
    <dgm:pt modelId="{1941AF92-6332-47B3-8801-366B5273A742}" type="pres">
      <dgm:prSet presAssocID="{90616D63-2E21-4350-8638-80E7242629CA}" presName="sibTrans" presStyleLbl="sibTrans2D1" presStyleIdx="0" presStyleCnt="0"/>
      <dgm:spPr/>
      <dgm:t>
        <a:bodyPr/>
        <a:lstStyle/>
        <a:p>
          <a:endParaRPr lang="ru-RU"/>
        </a:p>
      </dgm:t>
    </dgm:pt>
    <dgm:pt modelId="{45A2BD0C-B675-498E-A68C-383EB1577441}" type="pres">
      <dgm:prSet presAssocID="{5993F22F-559B-4856-B004-937B3AE24292}" presName="compNode" presStyleCnt="0"/>
      <dgm:spPr/>
    </dgm:pt>
    <dgm:pt modelId="{00587A38-047E-47E1-87DF-EBE7E6047203}" type="pres">
      <dgm:prSet presAssocID="{5993F22F-559B-4856-B004-937B3AE24292}" presName="bkgdShape" presStyleLbl="node1" presStyleIdx="1" presStyleCnt="4"/>
      <dgm:spPr/>
      <dgm:t>
        <a:bodyPr/>
        <a:lstStyle/>
        <a:p>
          <a:endParaRPr lang="ru-RU"/>
        </a:p>
      </dgm:t>
    </dgm:pt>
    <dgm:pt modelId="{3C4FD646-462F-484A-A482-5D27094F0656}" type="pres">
      <dgm:prSet presAssocID="{5993F22F-559B-4856-B004-937B3AE24292}" presName="nodeTx" presStyleLbl="node1" presStyleIdx="1" presStyleCnt="4">
        <dgm:presLayoutVars>
          <dgm:bulletEnabled val="1"/>
        </dgm:presLayoutVars>
      </dgm:prSet>
      <dgm:spPr/>
      <dgm:t>
        <a:bodyPr/>
        <a:lstStyle/>
        <a:p>
          <a:endParaRPr lang="ru-RU"/>
        </a:p>
      </dgm:t>
    </dgm:pt>
    <dgm:pt modelId="{1FBA8F3D-1449-475D-A00A-E7F4746C85E5}" type="pres">
      <dgm:prSet presAssocID="{5993F22F-559B-4856-B004-937B3AE24292}" presName="invisiNode" presStyleLbl="node1" presStyleIdx="1" presStyleCnt="4"/>
      <dgm:spPr/>
    </dgm:pt>
    <dgm:pt modelId="{2357821C-8B6C-41A2-8277-D31C4DC6E6AF}" type="pres">
      <dgm:prSet presAssocID="{5993F22F-559B-4856-B004-937B3AE24292}" presName="imagNode" presStyleLbl="fgImgPlace1" presStyleIdx="1" presStyleCnt="4"/>
      <dgm:spPr>
        <a:blipFill rotWithShape="0">
          <a:blip xmlns:r="http://schemas.openxmlformats.org/officeDocument/2006/relationships" r:embed="rId2"/>
          <a:stretch>
            <a:fillRect/>
          </a:stretch>
        </a:blipFill>
        <a:ln w="38100">
          <a:solidFill>
            <a:srgbClr val="C00000"/>
          </a:solidFill>
        </a:ln>
      </dgm:spPr>
    </dgm:pt>
    <dgm:pt modelId="{318C0EA2-1C12-4EE9-8882-D4B46DF95CD8}" type="pres">
      <dgm:prSet presAssocID="{B26F16D5-B77A-4FD5-B565-F8A1E75D4B4C}" presName="sibTrans" presStyleLbl="sibTrans2D1" presStyleIdx="0" presStyleCnt="0"/>
      <dgm:spPr/>
      <dgm:t>
        <a:bodyPr/>
        <a:lstStyle/>
        <a:p>
          <a:endParaRPr lang="ru-RU"/>
        </a:p>
      </dgm:t>
    </dgm:pt>
    <dgm:pt modelId="{48331AA4-BD5E-4C23-A7C5-BD51FADA7009}" type="pres">
      <dgm:prSet presAssocID="{E0C491AD-CF8C-4F9D-B772-48DFCF91F317}" presName="compNode" presStyleCnt="0"/>
      <dgm:spPr/>
    </dgm:pt>
    <dgm:pt modelId="{EF503478-5868-4F37-8B00-61AD26E81049}" type="pres">
      <dgm:prSet presAssocID="{E0C491AD-CF8C-4F9D-B772-48DFCF91F317}" presName="bkgdShape" presStyleLbl="node1" presStyleIdx="2" presStyleCnt="4"/>
      <dgm:spPr/>
      <dgm:t>
        <a:bodyPr/>
        <a:lstStyle/>
        <a:p>
          <a:endParaRPr lang="ru-RU"/>
        </a:p>
      </dgm:t>
    </dgm:pt>
    <dgm:pt modelId="{D4E2CF85-6987-473C-BE1A-F17B6035011A}" type="pres">
      <dgm:prSet presAssocID="{E0C491AD-CF8C-4F9D-B772-48DFCF91F317}" presName="nodeTx" presStyleLbl="node1" presStyleIdx="2" presStyleCnt="4">
        <dgm:presLayoutVars>
          <dgm:bulletEnabled val="1"/>
        </dgm:presLayoutVars>
      </dgm:prSet>
      <dgm:spPr/>
      <dgm:t>
        <a:bodyPr/>
        <a:lstStyle/>
        <a:p>
          <a:endParaRPr lang="ru-RU"/>
        </a:p>
      </dgm:t>
    </dgm:pt>
    <dgm:pt modelId="{227EE6AA-A095-453C-91A3-1F284CE94BC6}" type="pres">
      <dgm:prSet presAssocID="{E0C491AD-CF8C-4F9D-B772-48DFCF91F317}" presName="invisiNode" presStyleLbl="node1" presStyleIdx="2" presStyleCnt="4"/>
      <dgm:spPr/>
    </dgm:pt>
    <dgm:pt modelId="{DFD61F15-A59D-4C3C-ACC3-8F5936FB4A5C}" type="pres">
      <dgm:prSet presAssocID="{E0C491AD-CF8C-4F9D-B772-48DFCF91F317}" presName="imagNode" presStyleLbl="fgImgPlace1" presStyleIdx="2" presStyleCnt="4"/>
      <dgm:spPr>
        <a:blipFill rotWithShape="0">
          <a:blip xmlns:r="http://schemas.openxmlformats.org/officeDocument/2006/relationships" r:embed="rId3"/>
          <a:stretch>
            <a:fillRect/>
          </a:stretch>
        </a:blipFill>
        <a:ln w="38100">
          <a:solidFill>
            <a:srgbClr val="C00000"/>
          </a:solidFill>
        </a:ln>
      </dgm:spPr>
    </dgm:pt>
    <dgm:pt modelId="{C295C818-DFE8-4D5B-BA5A-F95B2B4A278A}" type="pres">
      <dgm:prSet presAssocID="{E4EAB185-E4CE-4E73-93DC-040E4EBD78CA}" presName="sibTrans" presStyleLbl="sibTrans2D1" presStyleIdx="0" presStyleCnt="0"/>
      <dgm:spPr/>
      <dgm:t>
        <a:bodyPr/>
        <a:lstStyle/>
        <a:p>
          <a:endParaRPr lang="ru-RU"/>
        </a:p>
      </dgm:t>
    </dgm:pt>
    <dgm:pt modelId="{F13BD5C7-4CA3-47F8-AE4B-61D3C0CCA8BD}" type="pres">
      <dgm:prSet presAssocID="{1EA1E988-89F7-4B38-8AD7-5FF539B1473F}" presName="compNode" presStyleCnt="0"/>
      <dgm:spPr/>
    </dgm:pt>
    <dgm:pt modelId="{E9504201-03F9-4D7A-B375-93FA67BB54E0}" type="pres">
      <dgm:prSet presAssocID="{1EA1E988-89F7-4B38-8AD7-5FF539B1473F}" presName="bkgdShape" presStyleLbl="node1" presStyleIdx="3" presStyleCnt="4"/>
      <dgm:spPr/>
      <dgm:t>
        <a:bodyPr/>
        <a:lstStyle/>
        <a:p>
          <a:endParaRPr lang="ru-RU"/>
        </a:p>
      </dgm:t>
    </dgm:pt>
    <dgm:pt modelId="{669439EE-A088-4300-8AC6-7285D189E971}" type="pres">
      <dgm:prSet presAssocID="{1EA1E988-89F7-4B38-8AD7-5FF539B1473F}" presName="nodeTx" presStyleLbl="node1" presStyleIdx="3" presStyleCnt="4">
        <dgm:presLayoutVars>
          <dgm:bulletEnabled val="1"/>
        </dgm:presLayoutVars>
      </dgm:prSet>
      <dgm:spPr/>
      <dgm:t>
        <a:bodyPr/>
        <a:lstStyle/>
        <a:p>
          <a:endParaRPr lang="ru-RU"/>
        </a:p>
      </dgm:t>
    </dgm:pt>
    <dgm:pt modelId="{4E73CB1B-C468-46AB-8C36-5868CB4698BA}" type="pres">
      <dgm:prSet presAssocID="{1EA1E988-89F7-4B38-8AD7-5FF539B1473F}" presName="invisiNode" presStyleLbl="node1" presStyleIdx="3" presStyleCnt="4"/>
      <dgm:spPr/>
    </dgm:pt>
    <dgm:pt modelId="{01F6A820-200E-43B2-9693-1B734ECC2FD7}" type="pres">
      <dgm:prSet presAssocID="{1EA1E988-89F7-4B38-8AD7-5FF539B1473F}" presName="imagNode" presStyleLbl="fgImgPlace1" presStyleIdx="3" presStyleCnt="4"/>
      <dgm:spPr>
        <a:blipFill rotWithShape="0">
          <a:blip xmlns:r="http://schemas.openxmlformats.org/officeDocument/2006/relationships" r:embed="rId4"/>
          <a:stretch>
            <a:fillRect/>
          </a:stretch>
        </a:blipFill>
        <a:ln w="38100">
          <a:solidFill>
            <a:srgbClr val="C00000"/>
          </a:solidFill>
        </a:ln>
      </dgm:spPr>
    </dgm:pt>
  </dgm:ptLst>
  <dgm:cxnLst>
    <dgm:cxn modelId="{85A9CAC2-2DF8-474E-BE96-980B5EFA0CAC}" type="presOf" srcId="{E0C491AD-CF8C-4F9D-B772-48DFCF91F317}" destId="{EF503478-5868-4F37-8B00-61AD26E81049}" srcOrd="0" destOrd="0" presId="urn:microsoft.com/office/officeart/2005/8/layout/hList7"/>
    <dgm:cxn modelId="{57825761-28E2-43B7-B1DB-BF8DE86E66E7}" type="presOf" srcId="{0340EF8D-B395-4CFA-9B23-DA0B453B511F}" destId="{482F050C-8280-4DFA-B9E4-B1B9F8CF0E01}" srcOrd="0" destOrd="0" presId="urn:microsoft.com/office/officeart/2005/8/layout/hList7"/>
    <dgm:cxn modelId="{2313DFE8-5973-469C-B912-E67CE4805312}" srcId="{FA3159EB-8C60-49DB-93B4-1CFE984BB639}" destId="{5993F22F-559B-4856-B004-937B3AE24292}" srcOrd="1" destOrd="0" parTransId="{CE618BA2-19B2-4A79-B528-8FB78B4F659D}" sibTransId="{B26F16D5-B77A-4FD5-B565-F8A1E75D4B4C}"/>
    <dgm:cxn modelId="{9D52ABFB-479C-41A0-9CB3-33689E356240}" type="presOf" srcId="{90616D63-2E21-4350-8638-80E7242629CA}" destId="{1941AF92-6332-47B3-8801-366B5273A742}" srcOrd="0" destOrd="0" presId="urn:microsoft.com/office/officeart/2005/8/layout/hList7"/>
    <dgm:cxn modelId="{C763D684-78D2-4232-9A42-F191E0156034}" srcId="{FA3159EB-8C60-49DB-93B4-1CFE984BB639}" destId="{0340EF8D-B395-4CFA-9B23-DA0B453B511F}" srcOrd="0" destOrd="0" parTransId="{C6D8ABAC-60A3-4032-89F4-8338C88C8945}" sibTransId="{90616D63-2E21-4350-8638-80E7242629CA}"/>
    <dgm:cxn modelId="{094DF5B7-30E6-4EBA-A811-DD0B8DB104A5}" type="presOf" srcId="{5993F22F-559B-4856-B004-937B3AE24292}" destId="{3C4FD646-462F-484A-A482-5D27094F0656}" srcOrd="1" destOrd="0" presId="urn:microsoft.com/office/officeart/2005/8/layout/hList7"/>
    <dgm:cxn modelId="{BC5B9829-486A-4FCF-97C3-AB0BEA5BCF1D}" type="presOf" srcId="{B26F16D5-B77A-4FD5-B565-F8A1E75D4B4C}" destId="{318C0EA2-1C12-4EE9-8882-D4B46DF95CD8}" srcOrd="0" destOrd="0" presId="urn:microsoft.com/office/officeart/2005/8/layout/hList7"/>
    <dgm:cxn modelId="{BA5A5066-0B02-4407-AA1A-E22E638388AA}" type="presOf" srcId="{5993F22F-559B-4856-B004-937B3AE24292}" destId="{00587A38-047E-47E1-87DF-EBE7E6047203}" srcOrd="0" destOrd="0" presId="urn:microsoft.com/office/officeart/2005/8/layout/hList7"/>
    <dgm:cxn modelId="{17DE769C-B7EC-4220-A375-F920438B4EE4}" srcId="{FA3159EB-8C60-49DB-93B4-1CFE984BB639}" destId="{E0C491AD-CF8C-4F9D-B772-48DFCF91F317}" srcOrd="2" destOrd="0" parTransId="{18D63D2A-73C1-4441-AB74-088538E279BB}" sibTransId="{E4EAB185-E4CE-4E73-93DC-040E4EBD78CA}"/>
    <dgm:cxn modelId="{F871863E-C416-4845-99A7-AD89F7BC45B9}" type="presOf" srcId="{FA3159EB-8C60-49DB-93B4-1CFE984BB639}" destId="{8B9D8294-802D-4ADE-9F77-67D9E6EE1828}" srcOrd="0" destOrd="0" presId="urn:microsoft.com/office/officeart/2005/8/layout/hList7"/>
    <dgm:cxn modelId="{5F2AE9B7-7A32-4833-85A7-2B13272A7FF5}" type="presOf" srcId="{1EA1E988-89F7-4B38-8AD7-5FF539B1473F}" destId="{669439EE-A088-4300-8AC6-7285D189E971}" srcOrd="1" destOrd="0" presId="urn:microsoft.com/office/officeart/2005/8/layout/hList7"/>
    <dgm:cxn modelId="{464D1AD0-C467-4925-BF3C-8B8405C2AC5A}" type="presOf" srcId="{E4EAB185-E4CE-4E73-93DC-040E4EBD78CA}" destId="{C295C818-DFE8-4D5B-BA5A-F95B2B4A278A}" srcOrd="0" destOrd="0" presId="urn:microsoft.com/office/officeart/2005/8/layout/hList7"/>
    <dgm:cxn modelId="{9CDF60EE-16A2-441F-B81E-9ADAF48B5BFB}" srcId="{FA3159EB-8C60-49DB-93B4-1CFE984BB639}" destId="{1EA1E988-89F7-4B38-8AD7-5FF539B1473F}" srcOrd="3" destOrd="0" parTransId="{313FF846-C390-4924-8F9A-CF7AC912B0DA}" sibTransId="{5139EDC0-E8C7-43BA-B1B2-8B97322B929B}"/>
    <dgm:cxn modelId="{E95CCFB6-2788-4E21-9359-D03C3733618B}" type="presOf" srcId="{1EA1E988-89F7-4B38-8AD7-5FF539B1473F}" destId="{E9504201-03F9-4D7A-B375-93FA67BB54E0}" srcOrd="0" destOrd="0" presId="urn:microsoft.com/office/officeart/2005/8/layout/hList7"/>
    <dgm:cxn modelId="{FBFF5CDA-051B-402E-A6EC-9B74802116F5}" type="presOf" srcId="{0340EF8D-B395-4CFA-9B23-DA0B453B511F}" destId="{57972A08-BD0F-4737-8CFF-02004A730027}" srcOrd="1" destOrd="0" presId="urn:microsoft.com/office/officeart/2005/8/layout/hList7"/>
    <dgm:cxn modelId="{C8E11052-B3A8-4DDB-988A-AFBEDE39E796}" type="presOf" srcId="{E0C491AD-CF8C-4F9D-B772-48DFCF91F317}" destId="{D4E2CF85-6987-473C-BE1A-F17B6035011A}" srcOrd="1" destOrd="0" presId="urn:microsoft.com/office/officeart/2005/8/layout/hList7"/>
    <dgm:cxn modelId="{6931B160-2EA2-4D39-BB3A-83B7505E948F}" type="presParOf" srcId="{8B9D8294-802D-4ADE-9F77-67D9E6EE1828}" destId="{56F0C18B-450A-465A-9B18-F580E6A429CC}" srcOrd="0" destOrd="0" presId="urn:microsoft.com/office/officeart/2005/8/layout/hList7"/>
    <dgm:cxn modelId="{2CFA3163-59C1-469E-BBB4-E579B12A262D}" type="presParOf" srcId="{8B9D8294-802D-4ADE-9F77-67D9E6EE1828}" destId="{E96539DB-D6EA-49EF-8DF9-A57591E5F65B}" srcOrd="1" destOrd="0" presId="urn:microsoft.com/office/officeart/2005/8/layout/hList7"/>
    <dgm:cxn modelId="{88B7A517-C605-4E8D-88D4-F834CF4A0399}" type="presParOf" srcId="{E96539DB-D6EA-49EF-8DF9-A57591E5F65B}" destId="{BBCCE265-2DE3-4DDA-ACA2-1ED8EBB4646E}" srcOrd="0" destOrd="0" presId="urn:microsoft.com/office/officeart/2005/8/layout/hList7"/>
    <dgm:cxn modelId="{B2BC28AF-A049-4C9C-A5EF-893E64517B4D}" type="presParOf" srcId="{BBCCE265-2DE3-4DDA-ACA2-1ED8EBB4646E}" destId="{482F050C-8280-4DFA-B9E4-B1B9F8CF0E01}" srcOrd="0" destOrd="0" presId="urn:microsoft.com/office/officeart/2005/8/layout/hList7"/>
    <dgm:cxn modelId="{C4ADA712-8CDA-4ECE-9578-445A568DE73E}" type="presParOf" srcId="{BBCCE265-2DE3-4DDA-ACA2-1ED8EBB4646E}" destId="{57972A08-BD0F-4737-8CFF-02004A730027}" srcOrd="1" destOrd="0" presId="urn:microsoft.com/office/officeart/2005/8/layout/hList7"/>
    <dgm:cxn modelId="{3C7D206B-F7A5-4981-986A-1EABD669D183}" type="presParOf" srcId="{BBCCE265-2DE3-4DDA-ACA2-1ED8EBB4646E}" destId="{2C490784-8A16-4F68-8429-9F20AF13DEC8}" srcOrd="2" destOrd="0" presId="urn:microsoft.com/office/officeart/2005/8/layout/hList7"/>
    <dgm:cxn modelId="{CD7973E0-58D1-4707-A6B0-21B61E5AFB10}" type="presParOf" srcId="{BBCCE265-2DE3-4DDA-ACA2-1ED8EBB4646E}" destId="{B12B7F27-CEEB-4EEB-8E29-19EBA221DAF5}" srcOrd="3" destOrd="0" presId="urn:microsoft.com/office/officeart/2005/8/layout/hList7"/>
    <dgm:cxn modelId="{9C1E2752-F8EC-474B-BE6E-49BA5605A2E2}" type="presParOf" srcId="{E96539DB-D6EA-49EF-8DF9-A57591E5F65B}" destId="{1941AF92-6332-47B3-8801-366B5273A742}" srcOrd="1" destOrd="0" presId="urn:microsoft.com/office/officeart/2005/8/layout/hList7"/>
    <dgm:cxn modelId="{C49828A4-CF8F-4821-8887-05E51453AE97}" type="presParOf" srcId="{E96539DB-D6EA-49EF-8DF9-A57591E5F65B}" destId="{45A2BD0C-B675-498E-A68C-383EB1577441}" srcOrd="2" destOrd="0" presId="urn:microsoft.com/office/officeart/2005/8/layout/hList7"/>
    <dgm:cxn modelId="{8D4AD07A-649C-42D9-8390-ED0A022A64F1}" type="presParOf" srcId="{45A2BD0C-B675-498E-A68C-383EB1577441}" destId="{00587A38-047E-47E1-87DF-EBE7E6047203}" srcOrd="0" destOrd="0" presId="urn:microsoft.com/office/officeart/2005/8/layout/hList7"/>
    <dgm:cxn modelId="{7B82794F-0563-4AEC-AD15-BCD8D9CD59D5}" type="presParOf" srcId="{45A2BD0C-B675-498E-A68C-383EB1577441}" destId="{3C4FD646-462F-484A-A482-5D27094F0656}" srcOrd="1" destOrd="0" presId="urn:microsoft.com/office/officeart/2005/8/layout/hList7"/>
    <dgm:cxn modelId="{8C5D0F1E-2ED4-4B4C-830D-66FE9C4C10FC}" type="presParOf" srcId="{45A2BD0C-B675-498E-A68C-383EB1577441}" destId="{1FBA8F3D-1449-475D-A00A-E7F4746C85E5}" srcOrd="2" destOrd="0" presId="urn:microsoft.com/office/officeart/2005/8/layout/hList7"/>
    <dgm:cxn modelId="{976D6795-DDB9-4071-8910-93564B1859BE}" type="presParOf" srcId="{45A2BD0C-B675-498E-A68C-383EB1577441}" destId="{2357821C-8B6C-41A2-8277-D31C4DC6E6AF}" srcOrd="3" destOrd="0" presId="urn:microsoft.com/office/officeart/2005/8/layout/hList7"/>
    <dgm:cxn modelId="{48B8C981-39FD-49EC-9BFD-7D23AF4B5700}" type="presParOf" srcId="{E96539DB-D6EA-49EF-8DF9-A57591E5F65B}" destId="{318C0EA2-1C12-4EE9-8882-D4B46DF95CD8}" srcOrd="3" destOrd="0" presId="urn:microsoft.com/office/officeart/2005/8/layout/hList7"/>
    <dgm:cxn modelId="{F402B6A3-AA79-482C-97D5-5922922A7090}" type="presParOf" srcId="{E96539DB-D6EA-49EF-8DF9-A57591E5F65B}" destId="{48331AA4-BD5E-4C23-A7C5-BD51FADA7009}" srcOrd="4" destOrd="0" presId="urn:microsoft.com/office/officeart/2005/8/layout/hList7"/>
    <dgm:cxn modelId="{64A62E76-FAFD-4C2B-BA80-F566F40E3D76}" type="presParOf" srcId="{48331AA4-BD5E-4C23-A7C5-BD51FADA7009}" destId="{EF503478-5868-4F37-8B00-61AD26E81049}" srcOrd="0" destOrd="0" presId="urn:microsoft.com/office/officeart/2005/8/layout/hList7"/>
    <dgm:cxn modelId="{736E3DE0-60D5-4B93-AF77-2311DCCB1AD8}" type="presParOf" srcId="{48331AA4-BD5E-4C23-A7C5-BD51FADA7009}" destId="{D4E2CF85-6987-473C-BE1A-F17B6035011A}" srcOrd="1" destOrd="0" presId="urn:microsoft.com/office/officeart/2005/8/layout/hList7"/>
    <dgm:cxn modelId="{0C0BC854-F0F7-4612-93EF-1D08F1D4BEAE}" type="presParOf" srcId="{48331AA4-BD5E-4C23-A7C5-BD51FADA7009}" destId="{227EE6AA-A095-453C-91A3-1F284CE94BC6}" srcOrd="2" destOrd="0" presId="urn:microsoft.com/office/officeart/2005/8/layout/hList7"/>
    <dgm:cxn modelId="{BCC4065E-1B0E-4097-8E99-88A674459707}" type="presParOf" srcId="{48331AA4-BD5E-4C23-A7C5-BD51FADA7009}" destId="{DFD61F15-A59D-4C3C-ACC3-8F5936FB4A5C}" srcOrd="3" destOrd="0" presId="urn:microsoft.com/office/officeart/2005/8/layout/hList7"/>
    <dgm:cxn modelId="{88A3C2DA-09DB-42E0-AB12-95A8503D9535}" type="presParOf" srcId="{E96539DB-D6EA-49EF-8DF9-A57591E5F65B}" destId="{C295C818-DFE8-4D5B-BA5A-F95B2B4A278A}" srcOrd="5" destOrd="0" presId="urn:microsoft.com/office/officeart/2005/8/layout/hList7"/>
    <dgm:cxn modelId="{89A57B00-4D26-47A8-BDD1-9468880EC8DA}" type="presParOf" srcId="{E96539DB-D6EA-49EF-8DF9-A57591E5F65B}" destId="{F13BD5C7-4CA3-47F8-AE4B-61D3C0CCA8BD}" srcOrd="6" destOrd="0" presId="urn:microsoft.com/office/officeart/2005/8/layout/hList7"/>
    <dgm:cxn modelId="{2F606792-EBEB-4F15-95DB-68FA04091AF2}" type="presParOf" srcId="{F13BD5C7-4CA3-47F8-AE4B-61D3C0CCA8BD}" destId="{E9504201-03F9-4D7A-B375-93FA67BB54E0}" srcOrd="0" destOrd="0" presId="urn:microsoft.com/office/officeart/2005/8/layout/hList7"/>
    <dgm:cxn modelId="{680F5E6E-9917-49E8-9081-88F5AF1658A4}" type="presParOf" srcId="{F13BD5C7-4CA3-47F8-AE4B-61D3C0CCA8BD}" destId="{669439EE-A088-4300-8AC6-7285D189E971}" srcOrd="1" destOrd="0" presId="urn:microsoft.com/office/officeart/2005/8/layout/hList7"/>
    <dgm:cxn modelId="{8B14B19D-EC9B-4FA7-A6E9-168EC44AA7C3}" type="presParOf" srcId="{F13BD5C7-4CA3-47F8-AE4B-61D3C0CCA8BD}" destId="{4E73CB1B-C468-46AB-8C36-5868CB4698BA}" srcOrd="2" destOrd="0" presId="urn:microsoft.com/office/officeart/2005/8/layout/hList7"/>
    <dgm:cxn modelId="{587A628F-2AA0-4E1C-B382-236988025C39}" type="presParOf" srcId="{F13BD5C7-4CA3-47F8-AE4B-61D3C0CCA8BD}" destId="{01F6A820-200E-43B2-9693-1B734ECC2FD7}"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1ADC039-8140-4CE4-89DF-94A0848256E3}" type="doc">
      <dgm:prSet loTypeId="urn:microsoft.com/office/officeart/2005/8/layout/hProcess4" loCatId="process" qsTypeId="urn:microsoft.com/office/officeart/2005/8/quickstyle/3d1" qsCatId="3D" csTypeId="urn:microsoft.com/office/officeart/2005/8/colors/accent1_2" csCatId="accent1" phldr="1"/>
      <dgm:spPr/>
      <dgm:t>
        <a:bodyPr/>
        <a:lstStyle/>
        <a:p>
          <a:endParaRPr lang="ru-RU"/>
        </a:p>
      </dgm:t>
    </dgm:pt>
    <dgm:pt modelId="{4090230A-B903-4F87-AE26-402792C259EC}">
      <dgm:prSet phldrT="[Текст]" custT="1"/>
      <dgm:spPr/>
      <dgm:t>
        <a:bodyPr/>
        <a:lstStyle/>
        <a:p>
          <a:r>
            <a:rPr lang="ru-RU" sz="2000" b="0" dirty="0" smtClean="0">
              <a:solidFill>
                <a:srgbClr val="002060"/>
              </a:solidFill>
              <a:latin typeface="Times New Roman" pitchFamily="18" charset="0"/>
              <a:cs typeface="Times New Roman" pitchFamily="18" charset="0"/>
            </a:rPr>
            <a:t>Ощущение счастья</a:t>
          </a:r>
          <a:endParaRPr lang="ru-RU" sz="2000" b="0" dirty="0">
            <a:solidFill>
              <a:srgbClr val="002060"/>
            </a:solidFill>
            <a:latin typeface="Times New Roman" pitchFamily="18" charset="0"/>
            <a:cs typeface="Times New Roman" pitchFamily="18" charset="0"/>
          </a:endParaRPr>
        </a:p>
      </dgm:t>
    </dgm:pt>
    <dgm:pt modelId="{DD934462-F95A-48A2-9AE2-35266F1F24D9}" type="parTrans" cxnId="{52A6FDA3-D824-4115-976E-0D62B15160A7}">
      <dgm:prSet/>
      <dgm:spPr/>
      <dgm:t>
        <a:bodyPr/>
        <a:lstStyle/>
        <a:p>
          <a:endParaRPr lang="ru-RU"/>
        </a:p>
      </dgm:t>
    </dgm:pt>
    <dgm:pt modelId="{C39864F4-0FDE-4FB9-9D57-054C95EC9A21}" type="sibTrans" cxnId="{52A6FDA3-D824-4115-976E-0D62B15160A7}">
      <dgm:prSet/>
      <dgm:spPr>
        <a:solidFill>
          <a:srgbClr val="C00000"/>
        </a:solidFill>
      </dgm:spPr>
      <dgm:t>
        <a:bodyPr/>
        <a:lstStyle/>
        <a:p>
          <a:endParaRPr lang="ru-RU"/>
        </a:p>
      </dgm:t>
    </dgm:pt>
    <dgm:pt modelId="{FE8FC122-369C-4701-B8ED-64CF5D20D317}">
      <dgm:prSet phldrT="[Текст]" custT="1"/>
      <dgm:spPr>
        <a:solidFill>
          <a:srgbClr val="FFE6B3"/>
        </a:solidFill>
      </dgm:spPr>
      <dgm:t>
        <a:bodyPr/>
        <a:lstStyle/>
        <a:p>
          <a:pPr algn="just">
            <a:spcAft>
              <a:spcPts val="0"/>
            </a:spcAft>
          </a:pPr>
          <a:r>
            <a:rPr lang="ru-RU" sz="1800" dirty="0" smtClean="0">
              <a:latin typeface="Times New Roman" pitchFamily="18" charset="0"/>
              <a:cs typeface="Times New Roman" pitchFamily="18" charset="0"/>
            </a:rPr>
            <a:t>Умение расслабляться</a:t>
          </a:r>
          <a:endParaRPr lang="ru-RU" sz="1800" dirty="0">
            <a:latin typeface="Times New Roman" pitchFamily="18" charset="0"/>
            <a:cs typeface="Times New Roman" pitchFamily="18" charset="0"/>
          </a:endParaRPr>
        </a:p>
      </dgm:t>
    </dgm:pt>
    <dgm:pt modelId="{B3886F72-D122-446D-BB4E-A834D7C9CCB7}" type="parTrans" cxnId="{D15927F1-A1A9-4463-922A-4E4DA3B79F31}">
      <dgm:prSet/>
      <dgm:spPr/>
      <dgm:t>
        <a:bodyPr/>
        <a:lstStyle/>
        <a:p>
          <a:endParaRPr lang="ru-RU"/>
        </a:p>
      </dgm:t>
    </dgm:pt>
    <dgm:pt modelId="{BD0EAAA0-B249-4817-B6F0-DF9D17BA219C}" type="sibTrans" cxnId="{D15927F1-A1A9-4463-922A-4E4DA3B79F31}">
      <dgm:prSet/>
      <dgm:spPr/>
      <dgm:t>
        <a:bodyPr/>
        <a:lstStyle/>
        <a:p>
          <a:endParaRPr lang="ru-RU"/>
        </a:p>
      </dgm:t>
    </dgm:pt>
    <dgm:pt modelId="{14DE2E84-6B17-460C-B18C-72FD4F951447}">
      <dgm:prSet phldrT="[Текст]" custT="1"/>
      <dgm:spPr>
        <a:solidFill>
          <a:srgbClr val="FFE6B3"/>
        </a:solidFill>
      </dgm:spPr>
      <dgm:t>
        <a:bodyPr/>
        <a:lstStyle/>
        <a:p>
          <a:pPr algn="just">
            <a:spcAft>
              <a:spcPts val="0"/>
            </a:spcAft>
          </a:pPr>
          <a:r>
            <a:rPr lang="ru-RU" sz="1800" dirty="0" smtClean="0">
              <a:latin typeface="Times New Roman" pitchFamily="18" charset="0"/>
              <a:cs typeface="Times New Roman" pitchFamily="18" charset="0"/>
            </a:rPr>
            <a:t>Низкая подверженность стрессам</a:t>
          </a:r>
          <a:endParaRPr lang="ru-RU" sz="1800" dirty="0">
            <a:latin typeface="Times New Roman" pitchFamily="18" charset="0"/>
            <a:cs typeface="Times New Roman" pitchFamily="18" charset="0"/>
          </a:endParaRPr>
        </a:p>
      </dgm:t>
    </dgm:pt>
    <dgm:pt modelId="{C4EE4F43-70B8-4270-BB50-63C657D23EE7}" type="parTrans" cxnId="{B06AB7B5-B6C9-4BD3-9C96-AA7EA27C4FCF}">
      <dgm:prSet/>
      <dgm:spPr/>
      <dgm:t>
        <a:bodyPr/>
        <a:lstStyle/>
        <a:p>
          <a:endParaRPr lang="ru-RU"/>
        </a:p>
      </dgm:t>
    </dgm:pt>
    <dgm:pt modelId="{79B00C8F-890A-4D09-B288-CB824D5EDA86}" type="sibTrans" cxnId="{B06AB7B5-B6C9-4BD3-9C96-AA7EA27C4FCF}">
      <dgm:prSet/>
      <dgm:spPr/>
      <dgm:t>
        <a:bodyPr/>
        <a:lstStyle/>
        <a:p>
          <a:endParaRPr lang="ru-RU"/>
        </a:p>
      </dgm:t>
    </dgm:pt>
    <dgm:pt modelId="{9F806F4B-4D58-4EF8-B8F2-514A1999FE27}">
      <dgm:prSet phldrT="[Текст]" custT="1"/>
      <dgm:spPr/>
      <dgm:t>
        <a:bodyPr/>
        <a:lstStyle/>
        <a:p>
          <a:r>
            <a:rPr lang="ru-RU" sz="2000" b="0" dirty="0" smtClean="0">
              <a:solidFill>
                <a:srgbClr val="002060"/>
              </a:solidFill>
              <a:latin typeface="Times New Roman" pitchFamily="18" charset="0"/>
              <a:cs typeface="Times New Roman" pitchFamily="18" charset="0"/>
            </a:rPr>
            <a:t>Положительные эмоциональные переживания</a:t>
          </a:r>
          <a:endParaRPr lang="ru-RU" sz="2000" b="0" dirty="0">
            <a:solidFill>
              <a:srgbClr val="002060"/>
            </a:solidFill>
            <a:latin typeface="Times New Roman" pitchFamily="18" charset="0"/>
            <a:cs typeface="Times New Roman" pitchFamily="18" charset="0"/>
          </a:endParaRPr>
        </a:p>
      </dgm:t>
    </dgm:pt>
    <dgm:pt modelId="{87060657-BA3B-4D76-905E-C9B6AB515BAA}" type="parTrans" cxnId="{A402C82D-5456-49F4-86FB-6B441DCF5048}">
      <dgm:prSet/>
      <dgm:spPr/>
      <dgm:t>
        <a:bodyPr/>
        <a:lstStyle/>
        <a:p>
          <a:endParaRPr lang="ru-RU"/>
        </a:p>
      </dgm:t>
    </dgm:pt>
    <dgm:pt modelId="{A0785A34-4181-4BF0-81A1-12FE1B844DF4}" type="sibTrans" cxnId="{A402C82D-5456-49F4-86FB-6B441DCF5048}">
      <dgm:prSet/>
      <dgm:spPr>
        <a:solidFill>
          <a:srgbClr val="C00000"/>
        </a:solidFill>
      </dgm:spPr>
      <dgm:t>
        <a:bodyPr/>
        <a:lstStyle/>
        <a:p>
          <a:endParaRPr lang="ru-RU"/>
        </a:p>
      </dgm:t>
    </dgm:pt>
    <dgm:pt modelId="{6F2BCE28-3381-49EF-95A7-B7EFE3463689}">
      <dgm:prSet phldrT="[Текст]" custT="1"/>
      <dgm:spPr>
        <a:solidFill>
          <a:srgbClr val="FFE6B3"/>
        </a:solidFill>
      </dgm:spPr>
      <dgm:t>
        <a:bodyPr/>
        <a:lstStyle/>
        <a:p>
          <a:pPr algn="just">
            <a:spcAft>
              <a:spcPts val="0"/>
            </a:spcAft>
          </a:pPr>
          <a:r>
            <a:rPr lang="ru-RU" sz="1800" dirty="0" smtClean="0">
              <a:latin typeface="Times New Roman" pitchFamily="18" charset="0"/>
              <a:cs typeface="Times New Roman" pitchFamily="18" charset="0"/>
            </a:rPr>
            <a:t>Эмоциональный всплеск</a:t>
          </a:r>
          <a:endParaRPr lang="ru-RU" sz="1800" dirty="0">
            <a:latin typeface="Times New Roman" pitchFamily="18" charset="0"/>
            <a:cs typeface="Times New Roman" pitchFamily="18" charset="0"/>
          </a:endParaRPr>
        </a:p>
      </dgm:t>
    </dgm:pt>
    <dgm:pt modelId="{9C2132C6-961C-4CEC-9ABF-D1D8BDD11055}" type="parTrans" cxnId="{35ECE5F6-C2AB-4A03-BE80-82ECF8195C1A}">
      <dgm:prSet/>
      <dgm:spPr/>
      <dgm:t>
        <a:bodyPr/>
        <a:lstStyle/>
        <a:p>
          <a:endParaRPr lang="ru-RU"/>
        </a:p>
      </dgm:t>
    </dgm:pt>
    <dgm:pt modelId="{26ED4EDB-FD0B-4AD9-A51D-3BEE82FB2F1E}" type="sibTrans" cxnId="{35ECE5F6-C2AB-4A03-BE80-82ECF8195C1A}">
      <dgm:prSet/>
      <dgm:spPr/>
      <dgm:t>
        <a:bodyPr/>
        <a:lstStyle/>
        <a:p>
          <a:endParaRPr lang="ru-RU"/>
        </a:p>
      </dgm:t>
    </dgm:pt>
    <dgm:pt modelId="{59D9C0F7-F7B9-41C4-B03E-43B62559B322}">
      <dgm:prSet phldrT="[Текст]" custT="1"/>
      <dgm:spPr>
        <a:solidFill>
          <a:srgbClr val="FFE6B3"/>
        </a:solidFill>
      </dgm:spPr>
      <dgm:t>
        <a:bodyPr/>
        <a:lstStyle/>
        <a:p>
          <a:pPr algn="just">
            <a:spcAft>
              <a:spcPts val="0"/>
            </a:spcAft>
          </a:pPr>
          <a:r>
            <a:rPr lang="ru-RU" sz="1800" dirty="0" smtClean="0">
              <a:latin typeface="Times New Roman" pitchFamily="18" charset="0"/>
              <a:cs typeface="Times New Roman" pitchFamily="18" charset="0"/>
            </a:rPr>
            <a:t>Сиюминутное выражение чувств</a:t>
          </a:r>
          <a:endParaRPr lang="ru-RU" sz="1800" dirty="0">
            <a:latin typeface="Times New Roman" pitchFamily="18" charset="0"/>
            <a:cs typeface="Times New Roman" pitchFamily="18" charset="0"/>
          </a:endParaRPr>
        </a:p>
      </dgm:t>
    </dgm:pt>
    <dgm:pt modelId="{A1056365-AD15-455F-AC97-0947B2D61399}" type="parTrans" cxnId="{7C73CFE9-8700-4DC1-8F49-BD38B6F17DCE}">
      <dgm:prSet/>
      <dgm:spPr/>
      <dgm:t>
        <a:bodyPr/>
        <a:lstStyle/>
        <a:p>
          <a:endParaRPr lang="ru-RU"/>
        </a:p>
      </dgm:t>
    </dgm:pt>
    <dgm:pt modelId="{32FE89C6-F01F-43DA-87C9-53B1B89E0BF5}" type="sibTrans" cxnId="{7C73CFE9-8700-4DC1-8F49-BD38B6F17DCE}">
      <dgm:prSet/>
      <dgm:spPr/>
      <dgm:t>
        <a:bodyPr/>
        <a:lstStyle/>
        <a:p>
          <a:endParaRPr lang="ru-RU"/>
        </a:p>
      </dgm:t>
    </dgm:pt>
    <dgm:pt modelId="{3890C1E0-3BB5-4BBA-9CEC-8F9417547C7A}">
      <dgm:prSet phldrT="[Текст]" custT="1"/>
      <dgm:spPr/>
      <dgm:t>
        <a:bodyPr/>
        <a:lstStyle/>
        <a:p>
          <a:r>
            <a:rPr lang="ru-RU" sz="2000" b="0" dirty="0" smtClean="0">
              <a:solidFill>
                <a:srgbClr val="002060"/>
              </a:solidFill>
              <a:latin typeface="Times New Roman" pitchFamily="18" charset="0"/>
              <a:cs typeface="Times New Roman" pitchFamily="18" charset="0"/>
            </a:rPr>
            <a:t>Стимулирование жизненных сил организма</a:t>
          </a:r>
          <a:endParaRPr lang="ru-RU" sz="2000" b="0" dirty="0">
            <a:solidFill>
              <a:srgbClr val="002060"/>
            </a:solidFill>
            <a:latin typeface="Times New Roman" pitchFamily="18" charset="0"/>
            <a:cs typeface="Times New Roman" pitchFamily="18" charset="0"/>
          </a:endParaRPr>
        </a:p>
      </dgm:t>
    </dgm:pt>
    <dgm:pt modelId="{70873C26-E805-446F-9C0D-DBDC9BA7A3F2}" type="parTrans" cxnId="{AB10BB27-B40F-4A20-914A-202BC96DCE52}">
      <dgm:prSet/>
      <dgm:spPr/>
      <dgm:t>
        <a:bodyPr/>
        <a:lstStyle/>
        <a:p>
          <a:endParaRPr lang="ru-RU"/>
        </a:p>
      </dgm:t>
    </dgm:pt>
    <dgm:pt modelId="{D76D384A-F85C-42CA-9E6C-0887C917618D}" type="sibTrans" cxnId="{AB10BB27-B40F-4A20-914A-202BC96DCE52}">
      <dgm:prSet/>
      <dgm:spPr/>
      <dgm:t>
        <a:bodyPr/>
        <a:lstStyle/>
        <a:p>
          <a:endParaRPr lang="ru-RU"/>
        </a:p>
      </dgm:t>
    </dgm:pt>
    <dgm:pt modelId="{55FD8C33-6616-4BAD-8DC5-CBF451771A87}">
      <dgm:prSet phldrT="[Текст]" custT="1"/>
      <dgm:spPr>
        <a:solidFill>
          <a:srgbClr val="FFE6B3"/>
        </a:solidFill>
      </dgm:spPr>
      <dgm:t>
        <a:bodyPr/>
        <a:lstStyle/>
        <a:p>
          <a:pPr algn="just">
            <a:spcAft>
              <a:spcPts val="0"/>
            </a:spcAft>
          </a:pPr>
          <a:r>
            <a:rPr lang="ru-RU" sz="1800" dirty="0" smtClean="0">
              <a:latin typeface="Times New Roman" pitchFamily="18" charset="0"/>
              <a:cs typeface="Times New Roman" pitchFamily="18" charset="0"/>
            </a:rPr>
            <a:t>Состояние голосового аппарата: здоровое, яркое, богатое звучание голоса -  положительный психический тонус организма</a:t>
          </a:r>
          <a:endParaRPr lang="ru-RU" sz="1800" dirty="0">
            <a:latin typeface="Times New Roman" pitchFamily="18" charset="0"/>
            <a:cs typeface="Times New Roman" pitchFamily="18" charset="0"/>
          </a:endParaRPr>
        </a:p>
      </dgm:t>
    </dgm:pt>
    <dgm:pt modelId="{8745BCA5-C2CA-4BE7-9E2C-D739E3BCEDD4}" type="parTrans" cxnId="{5F6947BE-52E8-401B-BA1E-07167AC9167D}">
      <dgm:prSet/>
      <dgm:spPr/>
      <dgm:t>
        <a:bodyPr/>
        <a:lstStyle/>
        <a:p>
          <a:endParaRPr lang="ru-RU"/>
        </a:p>
      </dgm:t>
    </dgm:pt>
    <dgm:pt modelId="{1C699099-3A10-4EC8-A531-386BE007F72A}" type="sibTrans" cxnId="{5F6947BE-52E8-401B-BA1E-07167AC9167D}">
      <dgm:prSet/>
      <dgm:spPr/>
      <dgm:t>
        <a:bodyPr/>
        <a:lstStyle/>
        <a:p>
          <a:endParaRPr lang="ru-RU"/>
        </a:p>
      </dgm:t>
    </dgm:pt>
    <dgm:pt modelId="{3F7E3055-F14E-4F69-990A-E7C068FCFDE8}" type="pres">
      <dgm:prSet presAssocID="{F1ADC039-8140-4CE4-89DF-94A0848256E3}" presName="Name0" presStyleCnt="0">
        <dgm:presLayoutVars>
          <dgm:dir/>
          <dgm:animLvl val="lvl"/>
          <dgm:resizeHandles val="exact"/>
        </dgm:presLayoutVars>
      </dgm:prSet>
      <dgm:spPr/>
      <dgm:t>
        <a:bodyPr/>
        <a:lstStyle/>
        <a:p>
          <a:endParaRPr lang="ru-RU"/>
        </a:p>
      </dgm:t>
    </dgm:pt>
    <dgm:pt modelId="{EB1F09AB-1E2A-4647-A5A0-21ED57FE1938}" type="pres">
      <dgm:prSet presAssocID="{F1ADC039-8140-4CE4-89DF-94A0848256E3}" presName="tSp" presStyleCnt="0"/>
      <dgm:spPr/>
    </dgm:pt>
    <dgm:pt modelId="{8A732180-7694-40EC-BF59-D1346D631184}" type="pres">
      <dgm:prSet presAssocID="{F1ADC039-8140-4CE4-89DF-94A0848256E3}" presName="bSp" presStyleCnt="0"/>
      <dgm:spPr/>
    </dgm:pt>
    <dgm:pt modelId="{39462644-F95D-4E3F-985F-8B9AD7238B53}" type="pres">
      <dgm:prSet presAssocID="{F1ADC039-8140-4CE4-89DF-94A0848256E3}" presName="process" presStyleCnt="0"/>
      <dgm:spPr/>
    </dgm:pt>
    <dgm:pt modelId="{74B3E80E-24FD-4884-9342-312528A70D8E}" type="pres">
      <dgm:prSet presAssocID="{4090230A-B903-4F87-AE26-402792C259EC}" presName="composite1" presStyleCnt="0"/>
      <dgm:spPr/>
    </dgm:pt>
    <dgm:pt modelId="{4A53ADF8-6977-4ECA-856D-2E5DFDB330DA}" type="pres">
      <dgm:prSet presAssocID="{4090230A-B903-4F87-AE26-402792C259EC}" presName="dummyNode1" presStyleLbl="node1" presStyleIdx="0" presStyleCnt="3"/>
      <dgm:spPr/>
    </dgm:pt>
    <dgm:pt modelId="{6B541B94-7D0B-4647-95D6-275746B90D37}" type="pres">
      <dgm:prSet presAssocID="{4090230A-B903-4F87-AE26-402792C259EC}" presName="childNode1" presStyleLbl="bgAcc1" presStyleIdx="0" presStyleCnt="3">
        <dgm:presLayoutVars>
          <dgm:bulletEnabled val="1"/>
        </dgm:presLayoutVars>
      </dgm:prSet>
      <dgm:spPr/>
      <dgm:t>
        <a:bodyPr/>
        <a:lstStyle/>
        <a:p>
          <a:endParaRPr lang="ru-RU"/>
        </a:p>
      </dgm:t>
    </dgm:pt>
    <dgm:pt modelId="{AB994E0C-CFA4-4AE4-9A3E-CA181634084D}" type="pres">
      <dgm:prSet presAssocID="{4090230A-B903-4F87-AE26-402792C259EC}" presName="childNode1tx" presStyleLbl="bgAcc1" presStyleIdx="0" presStyleCnt="3">
        <dgm:presLayoutVars>
          <dgm:bulletEnabled val="1"/>
        </dgm:presLayoutVars>
      </dgm:prSet>
      <dgm:spPr/>
      <dgm:t>
        <a:bodyPr/>
        <a:lstStyle/>
        <a:p>
          <a:endParaRPr lang="ru-RU"/>
        </a:p>
      </dgm:t>
    </dgm:pt>
    <dgm:pt modelId="{4405F90B-E92A-46AA-82CF-7B57C1630E9C}" type="pres">
      <dgm:prSet presAssocID="{4090230A-B903-4F87-AE26-402792C259EC}" presName="parentNode1" presStyleLbl="node1" presStyleIdx="0" presStyleCnt="3" custScaleY="170197" custLinFactNeighborX="-1315" custLinFactNeighborY="50374">
        <dgm:presLayoutVars>
          <dgm:chMax val="1"/>
          <dgm:bulletEnabled val="1"/>
        </dgm:presLayoutVars>
      </dgm:prSet>
      <dgm:spPr/>
      <dgm:t>
        <a:bodyPr/>
        <a:lstStyle/>
        <a:p>
          <a:endParaRPr lang="ru-RU"/>
        </a:p>
      </dgm:t>
    </dgm:pt>
    <dgm:pt modelId="{CBACA29E-5746-4AE6-A24B-19506D0740CC}" type="pres">
      <dgm:prSet presAssocID="{4090230A-B903-4F87-AE26-402792C259EC}" presName="connSite1" presStyleCnt="0"/>
      <dgm:spPr/>
    </dgm:pt>
    <dgm:pt modelId="{C7A8D25B-0850-478E-A8CB-BD6D3B1B699E}" type="pres">
      <dgm:prSet presAssocID="{C39864F4-0FDE-4FB9-9D57-054C95EC9A21}" presName="Name9" presStyleLbl="sibTrans2D1" presStyleIdx="0" presStyleCnt="2"/>
      <dgm:spPr/>
      <dgm:t>
        <a:bodyPr/>
        <a:lstStyle/>
        <a:p>
          <a:endParaRPr lang="ru-RU"/>
        </a:p>
      </dgm:t>
    </dgm:pt>
    <dgm:pt modelId="{DD248113-0D59-471C-86D3-31B890DC3729}" type="pres">
      <dgm:prSet presAssocID="{9F806F4B-4D58-4EF8-B8F2-514A1999FE27}" presName="composite2" presStyleCnt="0"/>
      <dgm:spPr/>
    </dgm:pt>
    <dgm:pt modelId="{B3BA072B-DAB9-4707-8AED-2212C549D091}" type="pres">
      <dgm:prSet presAssocID="{9F806F4B-4D58-4EF8-B8F2-514A1999FE27}" presName="dummyNode2" presStyleLbl="node1" presStyleIdx="0" presStyleCnt="3"/>
      <dgm:spPr/>
    </dgm:pt>
    <dgm:pt modelId="{5D5F09C9-07A4-4F51-AAA8-A8C93A579E23}" type="pres">
      <dgm:prSet presAssocID="{9F806F4B-4D58-4EF8-B8F2-514A1999FE27}" presName="childNode2" presStyleLbl="bgAcc1" presStyleIdx="1" presStyleCnt="3">
        <dgm:presLayoutVars>
          <dgm:bulletEnabled val="1"/>
        </dgm:presLayoutVars>
      </dgm:prSet>
      <dgm:spPr/>
      <dgm:t>
        <a:bodyPr/>
        <a:lstStyle/>
        <a:p>
          <a:endParaRPr lang="ru-RU"/>
        </a:p>
      </dgm:t>
    </dgm:pt>
    <dgm:pt modelId="{51C46005-9BFF-460C-A095-3CAAA6C34526}" type="pres">
      <dgm:prSet presAssocID="{9F806F4B-4D58-4EF8-B8F2-514A1999FE27}" presName="childNode2tx" presStyleLbl="bgAcc1" presStyleIdx="1" presStyleCnt="3">
        <dgm:presLayoutVars>
          <dgm:bulletEnabled val="1"/>
        </dgm:presLayoutVars>
      </dgm:prSet>
      <dgm:spPr/>
      <dgm:t>
        <a:bodyPr/>
        <a:lstStyle/>
        <a:p>
          <a:endParaRPr lang="ru-RU"/>
        </a:p>
      </dgm:t>
    </dgm:pt>
    <dgm:pt modelId="{3EB6754B-E71F-4537-9DFA-ADA401449213}" type="pres">
      <dgm:prSet presAssocID="{9F806F4B-4D58-4EF8-B8F2-514A1999FE27}" presName="parentNode2" presStyleLbl="node1" presStyleIdx="1" presStyleCnt="3" custScaleY="170197" custLinFactNeighborX="-5178" custLinFactNeighborY="-60478">
        <dgm:presLayoutVars>
          <dgm:chMax val="0"/>
          <dgm:bulletEnabled val="1"/>
        </dgm:presLayoutVars>
      </dgm:prSet>
      <dgm:spPr/>
      <dgm:t>
        <a:bodyPr/>
        <a:lstStyle/>
        <a:p>
          <a:endParaRPr lang="ru-RU"/>
        </a:p>
      </dgm:t>
    </dgm:pt>
    <dgm:pt modelId="{80C0EC6D-CF6D-4007-97AF-F7275F478433}" type="pres">
      <dgm:prSet presAssocID="{9F806F4B-4D58-4EF8-B8F2-514A1999FE27}" presName="connSite2" presStyleCnt="0"/>
      <dgm:spPr/>
    </dgm:pt>
    <dgm:pt modelId="{EAAD4544-9FA4-4EC8-96E0-C3AF90DCAB31}" type="pres">
      <dgm:prSet presAssocID="{A0785A34-4181-4BF0-81A1-12FE1B844DF4}" presName="Name18" presStyleLbl="sibTrans2D1" presStyleIdx="1" presStyleCnt="2"/>
      <dgm:spPr/>
      <dgm:t>
        <a:bodyPr/>
        <a:lstStyle/>
        <a:p>
          <a:endParaRPr lang="ru-RU"/>
        </a:p>
      </dgm:t>
    </dgm:pt>
    <dgm:pt modelId="{4F430F99-7921-4504-AB7B-1F0E6223BEDE}" type="pres">
      <dgm:prSet presAssocID="{3890C1E0-3BB5-4BBA-9CEC-8F9417547C7A}" presName="composite1" presStyleCnt="0"/>
      <dgm:spPr/>
    </dgm:pt>
    <dgm:pt modelId="{4800CF92-669C-42DD-BD14-780D6F0DD65C}" type="pres">
      <dgm:prSet presAssocID="{3890C1E0-3BB5-4BBA-9CEC-8F9417547C7A}" presName="dummyNode1" presStyleLbl="node1" presStyleIdx="1" presStyleCnt="3"/>
      <dgm:spPr/>
    </dgm:pt>
    <dgm:pt modelId="{A5A0F934-E09C-40A7-81BE-F44B8814A1BC}" type="pres">
      <dgm:prSet presAssocID="{3890C1E0-3BB5-4BBA-9CEC-8F9417547C7A}" presName="childNode1" presStyleLbl="bgAcc1" presStyleIdx="2" presStyleCnt="3" custScaleX="116136" custLinFactNeighborX="1467" custLinFactNeighborY="-12072">
        <dgm:presLayoutVars>
          <dgm:bulletEnabled val="1"/>
        </dgm:presLayoutVars>
      </dgm:prSet>
      <dgm:spPr/>
      <dgm:t>
        <a:bodyPr/>
        <a:lstStyle/>
        <a:p>
          <a:endParaRPr lang="ru-RU"/>
        </a:p>
      </dgm:t>
    </dgm:pt>
    <dgm:pt modelId="{862002AC-C5C1-4DD8-B08B-EF471AAFA130}" type="pres">
      <dgm:prSet presAssocID="{3890C1E0-3BB5-4BBA-9CEC-8F9417547C7A}" presName="childNode1tx" presStyleLbl="bgAcc1" presStyleIdx="2" presStyleCnt="3">
        <dgm:presLayoutVars>
          <dgm:bulletEnabled val="1"/>
        </dgm:presLayoutVars>
      </dgm:prSet>
      <dgm:spPr/>
      <dgm:t>
        <a:bodyPr/>
        <a:lstStyle/>
        <a:p>
          <a:endParaRPr lang="ru-RU"/>
        </a:p>
      </dgm:t>
    </dgm:pt>
    <dgm:pt modelId="{B937335A-6B55-461A-AB60-08A90E5F77C7}" type="pres">
      <dgm:prSet presAssocID="{3890C1E0-3BB5-4BBA-9CEC-8F9417547C7A}" presName="parentNode1" presStyleLbl="node1" presStyleIdx="2" presStyleCnt="3" custScaleY="170197" custLinFactNeighborX="-1315" custLinFactNeighborY="50374">
        <dgm:presLayoutVars>
          <dgm:chMax val="1"/>
          <dgm:bulletEnabled val="1"/>
        </dgm:presLayoutVars>
      </dgm:prSet>
      <dgm:spPr/>
      <dgm:t>
        <a:bodyPr/>
        <a:lstStyle/>
        <a:p>
          <a:endParaRPr lang="ru-RU"/>
        </a:p>
      </dgm:t>
    </dgm:pt>
    <dgm:pt modelId="{D5DFFDED-8369-4219-813D-F6B3DB6A8BD2}" type="pres">
      <dgm:prSet presAssocID="{3890C1E0-3BB5-4BBA-9CEC-8F9417547C7A}" presName="connSite1" presStyleCnt="0"/>
      <dgm:spPr/>
    </dgm:pt>
  </dgm:ptLst>
  <dgm:cxnLst>
    <dgm:cxn modelId="{10D26661-5F99-4B06-902C-CE3B73E1645A}" type="presOf" srcId="{C39864F4-0FDE-4FB9-9D57-054C95EC9A21}" destId="{C7A8D25B-0850-478E-A8CB-BD6D3B1B699E}" srcOrd="0" destOrd="0" presId="urn:microsoft.com/office/officeart/2005/8/layout/hProcess4"/>
    <dgm:cxn modelId="{22A2464E-3A40-41E1-991A-AEEFA529ADBF}" type="presOf" srcId="{59D9C0F7-F7B9-41C4-B03E-43B62559B322}" destId="{5D5F09C9-07A4-4F51-AAA8-A8C93A579E23}" srcOrd="0" destOrd="1" presId="urn:microsoft.com/office/officeart/2005/8/layout/hProcess4"/>
    <dgm:cxn modelId="{048ACB96-21FE-4D49-BA15-6E2AF8104CF6}" type="presOf" srcId="{14DE2E84-6B17-460C-B18C-72FD4F951447}" destId="{6B541B94-7D0B-4647-95D6-275746B90D37}" srcOrd="0" destOrd="1" presId="urn:microsoft.com/office/officeart/2005/8/layout/hProcess4"/>
    <dgm:cxn modelId="{AB10BB27-B40F-4A20-914A-202BC96DCE52}" srcId="{F1ADC039-8140-4CE4-89DF-94A0848256E3}" destId="{3890C1E0-3BB5-4BBA-9CEC-8F9417547C7A}" srcOrd="2" destOrd="0" parTransId="{70873C26-E805-446F-9C0D-DBDC9BA7A3F2}" sibTransId="{D76D384A-F85C-42CA-9E6C-0887C917618D}"/>
    <dgm:cxn modelId="{CE9236DD-6DEF-4EB8-9936-3F7DBA00481F}" type="presOf" srcId="{55FD8C33-6616-4BAD-8DC5-CBF451771A87}" destId="{A5A0F934-E09C-40A7-81BE-F44B8814A1BC}" srcOrd="0" destOrd="0" presId="urn:microsoft.com/office/officeart/2005/8/layout/hProcess4"/>
    <dgm:cxn modelId="{43A14B65-445E-4A42-8843-D7C02395D146}" type="presOf" srcId="{3890C1E0-3BB5-4BBA-9CEC-8F9417547C7A}" destId="{B937335A-6B55-461A-AB60-08A90E5F77C7}" srcOrd="0" destOrd="0" presId="urn:microsoft.com/office/officeart/2005/8/layout/hProcess4"/>
    <dgm:cxn modelId="{1E968D0B-7DCD-4EA5-B56D-536DB0DC5331}" type="presOf" srcId="{F1ADC039-8140-4CE4-89DF-94A0848256E3}" destId="{3F7E3055-F14E-4F69-990A-E7C068FCFDE8}" srcOrd="0" destOrd="0" presId="urn:microsoft.com/office/officeart/2005/8/layout/hProcess4"/>
    <dgm:cxn modelId="{35ECE5F6-C2AB-4A03-BE80-82ECF8195C1A}" srcId="{9F806F4B-4D58-4EF8-B8F2-514A1999FE27}" destId="{6F2BCE28-3381-49EF-95A7-B7EFE3463689}" srcOrd="0" destOrd="0" parTransId="{9C2132C6-961C-4CEC-9ABF-D1D8BDD11055}" sibTransId="{26ED4EDB-FD0B-4AD9-A51D-3BEE82FB2F1E}"/>
    <dgm:cxn modelId="{81DF597B-4EDB-44D1-858D-C2811B400959}" type="presOf" srcId="{A0785A34-4181-4BF0-81A1-12FE1B844DF4}" destId="{EAAD4544-9FA4-4EC8-96E0-C3AF90DCAB31}" srcOrd="0" destOrd="0" presId="urn:microsoft.com/office/officeart/2005/8/layout/hProcess4"/>
    <dgm:cxn modelId="{F7F8D204-DFF1-4012-99FF-EE538AD8CA24}" type="presOf" srcId="{4090230A-B903-4F87-AE26-402792C259EC}" destId="{4405F90B-E92A-46AA-82CF-7B57C1630E9C}" srcOrd="0" destOrd="0" presId="urn:microsoft.com/office/officeart/2005/8/layout/hProcess4"/>
    <dgm:cxn modelId="{D15927F1-A1A9-4463-922A-4E4DA3B79F31}" srcId="{4090230A-B903-4F87-AE26-402792C259EC}" destId="{FE8FC122-369C-4701-B8ED-64CF5D20D317}" srcOrd="0" destOrd="0" parTransId="{B3886F72-D122-446D-BB4E-A834D7C9CCB7}" sibTransId="{BD0EAAA0-B249-4817-B6F0-DF9D17BA219C}"/>
    <dgm:cxn modelId="{52A6FDA3-D824-4115-976E-0D62B15160A7}" srcId="{F1ADC039-8140-4CE4-89DF-94A0848256E3}" destId="{4090230A-B903-4F87-AE26-402792C259EC}" srcOrd="0" destOrd="0" parTransId="{DD934462-F95A-48A2-9AE2-35266F1F24D9}" sibTransId="{C39864F4-0FDE-4FB9-9D57-054C95EC9A21}"/>
    <dgm:cxn modelId="{82F1FE62-35FE-49D0-A2A8-A92E1B7F3485}" type="presOf" srcId="{FE8FC122-369C-4701-B8ED-64CF5D20D317}" destId="{AB994E0C-CFA4-4AE4-9A3E-CA181634084D}" srcOrd="1" destOrd="0" presId="urn:microsoft.com/office/officeart/2005/8/layout/hProcess4"/>
    <dgm:cxn modelId="{C7D535D3-CA0E-4D25-99A5-2F56900CFC6D}" type="presOf" srcId="{14DE2E84-6B17-460C-B18C-72FD4F951447}" destId="{AB994E0C-CFA4-4AE4-9A3E-CA181634084D}" srcOrd="1" destOrd="1" presId="urn:microsoft.com/office/officeart/2005/8/layout/hProcess4"/>
    <dgm:cxn modelId="{B06AB7B5-B6C9-4BD3-9C96-AA7EA27C4FCF}" srcId="{4090230A-B903-4F87-AE26-402792C259EC}" destId="{14DE2E84-6B17-460C-B18C-72FD4F951447}" srcOrd="1" destOrd="0" parTransId="{C4EE4F43-70B8-4270-BB50-63C657D23EE7}" sibTransId="{79B00C8F-890A-4D09-B288-CB824D5EDA86}"/>
    <dgm:cxn modelId="{F1FCBE08-CB5D-4FAB-920C-5FEA198A3EB3}" type="presOf" srcId="{9F806F4B-4D58-4EF8-B8F2-514A1999FE27}" destId="{3EB6754B-E71F-4537-9DFA-ADA401449213}" srcOrd="0" destOrd="0" presId="urn:microsoft.com/office/officeart/2005/8/layout/hProcess4"/>
    <dgm:cxn modelId="{5F6947BE-52E8-401B-BA1E-07167AC9167D}" srcId="{3890C1E0-3BB5-4BBA-9CEC-8F9417547C7A}" destId="{55FD8C33-6616-4BAD-8DC5-CBF451771A87}" srcOrd="0" destOrd="0" parTransId="{8745BCA5-C2CA-4BE7-9E2C-D739E3BCEDD4}" sibTransId="{1C699099-3A10-4EC8-A531-386BE007F72A}"/>
    <dgm:cxn modelId="{9334E6E0-DEBA-4A94-800E-D327949858DA}" type="presOf" srcId="{59D9C0F7-F7B9-41C4-B03E-43B62559B322}" destId="{51C46005-9BFF-460C-A095-3CAAA6C34526}" srcOrd="1" destOrd="1" presId="urn:microsoft.com/office/officeart/2005/8/layout/hProcess4"/>
    <dgm:cxn modelId="{FBB7BCE0-60F4-4345-B773-EDFC08905AEC}" type="presOf" srcId="{6F2BCE28-3381-49EF-95A7-B7EFE3463689}" destId="{51C46005-9BFF-460C-A095-3CAAA6C34526}" srcOrd="1" destOrd="0" presId="urn:microsoft.com/office/officeart/2005/8/layout/hProcess4"/>
    <dgm:cxn modelId="{7C73CFE9-8700-4DC1-8F49-BD38B6F17DCE}" srcId="{9F806F4B-4D58-4EF8-B8F2-514A1999FE27}" destId="{59D9C0F7-F7B9-41C4-B03E-43B62559B322}" srcOrd="1" destOrd="0" parTransId="{A1056365-AD15-455F-AC97-0947B2D61399}" sibTransId="{32FE89C6-F01F-43DA-87C9-53B1B89E0BF5}"/>
    <dgm:cxn modelId="{68188486-F22C-4BA1-8B79-5CD67E072DEC}" type="presOf" srcId="{6F2BCE28-3381-49EF-95A7-B7EFE3463689}" destId="{5D5F09C9-07A4-4F51-AAA8-A8C93A579E23}" srcOrd="0" destOrd="0" presId="urn:microsoft.com/office/officeart/2005/8/layout/hProcess4"/>
    <dgm:cxn modelId="{BCDB603C-A1CE-4355-A6DA-BE4B966BB062}" type="presOf" srcId="{55FD8C33-6616-4BAD-8DC5-CBF451771A87}" destId="{862002AC-C5C1-4DD8-B08B-EF471AAFA130}" srcOrd="1" destOrd="0" presId="urn:microsoft.com/office/officeart/2005/8/layout/hProcess4"/>
    <dgm:cxn modelId="{A402C82D-5456-49F4-86FB-6B441DCF5048}" srcId="{F1ADC039-8140-4CE4-89DF-94A0848256E3}" destId="{9F806F4B-4D58-4EF8-B8F2-514A1999FE27}" srcOrd="1" destOrd="0" parTransId="{87060657-BA3B-4D76-905E-C9B6AB515BAA}" sibTransId="{A0785A34-4181-4BF0-81A1-12FE1B844DF4}"/>
    <dgm:cxn modelId="{2CA08D7D-E1ED-40A1-9F5C-E40624A8ACA1}" type="presOf" srcId="{FE8FC122-369C-4701-B8ED-64CF5D20D317}" destId="{6B541B94-7D0B-4647-95D6-275746B90D37}" srcOrd="0" destOrd="0" presId="urn:microsoft.com/office/officeart/2005/8/layout/hProcess4"/>
    <dgm:cxn modelId="{1939D1E3-9A2B-4DB6-9789-5EA4B22C8577}" type="presParOf" srcId="{3F7E3055-F14E-4F69-990A-E7C068FCFDE8}" destId="{EB1F09AB-1E2A-4647-A5A0-21ED57FE1938}" srcOrd="0" destOrd="0" presId="urn:microsoft.com/office/officeart/2005/8/layout/hProcess4"/>
    <dgm:cxn modelId="{897C7189-4E54-4677-B2B5-1B1340A76535}" type="presParOf" srcId="{3F7E3055-F14E-4F69-990A-E7C068FCFDE8}" destId="{8A732180-7694-40EC-BF59-D1346D631184}" srcOrd="1" destOrd="0" presId="urn:microsoft.com/office/officeart/2005/8/layout/hProcess4"/>
    <dgm:cxn modelId="{FAEF0A14-AB09-4972-8B2D-1E5B16767EC8}" type="presParOf" srcId="{3F7E3055-F14E-4F69-990A-E7C068FCFDE8}" destId="{39462644-F95D-4E3F-985F-8B9AD7238B53}" srcOrd="2" destOrd="0" presId="urn:microsoft.com/office/officeart/2005/8/layout/hProcess4"/>
    <dgm:cxn modelId="{B9F61535-E56B-4A65-86BD-9D4064344AA2}" type="presParOf" srcId="{39462644-F95D-4E3F-985F-8B9AD7238B53}" destId="{74B3E80E-24FD-4884-9342-312528A70D8E}" srcOrd="0" destOrd="0" presId="urn:microsoft.com/office/officeart/2005/8/layout/hProcess4"/>
    <dgm:cxn modelId="{DC7F8669-01C4-4FCA-ADA0-BE94F90D79CA}" type="presParOf" srcId="{74B3E80E-24FD-4884-9342-312528A70D8E}" destId="{4A53ADF8-6977-4ECA-856D-2E5DFDB330DA}" srcOrd="0" destOrd="0" presId="urn:microsoft.com/office/officeart/2005/8/layout/hProcess4"/>
    <dgm:cxn modelId="{1D2B4962-E9B3-4F35-9885-E1FB72F33D55}" type="presParOf" srcId="{74B3E80E-24FD-4884-9342-312528A70D8E}" destId="{6B541B94-7D0B-4647-95D6-275746B90D37}" srcOrd="1" destOrd="0" presId="urn:microsoft.com/office/officeart/2005/8/layout/hProcess4"/>
    <dgm:cxn modelId="{B753BE6F-B9C4-45AA-B53B-407F40231171}" type="presParOf" srcId="{74B3E80E-24FD-4884-9342-312528A70D8E}" destId="{AB994E0C-CFA4-4AE4-9A3E-CA181634084D}" srcOrd="2" destOrd="0" presId="urn:microsoft.com/office/officeart/2005/8/layout/hProcess4"/>
    <dgm:cxn modelId="{FF35E8C8-D193-4C3F-B07C-9240FA046F4B}" type="presParOf" srcId="{74B3E80E-24FD-4884-9342-312528A70D8E}" destId="{4405F90B-E92A-46AA-82CF-7B57C1630E9C}" srcOrd="3" destOrd="0" presId="urn:microsoft.com/office/officeart/2005/8/layout/hProcess4"/>
    <dgm:cxn modelId="{C99C28CE-306D-4736-978C-DE96962E323F}" type="presParOf" srcId="{74B3E80E-24FD-4884-9342-312528A70D8E}" destId="{CBACA29E-5746-4AE6-A24B-19506D0740CC}" srcOrd="4" destOrd="0" presId="urn:microsoft.com/office/officeart/2005/8/layout/hProcess4"/>
    <dgm:cxn modelId="{269ED6A3-42D4-4F6B-85BA-5402175F866D}" type="presParOf" srcId="{39462644-F95D-4E3F-985F-8B9AD7238B53}" destId="{C7A8D25B-0850-478E-A8CB-BD6D3B1B699E}" srcOrd="1" destOrd="0" presId="urn:microsoft.com/office/officeart/2005/8/layout/hProcess4"/>
    <dgm:cxn modelId="{93529FA2-B626-4748-9555-78E62A0118DF}" type="presParOf" srcId="{39462644-F95D-4E3F-985F-8B9AD7238B53}" destId="{DD248113-0D59-471C-86D3-31B890DC3729}" srcOrd="2" destOrd="0" presId="urn:microsoft.com/office/officeart/2005/8/layout/hProcess4"/>
    <dgm:cxn modelId="{EDF8DE6D-FAE1-45BB-AAD3-2479476612C5}" type="presParOf" srcId="{DD248113-0D59-471C-86D3-31B890DC3729}" destId="{B3BA072B-DAB9-4707-8AED-2212C549D091}" srcOrd="0" destOrd="0" presId="urn:microsoft.com/office/officeart/2005/8/layout/hProcess4"/>
    <dgm:cxn modelId="{D211A36D-17D4-48B8-AA41-25CF6A4675E5}" type="presParOf" srcId="{DD248113-0D59-471C-86D3-31B890DC3729}" destId="{5D5F09C9-07A4-4F51-AAA8-A8C93A579E23}" srcOrd="1" destOrd="0" presId="urn:microsoft.com/office/officeart/2005/8/layout/hProcess4"/>
    <dgm:cxn modelId="{D708FE02-2B8E-4427-BC2C-2A03A1ED1F4C}" type="presParOf" srcId="{DD248113-0D59-471C-86D3-31B890DC3729}" destId="{51C46005-9BFF-460C-A095-3CAAA6C34526}" srcOrd="2" destOrd="0" presId="urn:microsoft.com/office/officeart/2005/8/layout/hProcess4"/>
    <dgm:cxn modelId="{05BF45AF-1DC8-4464-BDE7-E7CA1BA13802}" type="presParOf" srcId="{DD248113-0D59-471C-86D3-31B890DC3729}" destId="{3EB6754B-E71F-4537-9DFA-ADA401449213}" srcOrd="3" destOrd="0" presId="urn:microsoft.com/office/officeart/2005/8/layout/hProcess4"/>
    <dgm:cxn modelId="{51685EF3-9A23-44E5-9B00-CADE405A6997}" type="presParOf" srcId="{DD248113-0D59-471C-86D3-31B890DC3729}" destId="{80C0EC6D-CF6D-4007-97AF-F7275F478433}" srcOrd="4" destOrd="0" presId="urn:microsoft.com/office/officeart/2005/8/layout/hProcess4"/>
    <dgm:cxn modelId="{447BB0B7-A6AE-4BA8-A12E-3FB96BA0AD88}" type="presParOf" srcId="{39462644-F95D-4E3F-985F-8B9AD7238B53}" destId="{EAAD4544-9FA4-4EC8-96E0-C3AF90DCAB31}" srcOrd="3" destOrd="0" presId="urn:microsoft.com/office/officeart/2005/8/layout/hProcess4"/>
    <dgm:cxn modelId="{220F7EFB-1593-47DC-A86B-03D5D76E854F}" type="presParOf" srcId="{39462644-F95D-4E3F-985F-8B9AD7238B53}" destId="{4F430F99-7921-4504-AB7B-1F0E6223BEDE}" srcOrd="4" destOrd="0" presId="urn:microsoft.com/office/officeart/2005/8/layout/hProcess4"/>
    <dgm:cxn modelId="{365C7B2C-70A5-45E3-8D9C-44A31BE87046}" type="presParOf" srcId="{4F430F99-7921-4504-AB7B-1F0E6223BEDE}" destId="{4800CF92-669C-42DD-BD14-780D6F0DD65C}" srcOrd="0" destOrd="0" presId="urn:microsoft.com/office/officeart/2005/8/layout/hProcess4"/>
    <dgm:cxn modelId="{1459E4A8-17E7-4322-A9AC-EBDDE3B92FCD}" type="presParOf" srcId="{4F430F99-7921-4504-AB7B-1F0E6223BEDE}" destId="{A5A0F934-E09C-40A7-81BE-F44B8814A1BC}" srcOrd="1" destOrd="0" presId="urn:microsoft.com/office/officeart/2005/8/layout/hProcess4"/>
    <dgm:cxn modelId="{DA92637F-4060-47F2-81F8-FF866500DDF7}" type="presParOf" srcId="{4F430F99-7921-4504-AB7B-1F0E6223BEDE}" destId="{862002AC-C5C1-4DD8-B08B-EF471AAFA130}" srcOrd="2" destOrd="0" presId="urn:microsoft.com/office/officeart/2005/8/layout/hProcess4"/>
    <dgm:cxn modelId="{C033F47D-DF05-4C0B-8F10-C1BE82C07A00}" type="presParOf" srcId="{4F430F99-7921-4504-AB7B-1F0E6223BEDE}" destId="{B937335A-6B55-461A-AB60-08A90E5F77C7}" srcOrd="3" destOrd="0" presId="urn:microsoft.com/office/officeart/2005/8/layout/hProcess4"/>
    <dgm:cxn modelId="{6F00B445-1744-4C50-B935-F8ED6053DE65}" type="presParOf" srcId="{4F430F99-7921-4504-AB7B-1F0E6223BEDE}" destId="{D5DFFDED-8369-4219-813D-F6B3DB6A8BD2}"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D76702-9058-4095-9947-5367DBC5AA3B}">
      <dsp:nvSpPr>
        <dsp:cNvPr id="0" name=""/>
        <dsp:cNvSpPr/>
      </dsp:nvSpPr>
      <dsp:spPr>
        <a:xfrm rot="5400000">
          <a:off x="4569469" y="-2201914"/>
          <a:ext cx="1803061" cy="6351858"/>
        </a:xfrm>
        <a:prstGeom prst="round2Same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miter/>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just" defTabSz="711200">
            <a:lnSpc>
              <a:spcPct val="90000"/>
            </a:lnSpc>
            <a:spcBef>
              <a:spcPct val="0"/>
            </a:spcBef>
            <a:spcAft>
              <a:spcPct val="15000"/>
            </a:spcAft>
            <a:buChar char="••"/>
          </a:pPr>
          <a:r>
            <a:rPr lang="ru-RU" sz="1600" kern="1200" dirty="0" smtClean="0">
              <a:latin typeface="Times New Roman" pitchFamily="18" charset="0"/>
              <a:cs typeface="Times New Roman" pitchFamily="18" charset="0"/>
            </a:rPr>
            <a:t>Мощное развитие научно-технического прогресса. На ребенка обрушивается невообразимый  поток музыки компьютерной, однодневной, примитивной.  Пассивно слушая, впитывая подобное обилие механической музыки, ребенок  лишен возможности развить свои собственные музыкально-исполнительские   задатки и способности. Особенно трудно приходится тем детям, у которых такие способности не особенно ярко выражены.</a:t>
          </a:r>
          <a:endParaRPr lang="ru-RU" sz="1600" kern="1200" dirty="0">
            <a:latin typeface="Times New Roman" pitchFamily="18" charset="0"/>
            <a:cs typeface="Times New Roman" pitchFamily="18" charset="0"/>
          </a:endParaRPr>
        </a:p>
      </dsp:txBody>
      <dsp:txXfrm rot="-5400000">
        <a:off x="2295071" y="160502"/>
        <a:ext cx="6263840" cy="1627025"/>
      </dsp:txXfrm>
    </dsp:sp>
    <dsp:sp modelId="{49524C8E-0B20-4024-8FFA-698A5F766E67}">
      <dsp:nvSpPr>
        <dsp:cNvPr id="0" name=""/>
        <dsp:cNvSpPr/>
      </dsp:nvSpPr>
      <dsp:spPr>
        <a:xfrm>
          <a:off x="0" y="0"/>
          <a:ext cx="2334550" cy="1805357"/>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ru-RU" sz="2000" kern="1200" dirty="0" smtClean="0">
              <a:solidFill>
                <a:srgbClr val="002060"/>
              </a:solidFill>
              <a:latin typeface="Times New Roman" pitchFamily="18" charset="0"/>
              <a:cs typeface="Times New Roman" pitchFamily="18" charset="0"/>
            </a:rPr>
            <a:t>Проблемы стратегического характера</a:t>
          </a:r>
          <a:endParaRPr lang="ru-RU" sz="2000" kern="1200" dirty="0">
            <a:solidFill>
              <a:srgbClr val="002060"/>
            </a:solidFill>
            <a:latin typeface="Times New Roman" pitchFamily="18" charset="0"/>
            <a:cs typeface="Times New Roman" pitchFamily="18" charset="0"/>
          </a:endParaRPr>
        </a:p>
      </dsp:txBody>
      <dsp:txXfrm>
        <a:off x="88130" y="88130"/>
        <a:ext cx="2158290" cy="1629097"/>
      </dsp:txXfrm>
    </dsp:sp>
    <dsp:sp modelId="{4B747568-0C8E-493D-91FD-AF120C3A6172}">
      <dsp:nvSpPr>
        <dsp:cNvPr id="0" name=""/>
        <dsp:cNvSpPr/>
      </dsp:nvSpPr>
      <dsp:spPr>
        <a:xfrm rot="5400000">
          <a:off x="4569469" y="-377969"/>
          <a:ext cx="1803061" cy="6351858"/>
        </a:xfrm>
        <a:prstGeom prst="round2SameRect">
          <a:avLst/>
        </a:prstGeom>
        <a:solidFill>
          <a:schemeClr val="accent5">
            <a:tint val="40000"/>
            <a:alpha val="90000"/>
            <a:hueOff val="1622542"/>
            <a:satOff val="-11507"/>
            <a:lumOff val="-6548"/>
            <a:alphaOff val="0"/>
          </a:schemeClr>
        </a:solidFill>
        <a:ln w="9525" cap="flat" cmpd="sng" algn="ctr">
          <a:solidFill>
            <a:schemeClr val="accent5">
              <a:tint val="40000"/>
              <a:alpha val="90000"/>
              <a:hueOff val="1622542"/>
              <a:satOff val="-11507"/>
              <a:lumOff val="-6548"/>
              <a:alphaOff val="0"/>
            </a:schemeClr>
          </a:solidFill>
          <a:prstDash val="solid"/>
          <a:miter/>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171450" algn="just" defTabSz="711200">
            <a:lnSpc>
              <a:spcPct val="90000"/>
            </a:lnSpc>
            <a:spcBef>
              <a:spcPct val="0"/>
            </a:spcBef>
            <a:spcAft>
              <a:spcPts val="0"/>
            </a:spcAft>
            <a:buChar char="••"/>
          </a:pPr>
          <a:r>
            <a:rPr lang="ru-RU" sz="1600" kern="1200" dirty="0" smtClean="0">
              <a:latin typeface="Times New Roman" pitchFamily="18" charset="0"/>
              <a:cs typeface="Times New Roman" pitchFamily="18" charset="0"/>
            </a:rPr>
            <a:t>Многие взрослые </a:t>
          </a:r>
          <a:r>
            <a:rPr lang="ru-RU" sz="1600" kern="1200" dirty="0" err="1" smtClean="0">
              <a:latin typeface="Times New Roman" pitchFamily="18" charset="0"/>
              <a:cs typeface="Times New Roman" pitchFamily="18" charset="0"/>
            </a:rPr>
            <a:t>незаинтересованно</a:t>
          </a:r>
          <a:r>
            <a:rPr lang="ru-RU" sz="1600" kern="1200" dirty="0" smtClean="0">
              <a:latin typeface="Times New Roman" pitchFamily="18" charset="0"/>
              <a:cs typeface="Times New Roman" pitchFamily="18" charset="0"/>
            </a:rPr>
            <a:t> относятся к перспективе </a:t>
          </a:r>
          <a:r>
            <a:rPr lang="ru-RU" sz="1600" u="none" kern="1200" dirty="0" smtClean="0">
              <a:latin typeface="Times New Roman" pitchFamily="18" charset="0"/>
              <a:cs typeface="Times New Roman" pitchFamily="18" charset="0"/>
            </a:rPr>
            <a:t>обучения </a:t>
          </a:r>
          <a:r>
            <a:rPr lang="ru-RU" sz="1600" kern="1200" dirty="0" smtClean="0">
              <a:latin typeface="Times New Roman" pitchFamily="18" charset="0"/>
              <a:cs typeface="Times New Roman" pitchFamily="18" charset="0"/>
            </a:rPr>
            <a:t>своих детей хоровому пению и вообще музыке, объясняя свою позицию отсутствием у ребенка музыкального слуха. Однако, музыкальный слух, как любая другая способность, поддаётся тренировке и развитию. Чем раньше началась работа, тем большего результата можно ожидать.</a:t>
          </a:r>
          <a:endParaRPr lang="ru-RU" sz="1600" kern="1200" dirty="0">
            <a:latin typeface="Times New Roman" pitchFamily="18" charset="0"/>
            <a:cs typeface="Times New Roman" pitchFamily="18" charset="0"/>
          </a:endParaRPr>
        </a:p>
      </dsp:txBody>
      <dsp:txXfrm rot="-5400000">
        <a:off x="2295071" y="1984447"/>
        <a:ext cx="6263840" cy="1627025"/>
      </dsp:txXfrm>
    </dsp:sp>
    <dsp:sp modelId="{1E9C9CB7-09A6-41E8-A96B-240E74751ECB}">
      <dsp:nvSpPr>
        <dsp:cNvPr id="0" name=""/>
        <dsp:cNvSpPr/>
      </dsp:nvSpPr>
      <dsp:spPr>
        <a:xfrm>
          <a:off x="0" y="1894400"/>
          <a:ext cx="2334550" cy="1805357"/>
        </a:xfrm>
        <a:prstGeom prst="roundRect">
          <a:avLst/>
        </a:prstGeom>
        <a:gradFill rotWithShape="0">
          <a:gsLst>
            <a:gs pos="0">
              <a:schemeClr val="accent5">
                <a:hueOff val="1628513"/>
                <a:satOff val="5598"/>
                <a:lumOff val="-26863"/>
                <a:alphaOff val="0"/>
                <a:shade val="51000"/>
                <a:satMod val="130000"/>
              </a:schemeClr>
            </a:gs>
            <a:gs pos="80000">
              <a:schemeClr val="accent5">
                <a:hueOff val="1628513"/>
                <a:satOff val="5598"/>
                <a:lumOff val="-26863"/>
                <a:alphaOff val="0"/>
                <a:shade val="93000"/>
                <a:satMod val="130000"/>
              </a:schemeClr>
            </a:gs>
            <a:gs pos="100000">
              <a:schemeClr val="accent5">
                <a:hueOff val="1628513"/>
                <a:satOff val="5598"/>
                <a:lumOff val="-2686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ru-RU" sz="2000" kern="1200" dirty="0" smtClean="0">
              <a:latin typeface="Times New Roman" pitchFamily="18" charset="0"/>
              <a:cs typeface="Times New Roman" pitchFamily="18" charset="0"/>
            </a:rPr>
            <a:t>Проблемы организационно-педагогического плана</a:t>
          </a:r>
          <a:endParaRPr lang="ru-RU" sz="2000" kern="1200" dirty="0">
            <a:latin typeface="Times New Roman" pitchFamily="18" charset="0"/>
            <a:cs typeface="Times New Roman" pitchFamily="18" charset="0"/>
          </a:endParaRPr>
        </a:p>
      </dsp:txBody>
      <dsp:txXfrm>
        <a:off x="88130" y="1982530"/>
        <a:ext cx="2158290" cy="1629097"/>
      </dsp:txXfrm>
    </dsp:sp>
    <dsp:sp modelId="{86A81183-E95C-4847-9729-B57D0CD9CE60}">
      <dsp:nvSpPr>
        <dsp:cNvPr id="0" name=""/>
        <dsp:cNvSpPr/>
      </dsp:nvSpPr>
      <dsp:spPr>
        <a:xfrm rot="5400000">
          <a:off x="4505481" y="1544270"/>
          <a:ext cx="1920351" cy="6345655"/>
        </a:xfrm>
        <a:prstGeom prst="round2SameRect">
          <a:avLst/>
        </a:prstGeom>
        <a:solidFill>
          <a:schemeClr val="accent5">
            <a:tint val="40000"/>
            <a:alpha val="90000"/>
            <a:hueOff val="3245083"/>
            <a:satOff val="-23015"/>
            <a:lumOff val="-13095"/>
            <a:alphaOff val="0"/>
          </a:schemeClr>
        </a:solidFill>
        <a:ln w="9525" cap="flat" cmpd="sng" algn="ctr">
          <a:solidFill>
            <a:schemeClr val="accent5">
              <a:tint val="40000"/>
              <a:alpha val="90000"/>
              <a:hueOff val="3245083"/>
              <a:satOff val="-23015"/>
              <a:lumOff val="-13095"/>
              <a:alphaOff val="0"/>
            </a:schemeClr>
          </a:solidFill>
          <a:prstDash val="solid"/>
          <a:miter/>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0960" tIns="30480" rIns="60960" bIns="30480" numCol="1" spcCol="1270" anchor="ctr" anchorCtr="0">
          <a:noAutofit/>
        </a:bodyPr>
        <a:lstStyle/>
        <a:p>
          <a:pPr marL="171450" lvl="1" indent="0" algn="l" defTabSz="711200">
            <a:lnSpc>
              <a:spcPct val="90000"/>
            </a:lnSpc>
            <a:spcBef>
              <a:spcPct val="0"/>
            </a:spcBef>
            <a:spcAft>
              <a:spcPct val="15000"/>
            </a:spcAft>
            <a:buChar char="••"/>
          </a:pPr>
          <a:endParaRPr lang="ru-RU" sz="1600" kern="1200" dirty="0">
            <a:latin typeface="Times New Roman" pitchFamily="18" charset="0"/>
            <a:cs typeface="Times New Roman" pitchFamily="18" charset="0"/>
          </a:endParaRPr>
        </a:p>
        <a:p>
          <a:pPr marL="0" marR="0" lvl="1" indent="0" algn="just" defTabSz="914400" eaLnBrk="1" fontAlgn="auto" latinLnBrk="0" hangingPunct="1">
            <a:lnSpc>
              <a:spcPct val="100000"/>
            </a:lnSpc>
            <a:spcBef>
              <a:spcPct val="0"/>
            </a:spcBef>
            <a:spcAft>
              <a:spcPts val="0"/>
            </a:spcAft>
            <a:buClrTx/>
            <a:buSzTx/>
            <a:buFontTx/>
            <a:buChar char="••"/>
            <a:tabLst/>
            <a:defRPr/>
          </a:pPr>
          <a:r>
            <a:rPr lang="ru-RU" sz="1600" kern="1200" dirty="0" smtClean="0">
              <a:latin typeface="Times New Roman" pitchFamily="18" charset="0"/>
              <a:cs typeface="Times New Roman" pitchFamily="18" charset="0"/>
            </a:rPr>
            <a:t>Ребенок, активно осваивающий коллективные формы  музыкального исполнения, способен качественно по-иному, более глубоко и полно  воспринимать музыкальное искусство, несмотря на то, что ребенку дошкольного возраста довольно непросто освоить  процесс коллективного певческого исполнения. Но это препятствие  практически не снижает изначального стремления ребенка к проявлению своей вокальной индивидуальности через участие в  художественно-творческом коллективе.</a:t>
          </a:r>
        </a:p>
        <a:p>
          <a:pPr marL="171450" lvl="1" indent="0" algn="l" defTabSz="711200">
            <a:lnSpc>
              <a:spcPct val="90000"/>
            </a:lnSpc>
            <a:spcBef>
              <a:spcPct val="0"/>
            </a:spcBef>
            <a:spcAft>
              <a:spcPct val="15000"/>
            </a:spcAft>
            <a:buChar char="••"/>
          </a:pPr>
          <a:endParaRPr lang="ru-RU" sz="1600" kern="1200" dirty="0">
            <a:latin typeface="Times New Roman" pitchFamily="18" charset="0"/>
            <a:cs typeface="Times New Roman" pitchFamily="18" charset="0"/>
          </a:endParaRPr>
        </a:p>
      </dsp:txBody>
      <dsp:txXfrm rot="-5400000">
        <a:off x="2292829" y="3850666"/>
        <a:ext cx="6251911" cy="1732863"/>
      </dsp:txXfrm>
    </dsp:sp>
    <dsp:sp modelId="{4151F0D7-AEAE-401C-89A2-47283B2B7EDA}">
      <dsp:nvSpPr>
        <dsp:cNvPr id="0" name=""/>
        <dsp:cNvSpPr/>
      </dsp:nvSpPr>
      <dsp:spPr>
        <a:xfrm>
          <a:off x="0" y="3847522"/>
          <a:ext cx="2332270" cy="1805357"/>
        </a:xfrm>
        <a:prstGeom prst="roundRect">
          <a:avLst/>
        </a:prstGeom>
        <a:gradFill rotWithShape="0">
          <a:gsLst>
            <a:gs pos="0">
              <a:schemeClr val="accent5">
                <a:hueOff val="3257026"/>
                <a:satOff val="11196"/>
                <a:lumOff val="-53726"/>
                <a:alphaOff val="0"/>
                <a:shade val="51000"/>
                <a:satMod val="130000"/>
              </a:schemeClr>
            </a:gs>
            <a:gs pos="80000">
              <a:schemeClr val="accent5">
                <a:hueOff val="3257026"/>
                <a:satOff val="11196"/>
                <a:lumOff val="-53726"/>
                <a:alphaOff val="0"/>
                <a:shade val="93000"/>
                <a:satMod val="130000"/>
              </a:schemeClr>
            </a:gs>
            <a:gs pos="100000">
              <a:schemeClr val="accent5">
                <a:hueOff val="3257026"/>
                <a:satOff val="11196"/>
                <a:lumOff val="-5372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ru-RU" sz="2000" kern="1200" dirty="0" err="1" smtClean="0">
              <a:latin typeface="Times New Roman" pitchFamily="18" charset="0"/>
              <a:cs typeface="Times New Roman" pitchFamily="18" charset="0"/>
            </a:rPr>
            <a:t>Методико</a:t>
          </a:r>
          <a:r>
            <a:rPr lang="ru-RU" sz="2000" kern="1200" dirty="0" smtClean="0">
              <a:latin typeface="Times New Roman" pitchFamily="18" charset="0"/>
              <a:cs typeface="Times New Roman" pitchFamily="18" charset="0"/>
            </a:rPr>
            <a:t>- психологического порядка</a:t>
          </a:r>
          <a:endParaRPr lang="ru-RU" sz="2000" kern="1200" dirty="0">
            <a:latin typeface="Times New Roman" pitchFamily="18" charset="0"/>
            <a:cs typeface="Times New Roman" pitchFamily="18" charset="0"/>
          </a:endParaRPr>
        </a:p>
      </dsp:txBody>
      <dsp:txXfrm>
        <a:off x="88130" y="3935652"/>
        <a:ext cx="2156010" cy="16290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42862-F28D-4712-A89A-F8594C4D119E}">
      <dsp:nvSpPr>
        <dsp:cNvPr id="0" name=""/>
        <dsp:cNvSpPr/>
      </dsp:nvSpPr>
      <dsp:spPr>
        <a:xfrm>
          <a:off x="0" y="830459"/>
          <a:ext cx="8429400" cy="428400"/>
        </a:xfrm>
        <a:prstGeom prst="rect">
          <a:avLst/>
        </a:prstGeom>
        <a:solidFill>
          <a:schemeClr val="accent4">
            <a:alpha val="90000"/>
            <a:tint val="40000"/>
            <a:hueOff val="0"/>
            <a:satOff val="0"/>
            <a:lumOff val="0"/>
            <a:alphaOff val="0"/>
          </a:schemeClr>
        </a:solidFill>
        <a:ln w="9525" cap="flat" cmpd="sng" algn="ctr">
          <a:solidFill>
            <a:schemeClr val="accent4">
              <a:hueOff val="0"/>
              <a:satOff val="0"/>
              <a:lumOff val="0"/>
              <a:alphaOff val="0"/>
            </a:schemeClr>
          </a:solidFill>
          <a:prstDash val="solid"/>
          <a:miter/>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DDB940CA-6C1E-489B-9880-DD78946DDD50}">
      <dsp:nvSpPr>
        <dsp:cNvPr id="0" name=""/>
        <dsp:cNvSpPr/>
      </dsp:nvSpPr>
      <dsp:spPr>
        <a:xfrm>
          <a:off x="407475" y="140633"/>
          <a:ext cx="8021268" cy="1009190"/>
        </a:xfrm>
        <a:prstGeom prst="roundRect">
          <a:avLst/>
        </a:prstGeom>
        <a:solidFill>
          <a:srgbClr val="FFDC97"/>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3028" tIns="0" rIns="223028" bIns="0" numCol="1" spcCol="1270" anchor="ctr" anchorCtr="0">
          <a:noAutofit/>
        </a:bodyPr>
        <a:lstStyle/>
        <a:p>
          <a:pPr lvl="0" algn="l" defTabSz="800100">
            <a:lnSpc>
              <a:spcPct val="90000"/>
            </a:lnSpc>
            <a:spcBef>
              <a:spcPct val="0"/>
            </a:spcBef>
            <a:spcAft>
              <a:spcPct val="35000"/>
            </a:spcAft>
          </a:pPr>
          <a:r>
            <a:rPr lang="ru-RU" sz="1800" b="1" i="1" kern="1200" dirty="0" smtClean="0">
              <a:solidFill>
                <a:srgbClr val="C00000"/>
              </a:solidFill>
              <a:latin typeface="Times New Roman" pitchFamily="18" charset="0"/>
              <a:cs typeface="Times New Roman" pitchFamily="18" charset="0"/>
            </a:rPr>
            <a:t>Песенным началом российской музыкальной культуры</a:t>
          </a:r>
          <a:r>
            <a:rPr lang="ru-RU" sz="1800" b="1" i="0" kern="1200" dirty="0" smtClean="0">
              <a:solidFill>
                <a:srgbClr val="C00000"/>
              </a:solidFill>
              <a:latin typeface="Times New Roman" pitchFamily="18" charset="0"/>
              <a:cs typeface="Times New Roman" pitchFamily="18" charset="0"/>
            </a:rPr>
            <a:t>:</a:t>
          </a:r>
          <a:r>
            <a:rPr lang="ru-RU" sz="1800" i="0" kern="1200" dirty="0" smtClean="0">
              <a:solidFill>
                <a:srgbClr val="C00000"/>
              </a:solidFill>
              <a:latin typeface="Times New Roman" pitchFamily="18" charset="0"/>
              <a:cs typeface="Times New Roman" pitchFamily="18" charset="0"/>
            </a:rPr>
            <a:t> </a:t>
          </a:r>
          <a:r>
            <a:rPr lang="ru-RU" sz="1800" i="0" kern="1200" dirty="0" smtClean="0">
              <a:solidFill>
                <a:schemeClr val="accent6">
                  <a:lumMod val="50000"/>
                </a:schemeClr>
              </a:solidFill>
              <a:latin typeface="Times New Roman" pitchFamily="18" charset="0"/>
              <a:cs typeface="Times New Roman" pitchFamily="18" charset="0"/>
            </a:rPr>
            <a:t>все народные праздники, обряды, все церковные богослужения сопровождались пением. Поэтому пение самый массовый вид народного исполнительства.</a:t>
          </a:r>
          <a:endParaRPr lang="ru-RU" sz="1800" i="0" kern="1200" dirty="0">
            <a:solidFill>
              <a:schemeClr val="accent6">
                <a:lumMod val="50000"/>
              </a:schemeClr>
            </a:solidFill>
            <a:latin typeface="Times New Roman" pitchFamily="18" charset="0"/>
            <a:cs typeface="Times New Roman" pitchFamily="18" charset="0"/>
          </a:endParaRPr>
        </a:p>
      </dsp:txBody>
      <dsp:txXfrm>
        <a:off x="456740" y="189898"/>
        <a:ext cx="7922738" cy="910660"/>
      </dsp:txXfrm>
    </dsp:sp>
    <dsp:sp modelId="{80257386-05AE-4EDF-A8E1-580741EC2124}">
      <dsp:nvSpPr>
        <dsp:cNvPr id="0" name=""/>
        <dsp:cNvSpPr/>
      </dsp:nvSpPr>
      <dsp:spPr>
        <a:xfrm>
          <a:off x="0" y="2177373"/>
          <a:ext cx="8429400" cy="428400"/>
        </a:xfrm>
        <a:prstGeom prst="rect">
          <a:avLst/>
        </a:prstGeom>
        <a:solidFill>
          <a:schemeClr val="accent4">
            <a:alpha val="90000"/>
            <a:tint val="40000"/>
            <a:hueOff val="0"/>
            <a:satOff val="0"/>
            <a:lumOff val="0"/>
            <a:alphaOff val="0"/>
          </a:schemeClr>
        </a:solidFill>
        <a:ln w="9525" cap="flat" cmpd="sng" algn="ctr">
          <a:solidFill>
            <a:schemeClr val="accent4">
              <a:hueOff val="0"/>
              <a:satOff val="0"/>
              <a:lumOff val="0"/>
              <a:alphaOff val="0"/>
            </a:schemeClr>
          </a:solidFill>
          <a:prstDash val="solid"/>
          <a:miter/>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662EEAF9-85CC-4B4D-888A-B08B5FC6AC01}">
      <dsp:nvSpPr>
        <dsp:cNvPr id="0" name=""/>
        <dsp:cNvSpPr/>
      </dsp:nvSpPr>
      <dsp:spPr>
        <a:xfrm>
          <a:off x="407475" y="1419103"/>
          <a:ext cx="8021268" cy="1009190"/>
        </a:xfrm>
        <a:prstGeom prst="roundRect">
          <a:avLst/>
        </a:prstGeom>
        <a:solidFill>
          <a:srgbClr val="FFDC97"/>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3028" tIns="0" rIns="223028" bIns="0" numCol="1" spcCol="1270" anchor="ctr" anchorCtr="0">
          <a:noAutofit/>
        </a:bodyPr>
        <a:lstStyle/>
        <a:p>
          <a:pPr lvl="0" algn="l" defTabSz="800100">
            <a:lnSpc>
              <a:spcPct val="90000"/>
            </a:lnSpc>
            <a:spcBef>
              <a:spcPct val="0"/>
            </a:spcBef>
            <a:spcAft>
              <a:spcPct val="35000"/>
            </a:spcAft>
          </a:pPr>
          <a:r>
            <a:rPr lang="ru-RU" sz="1800" b="1" i="1" kern="1200" dirty="0" smtClean="0">
              <a:solidFill>
                <a:srgbClr val="C00000"/>
              </a:solidFill>
              <a:latin typeface="Times New Roman" pitchFamily="18" charset="0"/>
              <a:cs typeface="Times New Roman" pitchFamily="18" charset="0"/>
            </a:rPr>
            <a:t>Общедоступностью</a:t>
          </a:r>
          <a:r>
            <a:rPr lang="ru-RU" sz="1800" i="1" kern="1200" dirty="0" smtClean="0">
              <a:solidFill>
                <a:srgbClr val="C00000"/>
              </a:solidFill>
              <a:latin typeface="Times New Roman" pitchFamily="18" charset="0"/>
              <a:cs typeface="Times New Roman" pitchFamily="18" charset="0"/>
            </a:rPr>
            <a:t>,</a:t>
          </a:r>
          <a:r>
            <a:rPr lang="ru-RU" sz="1800" i="0" kern="1200" dirty="0" smtClean="0">
              <a:latin typeface="Times New Roman" pitchFamily="18" charset="0"/>
              <a:cs typeface="Times New Roman" pitchFamily="18" charset="0"/>
            </a:rPr>
            <a:t> </a:t>
          </a:r>
          <a:r>
            <a:rPr lang="ru-RU" sz="1800" i="0" kern="1200" dirty="0" smtClean="0">
              <a:solidFill>
                <a:schemeClr val="accent6">
                  <a:lumMod val="50000"/>
                </a:schemeClr>
              </a:solidFill>
              <a:latin typeface="Times New Roman" pitchFamily="18" charset="0"/>
              <a:cs typeface="Times New Roman" pitchFamily="18" charset="0"/>
            </a:rPr>
            <a:t>так как певческий голос сравним с музыкальным инструментом, которым обладает от природы каждый человек с рождения.</a:t>
          </a:r>
          <a:endParaRPr lang="ru-RU" sz="1800" i="0" kern="1200" dirty="0">
            <a:solidFill>
              <a:schemeClr val="accent6">
                <a:lumMod val="50000"/>
              </a:schemeClr>
            </a:solidFill>
            <a:latin typeface="Times New Roman" pitchFamily="18" charset="0"/>
            <a:cs typeface="Times New Roman" pitchFamily="18" charset="0"/>
          </a:endParaRPr>
        </a:p>
      </dsp:txBody>
      <dsp:txXfrm>
        <a:off x="456740" y="1468368"/>
        <a:ext cx="7922738" cy="910660"/>
      </dsp:txXfrm>
    </dsp:sp>
    <dsp:sp modelId="{EFD8FA2E-F87C-4560-9FF4-76FAFE4DA5D4}">
      <dsp:nvSpPr>
        <dsp:cNvPr id="0" name=""/>
        <dsp:cNvSpPr/>
      </dsp:nvSpPr>
      <dsp:spPr>
        <a:xfrm>
          <a:off x="0" y="3455843"/>
          <a:ext cx="8429400" cy="428400"/>
        </a:xfrm>
        <a:prstGeom prst="rect">
          <a:avLst/>
        </a:prstGeom>
        <a:solidFill>
          <a:schemeClr val="accent4">
            <a:alpha val="90000"/>
            <a:tint val="40000"/>
            <a:hueOff val="0"/>
            <a:satOff val="0"/>
            <a:lumOff val="0"/>
            <a:alphaOff val="0"/>
          </a:schemeClr>
        </a:solidFill>
        <a:ln w="9525" cap="flat" cmpd="sng" algn="ctr">
          <a:solidFill>
            <a:schemeClr val="accent4">
              <a:hueOff val="0"/>
              <a:satOff val="0"/>
              <a:lumOff val="0"/>
              <a:alphaOff val="0"/>
            </a:schemeClr>
          </a:solidFill>
          <a:prstDash val="solid"/>
          <a:miter/>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C9ADCDA0-5E11-498D-9EF4-09C16E9B6855}">
      <dsp:nvSpPr>
        <dsp:cNvPr id="0" name=""/>
        <dsp:cNvSpPr/>
      </dsp:nvSpPr>
      <dsp:spPr>
        <a:xfrm>
          <a:off x="407475" y="2697573"/>
          <a:ext cx="8021268" cy="1009190"/>
        </a:xfrm>
        <a:prstGeom prst="roundRect">
          <a:avLst/>
        </a:prstGeom>
        <a:solidFill>
          <a:srgbClr val="FFDC97"/>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3028" tIns="0" rIns="223028" bIns="0" numCol="1" spcCol="1270" anchor="ctr" anchorCtr="0">
          <a:noAutofit/>
        </a:bodyPr>
        <a:lstStyle/>
        <a:p>
          <a:pPr lvl="0" algn="l" defTabSz="800100">
            <a:lnSpc>
              <a:spcPct val="90000"/>
            </a:lnSpc>
            <a:spcBef>
              <a:spcPct val="0"/>
            </a:spcBef>
            <a:spcAft>
              <a:spcPct val="35000"/>
            </a:spcAft>
          </a:pPr>
          <a:r>
            <a:rPr lang="ru-RU" sz="1800" i="0" kern="1200" dirty="0" smtClean="0">
              <a:solidFill>
                <a:schemeClr val="accent6">
                  <a:lumMod val="50000"/>
                </a:schemeClr>
              </a:solidFill>
              <a:latin typeface="Times New Roman" pitchFamily="18" charset="0"/>
              <a:cs typeface="Times New Roman" pitchFamily="18" charset="0"/>
            </a:rPr>
            <a:t>Особой</a:t>
          </a:r>
          <a:r>
            <a:rPr lang="ru-RU" sz="1800" i="0" kern="1200" dirty="0" smtClean="0">
              <a:latin typeface="Times New Roman" pitchFamily="18" charset="0"/>
              <a:cs typeface="Times New Roman" pitchFamily="18" charset="0"/>
            </a:rPr>
            <a:t> </a:t>
          </a:r>
          <a:r>
            <a:rPr lang="ru-RU" sz="1800" b="1" i="1" kern="1200" dirty="0" smtClean="0">
              <a:solidFill>
                <a:srgbClr val="C00000"/>
              </a:solidFill>
              <a:latin typeface="Times New Roman" pitchFamily="18" charset="0"/>
              <a:cs typeface="Times New Roman" pitchFamily="18" charset="0"/>
            </a:rPr>
            <a:t>доступностью</a:t>
          </a:r>
          <a:r>
            <a:rPr lang="ru-RU" sz="1800" i="0" kern="1200" dirty="0" smtClean="0">
              <a:latin typeface="Times New Roman" pitchFamily="18" charset="0"/>
              <a:cs typeface="Times New Roman" pitchFamily="18" charset="0"/>
            </a:rPr>
            <a:t> </a:t>
          </a:r>
          <a:r>
            <a:rPr lang="ru-RU" sz="1800" i="0" kern="1200" dirty="0" smtClean="0">
              <a:solidFill>
                <a:schemeClr val="accent6">
                  <a:lumMod val="50000"/>
                </a:schemeClr>
              </a:solidFill>
              <a:latin typeface="Times New Roman" pitchFamily="18" charset="0"/>
              <a:cs typeface="Times New Roman" pitchFamily="18" charset="0"/>
            </a:rPr>
            <a:t>для восприятия в силу синтеза слова и музыки.</a:t>
          </a:r>
          <a:endParaRPr lang="ru-RU" sz="1800" i="0" kern="1200" dirty="0">
            <a:solidFill>
              <a:schemeClr val="accent6">
                <a:lumMod val="50000"/>
              </a:schemeClr>
            </a:solidFill>
            <a:latin typeface="Times New Roman" pitchFamily="18" charset="0"/>
            <a:cs typeface="Times New Roman" pitchFamily="18" charset="0"/>
          </a:endParaRPr>
        </a:p>
      </dsp:txBody>
      <dsp:txXfrm>
        <a:off x="456740" y="2746838"/>
        <a:ext cx="7922738" cy="910660"/>
      </dsp:txXfrm>
    </dsp:sp>
    <dsp:sp modelId="{192DFDCC-8130-490D-A512-B8986C93B315}">
      <dsp:nvSpPr>
        <dsp:cNvPr id="0" name=""/>
        <dsp:cNvSpPr/>
      </dsp:nvSpPr>
      <dsp:spPr>
        <a:xfrm>
          <a:off x="0" y="4931406"/>
          <a:ext cx="8429400" cy="428400"/>
        </a:xfrm>
        <a:prstGeom prst="rect">
          <a:avLst/>
        </a:prstGeom>
        <a:solidFill>
          <a:schemeClr val="accent4">
            <a:alpha val="90000"/>
            <a:tint val="40000"/>
            <a:hueOff val="0"/>
            <a:satOff val="0"/>
            <a:lumOff val="0"/>
            <a:alphaOff val="0"/>
          </a:schemeClr>
        </a:solidFill>
        <a:ln w="9525" cap="flat" cmpd="sng" algn="ctr">
          <a:solidFill>
            <a:schemeClr val="accent4">
              <a:hueOff val="0"/>
              <a:satOff val="0"/>
              <a:lumOff val="0"/>
              <a:alphaOff val="0"/>
            </a:schemeClr>
          </a:solidFill>
          <a:prstDash val="solid"/>
          <a:miter/>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40536DED-0BB6-4B65-BFB1-A39D3500BF5A}">
      <dsp:nvSpPr>
        <dsp:cNvPr id="0" name=""/>
        <dsp:cNvSpPr/>
      </dsp:nvSpPr>
      <dsp:spPr>
        <a:xfrm>
          <a:off x="407475" y="3976043"/>
          <a:ext cx="8021268" cy="1206282"/>
        </a:xfrm>
        <a:prstGeom prst="roundRect">
          <a:avLst/>
        </a:prstGeom>
        <a:solidFill>
          <a:srgbClr val="FFDC97"/>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3028" tIns="0" rIns="223028" bIns="0" numCol="1" spcCol="1270" anchor="ctr" anchorCtr="0">
          <a:noAutofit/>
        </a:bodyPr>
        <a:lstStyle/>
        <a:p>
          <a:pPr lvl="0" algn="l" defTabSz="800100">
            <a:lnSpc>
              <a:spcPct val="90000"/>
            </a:lnSpc>
            <a:spcBef>
              <a:spcPct val="0"/>
            </a:spcBef>
            <a:spcAft>
              <a:spcPct val="35000"/>
            </a:spcAft>
          </a:pPr>
          <a:r>
            <a:rPr lang="ru-RU" sz="1800" b="1" i="1" kern="1200" dirty="0" smtClean="0">
              <a:solidFill>
                <a:srgbClr val="C00000"/>
              </a:solidFill>
              <a:latin typeface="Times New Roman" pitchFamily="18" charset="0"/>
              <a:cs typeface="Times New Roman" pitchFamily="18" charset="0"/>
            </a:rPr>
            <a:t>Значимостью воспитания чувств</a:t>
          </a:r>
          <a:r>
            <a:rPr lang="ru-RU" sz="1800" i="0" kern="1200" dirty="0" smtClean="0">
              <a:solidFill>
                <a:srgbClr val="C00000"/>
              </a:solidFill>
              <a:latin typeface="Times New Roman" pitchFamily="18" charset="0"/>
              <a:cs typeface="Times New Roman" pitchFamily="18" charset="0"/>
            </a:rPr>
            <a:t>,</a:t>
          </a:r>
          <a:r>
            <a:rPr lang="ru-RU" sz="1800" i="0" kern="1200" dirty="0" smtClean="0">
              <a:latin typeface="Times New Roman" pitchFamily="18" charset="0"/>
              <a:cs typeface="Times New Roman" pitchFamily="18" charset="0"/>
            </a:rPr>
            <a:t> </a:t>
          </a:r>
          <a:r>
            <a:rPr lang="ru-RU" sz="1800" i="0" kern="1200" dirty="0" smtClean="0">
              <a:solidFill>
                <a:schemeClr val="accent6">
                  <a:lumMod val="50000"/>
                </a:schemeClr>
              </a:solidFill>
              <a:latin typeface="Times New Roman" pitchFamily="18" charset="0"/>
              <a:cs typeface="Times New Roman" pitchFamily="18" charset="0"/>
            </a:rPr>
            <a:t>так как коллективное пение обладает большими возможностями сближения людей. Объединяя их, оно создает условия для эмоционального музыкального общения.</a:t>
          </a:r>
          <a:endParaRPr lang="ru-RU" sz="1800" i="0" kern="1200" dirty="0">
            <a:solidFill>
              <a:schemeClr val="accent6">
                <a:lumMod val="50000"/>
              </a:schemeClr>
            </a:solidFill>
            <a:latin typeface="Times New Roman" pitchFamily="18" charset="0"/>
            <a:cs typeface="Times New Roman" pitchFamily="18" charset="0"/>
          </a:endParaRPr>
        </a:p>
      </dsp:txBody>
      <dsp:txXfrm>
        <a:off x="466361" y="4034929"/>
        <a:ext cx="7903496" cy="10885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2F050C-8280-4DFA-B9E4-B1B9F8CF0E01}">
      <dsp:nvSpPr>
        <dsp:cNvPr id="0" name=""/>
        <dsp:cNvSpPr/>
      </dsp:nvSpPr>
      <dsp:spPr>
        <a:xfrm>
          <a:off x="2015" y="0"/>
          <a:ext cx="2112364" cy="5357520"/>
        </a:xfrm>
        <a:prstGeom prst="roundRect">
          <a:avLst>
            <a:gd name="adj" fmla="val 10000"/>
          </a:avLst>
        </a:prstGeom>
        <a:solidFill>
          <a:schemeClr val="accent1">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ru-RU" sz="2200" kern="1200" dirty="0" smtClean="0">
              <a:solidFill>
                <a:srgbClr val="002060"/>
              </a:solidFill>
              <a:latin typeface="Times New Roman" pitchFamily="18" charset="0"/>
              <a:cs typeface="Times New Roman" pitchFamily="18" charset="0"/>
            </a:rPr>
            <a:t>Формирование вокально-хоровых навыков</a:t>
          </a:r>
          <a:endParaRPr lang="ru-RU" sz="2200" kern="1200" dirty="0">
            <a:solidFill>
              <a:srgbClr val="002060"/>
            </a:solidFill>
            <a:latin typeface="Times New Roman" pitchFamily="18" charset="0"/>
            <a:cs typeface="Times New Roman" pitchFamily="18" charset="0"/>
          </a:endParaRPr>
        </a:p>
      </dsp:txBody>
      <dsp:txXfrm>
        <a:off x="2015" y="2143008"/>
        <a:ext cx="2112364" cy="2143008"/>
      </dsp:txXfrm>
    </dsp:sp>
    <dsp:sp modelId="{B12B7F27-CEEB-4EEB-8E29-19EBA221DAF5}">
      <dsp:nvSpPr>
        <dsp:cNvPr id="0" name=""/>
        <dsp:cNvSpPr/>
      </dsp:nvSpPr>
      <dsp:spPr>
        <a:xfrm>
          <a:off x="166170" y="321451"/>
          <a:ext cx="1784054" cy="1784054"/>
        </a:xfrm>
        <a:prstGeom prst="ellipse">
          <a:avLst/>
        </a:prstGeom>
        <a:blipFill rotWithShape="0">
          <a:blip xmlns:r="http://schemas.openxmlformats.org/officeDocument/2006/relationships" r:embed="rId1"/>
          <a:stretch>
            <a:fillRect/>
          </a:stretch>
        </a:blipFill>
        <a:ln w="38100">
          <a:solidFill>
            <a:srgbClr val="C00000"/>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00587A38-047E-47E1-87DF-EBE7E6047203}">
      <dsp:nvSpPr>
        <dsp:cNvPr id="0" name=""/>
        <dsp:cNvSpPr/>
      </dsp:nvSpPr>
      <dsp:spPr>
        <a:xfrm>
          <a:off x="2177750" y="0"/>
          <a:ext cx="2112364" cy="5357520"/>
        </a:xfrm>
        <a:prstGeom prst="roundRect">
          <a:avLst>
            <a:gd name="adj" fmla="val 10000"/>
          </a:avLst>
        </a:prstGeom>
        <a:gradFill rotWithShape="0">
          <a:gsLst>
            <a:gs pos="0">
              <a:schemeClr val="accent5">
                <a:hueOff val="1085675"/>
                <a:satOff val="3732"/>
                <a:lumOff val="-17909"/>
                <a:alphaOff val="0"/>
                <a:shade val="51000"/>
                <a:satMod val="130000"/>
              </a:schemeClr>
            </a:gs>
            <a:gs pos="80000">
              <a:schemeClr val="accent5">
                <a:hueOff val="1085675"/>
                <a:satOff val="3732"/>
                <a:lumOff val="-17909"/>
                <a:alphaOff val="0"/>
                <a:shade val="93000"/>
                <a:satMod val="130000"/>
              </a:schemeClr>
            </a:gs>
            <a:gs pos="100000">
              <a:schemeClr val="accent5">
                <a:hueOff val="1085675"/>
                <a:satOff val="3732"/>
                <a:lumOff val="-1790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ru-RU" sz="2200" kern="1200" dirty="0" smtClean="0">
              <a:solidFill>
                <a:srgbClr val="002060"/>
              </a:solidFill>
              <a:latin typeface="Times New Roman" pitchFamily="18" charset="0"/>
              <a:cs typeface="Times New Roman" pitchFamily="18" charset="0"/>
            </a:rPr>
            <a:t>Формирование эмоционально-эстетической сферы</a:t>
          </a:r>
          <a:endParaRPr lang="ru-RU" sz="2200" kern="1200" dirty="0">
            <a:solidFill>
              <a:srgbClr val="002060"/>
            </a:solidFill>
            <a:latin typeface="Times New Roman" pitchFamily="18" charset="0"/>
            <a:cs typeface="Times New Roman" pitchFamily="18" charset="0"/>
          </a:endParaRPr>
        </a:p>
      </dsp:txBody>
      <dsp:txXfrm>
        <a:off x="2177750" y="2143008"/>
        <a:ext cx="2112364" cy="2143008"/>
      </dsp:txXfrm>
    </dsp:sp>
    <dsp:sp modelId="{2357821C-8B6C-41A2-8277-D31C4DC6E6AF}">
      <dsp:nvSpPr>
        <dsp:cNvPr id="0" name=""/>
        <dsp:cNvSpPr/>
      </dsp:nvSpPr>
      <dsp:spPr>
        <a:xfrm>
          <a:off x="2341905" y="321451"/>
          <a:ext cx="1784054" cy="1784054"/>
        </a:xfrm>
        <a:prstGeom prst="ellipse">
          <a:avLst/>
        </a:prstGeom>
        <a:blipFill rotWithShape="0">
          <a:blip xmlns:r="http://schemas.openxmlformats.org/officeDocument/2006/relationships" r:embed="rId2"/>
          <a:stretch>
            <a:fillRect/>
          </a:stretch>
        </a:blipFill>
        <a:ln w="38100">
          <a:solidFill>
            <a:srgbClr val="C00000"/>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EF503478-5868-4F37-8B00-61AD26E81049}">
      <dsp:nvSpPr>
        <dsp:cNvPr id="0" name=""/>
        <dsp:cNvSpPr/>
      </dsp:nvSpPr>
      <dsp:spPr>
        <a:xfrm>
          <a:off x="4353485" y="0"/>
          <a:ext cx="2112364" cy="5357520"/>
        </a:xfrm>
        <a:prstGeom prst="roundRect">
          <a:avLst>
            <a:gd name="adj" fmla="val 10000"/>
          </a:avLst>
        </a:prstGeom>
        <a:gradFill rotWithShape="0">
          <a:gsLst>
            <a:gs pos="0">
              <a:schemeClr val="accent5">
                <a:hueOff val="2171351"/>
                <a:satOff val="7464"/>
                <a:lumOff val="-35817"/>
                <a:alphaOff val="0"/>
                <a:shade val="51000"/>
                <a:satMod val="130000"/>
              </a:schemeClr>
            </a:gs>
            <a:gs pos="80000">
              <a:schemeClr val="accent5">
                <a:hueOff val="2171351"/>
                <a:satOff val="7464"/>
                <a:lumOff val="-35817"/>
                <a:alphaOff val="0"/>
                <a:shade val="93000"/>
                <a:satMod val="130000"/>
              </a:schemeClr>
            </a:gs>
            <a:gs pos="100000">
              <a:schemeClr val="accent5">
                <a:hueOff val="2171351"/>
                <a:satOff val="7464"/>
                <a:lumOff val="-358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ru-RU" sz="2200" kern="1200" dirty="0" smtClean="0">
              <a:latin typeface="Times New Roman" pitchFamily="18" charset="0"/>
              <a:cs typeface="Times New Roman" pitchFamily="18" charset="0"/>
            </a:rPr>
            <a:t>Развитие творческих способностей</a:t>
          </a:r>
        </a:p>
      </dsp:txBody>
      <dsp:txXfrm>
        <a:off x="4353485" y="2143008"/>
        <a:ext cx="2112364" cy="2143008"/>
      </dsp:txXfrm>
    </dsp:sp>
    <dsp:sp modelId="{DFD61F15-A59D-4C3C-ACC3-8F5936FB4A5C}">
      <dsp:nvSpPr>
        <dsp:cNvPr id="0" name=""/>
        <dsp:cNvSpPr/>
      </dsp:nvSpPr>
      <dsp:spPr>
        <a:xfrm>
          <a:off x="4517640" y="321451"/>
          <a:ext cx="1784054" cy="1784054"/>
        </a:xfrm>
        <a:prstGeom prst="ellipse">
          <a:avLst/>
        </a:prstGeom>
        <a:blipFill rotWithShape="0">
          <a:blip xmlns:r="http://schemas.openxmlformats.org/officeDocument/2006/relationships" r:embed="rId3"/>
          <a:stretch>
            <a:fillRect/>
          </a:stretch>
        </a:blipFill>
        <a:ln w="38100">
          <a:solidFill>
            <a:srgbClr val="C00000"/>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E9504201-03F9-4D7A-B375-93FA67BB54E0}">
      <dsp:nvSpPr>
        <dsp:cNvPr id="0" name=""/>
        <dsp:cNvSpPr/>
      </dsp:nvSpPr>
      <dsp:spPr>
        <a:xfrm>
          <a:off x="6529220" y="0"/>
          <a:ext cx="2112364" cy="5357520"/>
        </a:xfrm>
        <a:prstGeom prst="roundRect">
          <a:avLst>
            <a:gd name="adj" fmla="val 10000"/>
          </a:avLst>
        </a:prstGeom>
        <a:gradFill rotWithShape="0">
          <a:gsLst>
            <a:gs pos="0">
              <a:schemeClr val="accent5">
                <a:hueOff val="3257026"/>
                <a:satOff val="11196"/>
                <a:lumOff val="-53726"/>
                <a:alphaOff val="0"/>
                <a:shade val="51000"/>
                <a:satMod val="130000"/>
              </a:schemeClr>
            </a:gs>
            <a:gs pos="80000">
              <a:schemeClr val="accent5">
                <a:hueOff val="3257026"/>
                <a:satOff val="11196"/>
                <a:lumOff val="-53726"/>
                <a:alphaOff val="0"/>
                <a:shade val="93000"/>
                <a:satMod val="130000"/>
              </a:schemeClr>
            </a:gs>
            <a:gs pos="100000">
              <a:schemeClr val="accent5">
                <a:hueOff val="3257026"/>
                <a:satOff val="11196"/>
                <a:lumOff val="-5372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ru-RU" sz="2200" kern="1200" dirty="0" smtClean="0">
              <a:latin typeface="Times New Roman" pitchFamily="18" charset="0"/>
              <a:cs typeface="Times New Roman" pitchFamily="18" charset="0"/>
            </a:rPr>
            <a:t>Развитие физического здоровья</a:t>
          </a:r>
          <a:endParaRPr lang="ru-RU" sz="2200" kern="1200" dirty="0">
            <a:latin typeface="Times New Roman" pitchFamily="18" charset="0"/>
            <a:cs typeface="Times New Roman" pitchFamily="18" charset="0"/>
          </a:endParaRPr>
        </a:p>
      </dsp:txBody>
      <dsp:txXfrm>
        <a:off x="6529220" y="2143008"/>
        <a:ext cx="2112364" cy="2143008"/>
      </dsp:txXfrm>
    </dsp:sp>
    <dsp:sp modelId="{01F6A820-200E-43B2-9693-1B734ECC2FD7}">
      <dsp:nvSpPr>
        <dsp:cNvPr id="0" name=""/>
        <dsp:cNvSpPr/>
      </dsp:nvSpPr>
      <dsp:spPr>
        <a:xfrm>
          <a:off x="6693375" y="321451"/>
          <a:ext cx="1784054" cy="1784054"/>
        </a:xfrm>
        <a:prstGeom prst="ellipse">
          <a:avLst/>
        </a:prstGeom>
        <a:blipFill rotWithShape="0">
          <a:blip xmlns:r="http://schemas.openxmlformats.org/officeDocument/2006/relationships" r:embed="rId4"/>
          <a:stretch>
            <a:fillRect/>
          </a:stretch>
        </a:blipFill>
        <a:ln w="38100">
          <a:solidFill>
            <a:srgbClr val="C00000"/>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56F0C18B-450A-465A-9B18-F580E6A429CC}">
      <dsp:nvSpPr>
        <dsp:cNvPr id="0" name=""/>
        <dsp:cNvSpPr/>
      </dsp:nvSpPr>
      <dsp:spPr>
        <a:xfrm>
          <a:off x="345743" y="4286015"/>
          <a:ext cx="7952112" cy="803628"/>
        </a:xfrm>
        <a:prstGeom prst="leftRightArrow">
          <a:avLst/>
        </a:prstGeom>
        <a:solidFill>
          <a:srgbClr val="C0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541B94-7D0B-4647-95D6-275746B90D37}">
      <dsp:nvSpPr>
        <dsp:cNvPr id="0" name=""/>
        <dsp:cNvSpPr/>
      </dsp:nvSpPr>
      <dsp:spPr>
        <a:xfrm>
          <a:off x="4464" y="1515032"/>
          <a:ext cx="2302278" cy="1898898"/>
        </a:xfrm>
        <a:prstGeom prst="roundRect">
          <a:avLst>
            <a:gd name="adj" fmla="val 10000"/>
          </a:avLst>
        </a:prstGeom>
        <a:solidFill>
          <a:srgbClr val="FFE6B3"/>
        </a:solidFill>
        <a:ln w="9525" cap="flat" cmpd="sng" algn="ctr">
          <a:solidFill>
            <a:schemeClr val="accent1">
              <a:hueOff val="0"/>
              <a:satOff val="0"/>
              <a:lumOff val="0"/>
              <a:alphaOff val="0"/>
            </a:schemeClr>
          </a:solidFill>
          <a:prstDash val="solid"/>
          <a:miter/>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3825" tIns="123825" rIns="123825" bIns="123825" numCol="1" spcCol="1270" anchor="t" anchorCtr="0">
          <a:noAutofit/>
        </a:bodyPr>
        <a:lstStyle/>
        <a:p>
          <a:pPr marL="171450" lvl="1" indent="-171450" algn="just" defTabSz="800100">
            <a:lnSpc>
              <a:spcPct val="90000"/>
            </a:lnSpc>
            <a:spcBef>
              <a:spcPct val="0"/>
            </a:spcBef>
            <a:spcAft>
              <a:spcPts val="0"/>
            </a:spcAft>
            <a:buChar char="••"/>
          </a:pPr>
          <a:r>
            <a:rPr lang="ru-RU" sz="1800" kern="1200" dirty="0" smtClean="0">
              <a:latin typeface="Times New Roman" pitchFamily="18" charset="0"/>
              <a:cs typeface="Times New Roman" pitchFamily="18" charset="0"/>
            </a:rPr>
            <a:t>Умение расслабляться</a:t>
          </a:r>
          <a:endParaRPr lang="ru-RU" sz="1800" kern="1200" dirty="0">
            <a:latin typeface="Times New Roman" pitchFamily="18" charset="0"/>
            <a:cs typeface="Times New Roman" pitchFamily="18" charset="0"/>
          </a:endParaRPr>
        </a:p>
        <a:p>
          <a:pPr marL="171450" lvl="1" indent="-171450" algn="just" defTabSz="800100">
            <a:lnSpc>
              <a:spcPct val="90000"/>
            </a:lnSpc>
            <a:spcBef>
              <a:spcPct val="0"/>
            </a:spcBef>
            <a:spcAft>
              <a:spcPts val="0"/>
            </a:spcAft>
            <a:buChar char="••"/>
          </a:pPr>
          <a:r>
            <a:rPr lang="ru-RU" sz="1800" kern="1200" dirty="0" smtClean="0">
              <a:latin typeface="Times New Roman" pitchFamily="18" charset="0"/>
              <a:cs typeface="Times New Roman" pitchFamily="18" charset="0"/>
            </a:rPr>
            <a:t>Низкая подверженность стрессам</a:t>
          </a:r>
          <a:endParaRPr lang="ru-RU" sz="1800" kern="1200" dirty="0">
            <a:latin typeface="Times New Roman" pitchFamily="18" charset="0"/>
            <a:cs typeface="Times New Roman" pitchFamily="18" charset="0"/>
          </a:endParaRPr>
        </a:p>
      </dsp:txBody>
      <dsp:txXfrm>
        <a:off x="48163" y="1558731"/>
        <a:ext cx="2214880" cy="1404593"/>
      </dsp:txXfrm>
    </dsp:sp>
    <dsp:sp modelId="{C7A8D25B-0850-478E-A8CB-BD6D3B1B699E}">
      <dsp:nvSpPr>
        <dsp:cNvPr id="0" name=""/>
        <dsp:cNvSpPr/>
      </dsp:nvSpPr>
      <dsp:spPr>
        <a:xfrm>
          <a:off x="1149070" y="2482257"/>
          <a:ext cx="2512193" cy="2512193"/>
        </a:xfrm>
        <a:prstGeom prst="leftCircularArrow">
          <a:avLst>
            <a:gd name="adj1" fmla="val 2640"/>
            <a:gd name="adj2" fmla="val 321048"/>
            <a:gd name="adj3" fmla="val 1407676"/>
            <a:gd name="adj4" fmla="val 8335607"/>
            <a:gd name="adj5" fmla="val 3081"/>
          </a:avLst>
        </a:prstGeom>
        <a:solidFill>
          <a:srgbClr val="C00000"/>
        </a:soli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4405F90B-E92A-46AA-82CF-7B57C1630E9C}">
      <dsp:nvSpPr>
        <dsp:cNvPr id="0" name=""/>
        <dsp:cNvSpPr/>
      </dsp:nvSpPr>
      <dsp:spPr>
        <a:xfrm>
          <a:off x="489170" y="3131338"/>
          <a:ext cx="2046470" cy="1385086"/>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ru-RU" sz="2000" b="0" kern="1200" dirty="0" smtClean="0">
              <a:solidFill>
                <a:srgbClr val="002060"/>
              </a:solidFill>
              <a:latin typeface="Times New Roman" pitchFamily="18" charset="0"/>
              <a:cs typeface="Times New Roman" pitchFamily="18" charset="0"/>
            </a:rPr>
            <a:t>Ощущение счастья</a:t>
          </a:r>
          <a:endParaRPr lang="ru-RU" sz="2000" b="0" kern="1200" dirty="0">
            <a:solidFill>
              <a:srgbClr val="002060"/>
            </a:solidFill>
            <a:latin typeface="Times New Roman" pitchFamily="18" charset="0"/>
            <a:cs typeface="Times New Roman" pitchFamily="18" charset="0"/>
          </a:endParaRPr>
        </a:p>
      </dsp:txBody>
      <dsp:txXfrm>
        <a:off x="529738" y="3171906"/>
        <a:ext cx="1965334" cy="1303950"/>
      </dsp:txXfrm>
    </dsp:sp>
    <dsp:sp modelId="{5D5F09C9-07A4-4F51-AAA8-A8C93A579E23}">
      <dsp:nvSpPr>
        <dsp:cNvPr id="0" name=""/>
        <dsp:cNvSpPr/>
      </dsp:nvSpPr>
      <dsp:spPr>
        <a:xfrm>
          <a:off x="2878422" y="1800668"/>
          <a:ext cx="2302278" cy="1898898"/>
        </a:xfrm>
        <a:prstGeom prst="roundRect">
          <a:avLst>
            <a:gd name="adj" fmla="val 10000"/>
          </a:avLst>
        </a:prstGeom>
        <a:solidFill>
          <a:srgbClr val="FFE6B3"/>
        </a:solidFill>
        <a:ln w="9525" cap="flat" cmpd="sng" algn="ctr">
          <a:solidFill>
            <a:schemeClr val="accent1">
              <a:hueOff val="0"/>
              <a:satOff val="0"/>
              <a:lumOff val="0"/>
              <a:alphaOff val="0"/>
            </a:schemeClr>
          </a:solidFill>
          <a:prstDash val="solid"/>
          <a:miter/>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3825" tIns="123825" rIns="123825" bIns="123825" numCol="1" spcCol="1270" anchor="t" anchorCtr="0">
          <a:noAutofit/>
        </a:bodyPr>
        <a:lstStyle/>
        <a:p>
          <a:pPr marL="171450" lvl="1" indent="-171450" algn="just" defTabSz="800100">
            <a:lnSpc>
              <a:spcPct val="90000"/>
            </a:lnSpc>
            <a:spcBef>
              <a:spcPct val="0"/>
            </a:spcBef>
            <a:spcAft>
              <a:spcPts val="0"/>
            </a:spcAft>
            <a:buChar char="••"/>
          </a:pPr>
          <a:r>
            <a:rPr lang="ru-RU" sz="1800" kern="1200" dirty="0" smtClean="0">
              <a:latin typeface="Times New Roman" pitchFamily="18" charset="0"/>
              <a:cs typeface="Times New Roman" pitchFamily="18" charset="0"/>
            </a:rPr>
            <a:t>Эмоциональный всплеск</a:t>
          </a:r>
          <a:endParaRPr lang="ru-RU" sz="1800" kern="1200" dirty="0">
            <a:latin typeface="Times New Roman" pitchFamily="18" charset="0"/>
            <a:cs typeface="Times New Roman" pitchFamily="18" charset="0"/>
          </a:endParaRPr>
        </a:p>
        <a:p>
          <a:pPr marL="171450" lvl="1" indent="-171450" algn="just" defTabSz="800100">
            <a:lnSpc>
              <a:spcPct val="90000"/>
            </a:lnSpc>
            <a:spcBef>
              <a:spcPct val="0"/>
            </a:spcBef>
            <a:spcAft>
              <a:spcPts val="0"/>
            </a:spcAft>
            <a:buChar char="••"/>
          </a:pPr>
          <a:r>
            <a:rPr lang="ru-RU" sz="1800" kern="1200" dirty="0" smtClean="0">
              <a:latin typeface="Times New Roman" pitchFamily="18" charset="0"/>
              <a:cs typeface="Times New Roman" pitchFamily="18" charset="0"/>
            </a:rPr>
            <a:t>Сиюминутное выражение чувств</a:t>
          </a:r>
          <a:endParaRPr lang="ru-RU" sz="1800" kern="1200" dirty="0">
            <a:latin typeface="Times New Roman" pitchFamily="18" charset="0"/>
            <a:cs typeface="Times New Roman" pitchFamily="18" charset="0"/>
          </a:endParaRPr>
        </a:p>
      </dsp:txBody>
      <dsp:txXfrm>
        <a:off x="2922121" y="2251274"/>
        <a:ext cx="2214880" cy="1404593"/>
      </dsp:txXfrm>
    </dsp:sp>
    <dsp:sp modelId="{EAAD4544-9FA4-4EC8-96E0-C3AF90DCAB31}">
      <dsp:nvSpPr>
        <dsp:cNvPr id="0" name=""/>
        <dsp:cNvSpPr/>
      </dsp:nvSpPr>
      <dsp:spPr>
        <a:xfrm>
          <a:off x="3960126" y="-80948"/>
          <a:ext cx="3117755" cy="3117755"/>
        </a:xfrm>
        <a:prstGeom prst="circularArrow">
          <a:avLst>
            <a:gd name="adj1" fmla="val 2128"/>
            <a:gd name="adj2" fmla="val 255643"/>
            <a:gd name="adj3" fmla="val 19918984"/>
            <a:gd name="adj4" fmla="val 12925648"/>
            <a:gd name="adj5" fmla="val 2482"/>
          </a:avLst>
        </a:prstGeom>
        <a:solidFill>
          <a:srgbClr val="C00000"/>
        </a:soli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3EB6754B-E71F-4537-9DFA-ADA401449213}">
      <dsp:nvSpPr>
        <dsp:cNvPr id="0" name=""/>
        <dsp:cNvSpPr/>
      </dsp:nvSpPr>
      <dsp:spPr>
        <a:xfrm>
          <a:off x="3284073" y="615947"/>
          <a:ext cx="2046470" cy="1385086"/>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ru-RU" sz="2000" b="0" kern="1200" dirty="0" smtClean="0">
              <a:solidFill>
                <a:srgbClr val="002060"/>
              </a:solidFill>
              <a:latin typeface="Times New Roman" pitchFamily="18" charset="0"/>
              <a:cs typeface="Times New Roman" pitchFamily="18" charset="0"/>
            </a:rPr>
            <a:t>Положительные эмоциональные переживания</a:t>
          </a:r>
          <a:endParaRPr lang="ru-RU" sz="2000" b="0" kern="1200" dirty="0">
            <a:solidFill>
              <a:srgbClr val="002060"/>
            </a:solidFill>
            <a:latin typeface="Times New Roman" pitchFamily="18" charset="0"/>
            <a:cs typeface="Times New Roman" pitchFamily="18" charset="0"/>
          </a:endParaRPr>
        </a:p>
      </dsp:txBody>
      <dsp:txXfrm>
        <a:off x="3324641" y="656515"/>
        <a:ext cx="1965334" cy="1303950"/>
      </dsp:txXfrm>
    </dsp:sp>
    <dsp:sp modelId="{A5A0F934-E09C-40A7-81BE-F44B8814A1BC}">
      <dsp:nvSpPr>
        <dsp:cNvPr id="0" name=""/>
        <dsp:cNvSpPr/>
      </dsp:nvSpPr>
      <dsp:spPr>
        <a:xfrm>
          <a:off x="5786154" y="1285797"/>
          <a:ext cx="2673774" cy="1898898"/>
        </a:xfrm>
        <a:prstGeom prst="roundRect">
          <a:avLst>
            <a:gd name="adj" fmla="val 10000"/>
          </a:avLst>
        </a:prstGeom>
        <a:solidFill>
          <a:srgbClr val="FFE6B3"/>
        </a:solidFill>
        <a:ln w="9525" cap="flat" cmpd="sng" algn="ctr">
          <a:solidFill>
            <a:schemeClr val="accent1">
              <a:hueOff val="0"/>
              <a:satOff val="0"/>
              <a:lumOff val="0"/>
              <a:alphaOff val="0"/>
            </a:schemeClr>
          </a:solidFill>
          <a:prstDash val="solid"/>
          <a:miter/>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3825" tIns="123825" rIns="123825" bIns="123825" numCol="1" spcCol="1270" anchor="t" anchorCtr="0">
          <a:noAutofit/>
        </a:bodyPr>
        <a:lstStyle/>
        <a:p>
          <a:pPr marL="171450" lvl="1" indent="-171450" algn="just" defTabSz="800100">
            <a:lnSpc>
              <a:spcPct val="90000"/>
            </a:lnSpc>
            <a:spcBef>
              <a:spcPct val="0"/>
            </a:spcBef>
            <a:spcAft>
              <a:spcPts val="0"/>
            </a:spcAft>
            <a:buChar char="••"/>
          </a:pPr>
          <a:r>
            <a:rPr lang="ru-RU" sz="1800" kern="1200" dirty="0" smtClean="0">
              <a:latin typeface="Times New Roman" pitchFamily="18" charset="0"/>
              <a:cs typeface="Times New Roman" pitchFamily="18" charset="0"/>
            </a:rPr>
            <a:t>Состояние голосового аппарата: здоровое, яркое, богатое звучание голоса -  положительный психический тонус организма</a:t>
          </a:r>
          <a:endParaRPr lang="ru-RU" sz="1800" kern="1200" dirty="0">
            <a:latin typeface="Times New Roman" pitchFamily="18" charset="0"/>
            <a:cs typeface="Times New Roman" pitchFamily="18" charset="0"/>
          </a:endParaRPr>
        </a:p>
      </dsp:txBody>
      <dsp:txXfrm>
        <a:off x="5829853" y="1329496"/>
        <a:ext cx="2586376" cy="1404593"/>
      </dsp:txXfrm>
    </dsp:sp>
    <dsp:sp modelId="{B937335A-6B55-461A-AB60-08A90E5F77C7}">
      <dsp:nvSpPr>
        <dsp:cNvPr id="0" name=""/>
        <dsp:cNvSpPr/>
      </dsp:nvSpPr>
      <dsp:spPr>
        <a:xfrm>
          <a:off x="6422834" y="3131338"/>
          <a:ext cx="2046470" cy="1385086"/>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ru-RU" sz="2000" b="0" kern="1200" dirty="0" smtClean="0">
              <a:solidFill>
                <a:srgbClr val="002060"/>
              </a:solidFill>
              <a:latin typeface="Times New Roman" pitchFamily="18" charset="0"/>
              <a:cs typeface="Times New Roman" pitchFamily="18" charset="0"/>
            </a:rPr>
            <a:t>Стимулирование жизненных сил организма</a:t>
          </a:r>
          <a:endParaRPr lang="ru-RU" sz="2000" b="0" kern="1200" dirty="0">
            <a:solidFill>
              <a:srgbClr val="002060"/>
            </a:solidFill>
            <a:latin typeface="Times New Roman" pitchFamily="18" charset="0"/>
            <a:cs typeface="Times New Roman" pitchFamily="18" charset="0"/>
          </a:endParaRPr>
        </a:p>
      </dsp:txBody>
      <dsp:txXfrm>
        <a:off x="6463402" y="3171906"/>
        <a:ext cx="1965334" cy="1303950"/>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2" name="PlaceHolder 1"/>
          <p:cNvSpPr>
            <a:spLocks noGrp="1" noRot="1" noChangeAspect="1"/>
          </p:cNvSpPr>
          <p:nvPr>
            <p:ph type="sldImg"/>
          </p:nvPr>
        </p:nvSpPr>
        <p:spPr>
          <a:xfrm>
            <a:off x="216000" y="812520"/>
            <a:ext cx="7127280" cy="4008960"/>
          </a:xfrm>
          <a:prstGeom prst="rect">
            <a:avLst/>
          </a:prstGeom>
        </p:spPr>
        <p:txBody>
          <a:bodyPr lIns="0" tIns="0" rIns="0" bIns="0" anchor="ctr">
            <a:noAutofit/>
          </a:bodyPr>
          <a:lstStyle/>
          <a:p>
            <a:r>
              <a:rPr lang="ru-RU" sz="1800" b="0" strike="noStrike" spc="-1">
                <a:solidFill>
                  <a:srgbClr val="000000"/>
                </a:solidFill>
                <a:latin typeface="Arial"/>
              </a:rPr>
              <a:t>Для перемещения страницы щёлкните мышью</a:t>
            </a:r>
          </a:p>
        </p:txBody>
      </p:sp>
      <p:sp>
        <p:nvSpPr>
          <p:cNvPr id="83" name="PlaceHolder 2"/>
          <p:cNvSpPr>
            <a:spLocks noGrp="1"/>
          </p:cNvSpPr>
          <p:nvPr>
            <p:ph type="body"/>
          </p:nvPr>
        </p:nvSpPr>
        <p:spPr>
          <a:xfrm>
            <a:off x="756000" y="5078520"/>
            <a:ext cx="6047640" cy="4811040"/>
          </a:xfrm>
          <a:prstGeom prst="rect">
            <a:avLst/>
          </a:prstGeom>
        </p:spPr>
        <p:txBody>
          <a:bodyPr lIns="0" tIns="0" rIns="0" bIns="0">
            <a:noAutofit/>
          </a:bodyPr>
          <a:lstStyle/>
          <a:p>
            <a:r>
              <a:rPr lang="ru-RU" sz="2000" b="0" strike="noStrike" spc="-1">
                <a:latin typeface="Arial"/>
              </a:rPr>
              <a:t>Для правки формата примечаний щёлкните мышью</a:t>
            </a:r>
          </a:p>
        </p:txBody>
      </p:sp>
      <p:sp>
        <p:nvSpPr>
          <p:cNvPr id="84" name="PlaceHolder 3"/>
          <p:cNvSpPr>
            <a:spLocks noGrp="1"/>
          </p:cNvSpPr>
          <p:nvPr>
            <p:ph type="hdr"/>
          </p:nvPr>
        </p:nvSpPr>
        <p:spPr>
          <a:xfrm>
            <a:off x="0" y="0"/>
            <a:ext cx="3280680" cy="534240"/>
          </a:xfrm>
          <a:prstGeom prst="rect">
            <a:avLst/>
          </a:prstGeom>
        </p:spPr>
        <p:txBody>
          <a:bodyPr lIns="0" tIns="0" rIns="0" bIns="0">
            <a:noAutofit/>
          </a:bodyPr>
          <a:lstStyle/>
          <a:p>
            <a:r>
              <a:rPr lang="ru-RU" sz="1400" b="0" strike="noStrike" spc="-1">
                <a:latin typeface="Times New Roman"/>
              </a:rPr>
              <a:t>&lt;верхний колонтитул&gt;</a:t>
            </a:r>
          </a:p>
        </p:txBody>
      </p:sp>
      <p:sp>
        <p:nvSpPr>
          <p:cNvPr id="85" name="PlaceHolder 4"/>
          <p:cNvSpPr>
            <a:spLocks noGrp="1"/>
          </p:cNvSpPr>
          <p:nvPr>
            <p:ph type="dt"/>
          </p:nvPr>
        </p:nvSpPr>
        <p:spPr>
          <a:xfrm>
            <a:off x="4278960" y="0"/>
            <a:ext cx="3280680" cy="534240"/>
          </a:xfrm>
          <a:prstGeom prst="rect">
            <a:avLst/>
          </a:prstGeom>
        </p:spPr>
        <p:txBody>
          <a:bodyPr lIns="0" tIns="0" rIns="0" bIns="0">
            <a:noAutofit/>
          </a:bodyPr>
          <a:lstStyle/>
          <a:p>
            <a:pPr algn="r"/>
            <a:r>
              <a:rPr lang="ru-RU" sz="1400" b="0" strike="noStrike" spc="-1">
                <a:latin typeface="Times New Roman"/>
              </a:rPr>
              <a:t>&lt;дата/время&gt;</a:t>
            </a:r>
          </a:p>
        </p:txBody>
      </p:sp>
      <p:sp>
        <p:nvSpPr>
          <p:cNvPr id="86" name="PlaceHolder 5"/>
          <p:cNvSpPr>
            <a:spLocks noGrp="1"/>
          </p:cNvSpPr>
          <p:nvPr>
            <p:ph type="ftr"/>
          </p:nvPr>
        </p:nvSpPr>
        <p:spPr>
          <a:xfrm>
            <a:off x="0" y="10157400"/>
            <a:ext cx="3280680" cy="534240"/>
          </a:xfrm>
          <a:prstGeom prst="rect">
            <a:avLst/>
          </a:prstGeom>
        </p:spPr>
        <p:txBody>
          <a:bodyPr lIns="0" tIns="0" rIns="0" bIns="0" anchor="b">
            <a:noAutofit/>
          </a:bodyPr>
          <a:lstStyle/>
          <a:p>
            <a:r>
              <a:rPr lang="ru-RU" sz="1400" b="0" strike="noStrike" spc="-1">
                <a:latin typeface="Times New Roman"/>
              </a:rPr>
              <a:t>&lt;нижний колонтитул&gt;</a:t>
            </a:r>
          </a:p>
        </p:txBody>
      </p:sp>
      <p:sp>
        <p:nvSpPr>
          <p:cNvPr id="87" name="PlaceHolder 6"/>
          <p:cNvSpPr>
            <a:spLocks noGrp="1"/>
          </p:cNvSpPr>
          <p:nvPr>
            <p:ph type="sldNum"/>
          </p:nvPr>
        </p:nvSpPr>
        <p:spPr>
          <a:xfrm>
            <a:off x="4278960" y="10157400"/>
            <a:ext cx="3280680" cy="534240"/>
          </a:xfrm>
          <a:prstGeom prst="rect">
            <a:avLst/>
          </a:prstGeom>
        </p:spPr>
        <p:txBody>
          <a:bodyPr lIns="0" tIns="0" rIns="0" bIns="0" anchor="b">
            <a:noAutofit/>
          </a:bodyPr>
          <a:lstStyle/>
          <a:p>
            <a:pPr algn="r"/>
            <a:fld id="{3332CAE8-97FA-462E-832D-6EFD547BCC7D}" type="slidenum">
              <a:rPr lang="ru-RU" sz="1400" b="0" strike="noStrike" spc="-1">
                <a:latin typeface="Times New Roman"/>
              </a:rPr>
              <a:t>‹#›</a:t>
            </a:fld>
            <a:endParaRPr lang="ru-RU" sz="1400" b="0" strike="noStrike" spc="-1">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PlaceHolder 1"/>
          <p:cNvSpPr>
            <a:spLocks noGrp="1" noRot="1" noChangeAspect="1"/>
          </p:cNvSpPr>
          <p:nvPr>
            <p:ph type="sldImg"/>
          </p:nvPr>
        </p:nvSpPr>
        <p:spPr>
          <a:xfrm>
            <a:off x="1143000" y="685800"/>
            <a:ext cx="4572000" cy="3429000"/>
          </a:xfrm>
          <a:prstGeom prst="rect">
            <a:avLst/>
          </a:prstGeom>
        </p:spPr>
      </p:sp>
      <p:sp>
        <p:nvSpPr>
          <p:cNvPr id="184" name="PlaceHolder 2"/>
          <p:cNvSpPr>
            <a:spLocks noGrp="1"/>
          </p:cNvSpPr>
          <p:nvPr>
            <p:ph type="body"/>
          </p:nvPr>
        </p:nvSpPr>
        <p:spPr>
          <a:xfrm>
            <a:off x="685800" y="4343400"/>
            <a:ext cx="5486040" cy="4114440"/>
          </a:xfrm>
          <a:prstGeom prst="rect">
            <a:avLst/>
          </a:prstGeom>
        </p:spPr>
        <p:txBody>
          <a:bodyPr>
            <a:normAutofit/>
          </a:bodyPr>
          <a:lstStyle/>
          <a:p>
            <a:endParaRPr lang="ru-RU" sz="2000" b="0" strike="noStrike" spc="-1">
              <a:latin typeface="Arial"/>
            </a:endParaRPr>
          </a:p>
        </p:txBody>
      </p:sp>
      <p:sp>
        <p:nvSpPr>
          <p:cNvPr id="185" name="TextShape 3"/>
          <p:cNvSpPr txBox="1"/>
          <p:nvPr/>
        </p:nvSpPr>
        <p:spPr>
          <a:xfrm>
            <a:off x="3884760" y="8685360"/>
            <a:ext cx="2971440" cy="456840"/>
          </a:xfrm>
          <a:prstGeom prst="rect">
            <a:avLst/>
          </a:prstGeom>
          <a:noFill/>
          <a:ln>
            <a:noFill/>
          </a:ln>
        </p:spPr>
        <p:txBody>
          <a:bodyPr anchor="b">
            <a:noAutofit/>
          </a:bodyPr>
          <a:lstStyle/>
          <a:p>
            <a:pPr algn="r">
              <a:lnSpc>
                <a:spcPct val="100000"/>
              </a:lnSpc>
            </a:pPr>
            <a:fld id="{63945F5F-C48A-4CAA-96F7-E49E6E1AD647}" type="slidenum">
              <a:rPr lang="ru-RU" sz="1200" b="0" strike="noStrike" spc="-1">
                <a:solidFill>
                  <a:srgbClr val="000000"/>
                </a:solidFill>
                <a:latin typeface="+mn-lt"/>
                <a:ea typeface="+mn-ea"/>
              </a:rPr>
              <a:t>4</a:t>
            </a:fld>
            <a:endParaRPr lang="ru-RU" sz="1200" b="0" strike="noStrike" spc="-1">
              <a:latin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6" name="PlaceHolder 2"/>
          <p:cNvSpPr>
            <a:spLocks noGrp="1"/>
          </p:cNvSpPr>
          <p:nvPr>
            <p:ph type="subTitle"/>
          </p:nvPr>
        </p:nvSpPr>
        <p:spPr>
          <a:xfrm>
            <a:off x="457200" y="1600200"/>
            <a:ext cx="8229240" cy="4525560"/>
          </a:xfrm>
          <a:prstGeom prst="rect">
            <a:avLst/>
          </a:prstGeom>
        </p:spPr>
        <p:txBody>
          <a:bodyPr lIns="0" tIns="0" rIns="0" bIns="0" anchor="ctr">
            <a:spAutoFit/>
          </a:bodyPr>
          <a:lstStyle/>
          <a:p>
            <a:pPr algn="ctr"/>
            <a:endParaRPr lang="ru-RU"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8"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10"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11"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457200" y="274680"/>
            <a:ext cx="8229240" cy="5297760"/>
          </a:xfrm>
          <a:prstGeom prst="rect">
            <a:avLst/>
          </a:prstGeom>
        </p:spPr>
        <p:txBody>
          <a:bodyPr lIns="0" tIns="0" rIns="0" bIns="0" anchor="ctr">
            <a:spAutoFit/>
          </a:bodyPr>
          <a:lstStyle/>
          <a:p>
            <a:pPr algn="ctr"/>
            <a:endParaRPr lang="ru-RU"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15"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16"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17" name="PlaceHolder 4"/>
          <p:cNvSpPr>
            <a:spLocks noGrp="1"/>
          </p:cNvSpPr>
          <p:nvPr>
            <p:ph type="body"/>
          </p:nvPr>
        </p:nvSpPr>
        <p:spPr>
          <a:xfrm>
            <a:off x="457200" y="396432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19"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20"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21"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23"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24"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25"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27"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28"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30"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31"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32" name="PlaceHolder 4"/>
          <p:cNvSpPr>
            <a:spLocks noGrp="1"/>
          </p:cNvSpPr>
          <p:nvPr>
            <p:ph type="body"/>
          </p:nvPr>
        </p:nvSpPr>
        <p:spPr>
          <a:xfrm>
            <a:off x="457200" y="396432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33" name="PlaceHolder 5"/>
          <p:cNvSpPr>
            <a:spLocks noGrp="1"/>
          </p:cNvSpPr>
          <p:nvPr>
            <p:ph type="body"/>
          </p:nvPr>
        </p:nvSpPr>
        <p:spPr>
          <a:xfrm>
            <a:off x="4674240" y="396432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35" name="PlaceHolder 2"/>
          <p:cNvSpPr>
            <a:spLocks noGrp="1"/>
          </p:cNvSpPr>
          <p:nvPr>
            <p:ph type="body"/>
          </p:nvPr>
        </p:nvSpPr>
        <p:spPr>
          <a:xfrm>
            <a:off x="457200" y="160020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36" name="PlaceHolder 3"/>
          <p:cNvSpPr>
            <a:spLocks noGrp="1"/>
          </p:cNvSpPr>
          <p:nvPr>
            <p:ph type="body"/>
          </p:nvPr>
        </p:nvSpPr>
        <p:spPr>
          <a:xfrm>
            <a:off x="3239640" y="160020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37" name="PlaceHolder 4"/>
          <p:cNvSpPr>
            <a:spLocks noGrp="1"/>
          </p:cNvSpPr>
          <p:nvPr>
            <p:ph type="body"/>
          </p:nvPr>
        </p:nvSpPr>
        <p:spPr>
          <a:xfrm>
            <a:off x="6022080" y="160020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38" name="PlaceHolder 5"/>
          <p:cNvSpPr>
            <a:spLocks noGrp="1"/>
          </p:cNvSpPr>
          <p:nvPr>
            <p:ph type="body"/>
          </p:nvPr>
        </p:nvSpPr>
        <p:spPr>
          <a:xfrm>
            <a:off x="457200" y="396432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39" name="PlaceHolder 6"/>
          <p:cNvSpPr>
            <a:spLocks noGrp="1"/>
          </p:cNvSpPr>
          <p:nvPr>
            <p:ph type="body"/>
          </p:nvPr>
        </p:nvSpPr>
        <p:spPr>
          <a:xfrm>
            <a:off x="3239640" y="396432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40" name="PlaceHolder 7"/>
          <p:cNvSpPr>
            <a:spLocks noGrp="1"/>
          </p:cNvSpPr>
          <p:nvPr>
            <p:ph type="body"/>
          </p:nvPr>
        </p:nvSpPr>
        <p:spPr>
          <a:xfrm>
            <a:off x="6022080" y="396432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47" name="PlaceHolder 2"/>
          <p:cNvSpPr>
            <a:spLocks noGrp="1"/>
          </p:cNvSpPr>
          <p:nvPr>
            <p:ph type="subTitle"/>
          </p:nvPr>
        </p:nvSpPr>
        <p:spPr>
          <a:xfrm>
            <a:off x="457200" y="1600200"/>
            <a:ext cx="8229240" cy="4525560"/>
          </a:xfrm>
          <a:prstGeom prst="rect">
            <a:avLst/>
          </a:prstGeom>
        </p:spPr>
        <p:txBody>
          <a:bodyPr lIns="0" tIns="0" rIns="0" bIns="0" anchor="ctr">
            <a:spAutoFit/>
          </a:bodyPr>
          <a:lstStyle/>
          <a:p>
            <a:pPr algn="ctr"/>
            <a:endParaRPr lang="ru-RU"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49" name="PlaceHolder 2"/>
          <p:cNvSpPr>
            <a:spLocks noGrp="1"/>
          </p:cNvSpPr>
          <p:nvPr>
            <p:ph type="body"/>
          </p:nvPr>
        </p:nvSpPr>
        <p:spPr>
          <a:xfrm>
            <a:off x="457200" y="1600200"/>
            <a:ext cx="8229240" cy="4525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51"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52"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457200" y="274680"/>
            <a:ext cx="8229240" cy="5297760"/>
          </a:xfrm>
          <a:prstGeom prst="rect">
            <a:avLst/>
          </a:prstGeom>
        </p:spPr>
        <p:txBody>
          <a:bodyPr lIns="0" tIns="0" rIns="0" bIns="0" anchor="ctr">
            <a:spAutoFit/>
          </a:bodyPr>
          <a:lstStyle/>
          <a:p>
            <a:pPr algn="ctr"/>
            <a:endParaRPr lang="ru-RU"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56"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57"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58" name="PlaceHolder 4"/>
          <p:cNvSpPr>
            <a:spLocks noGrp="1"/>
          </p:cNvSpPr>
          <p:nvPr>
            <p:ph type="body"/>
          </p:nvPr>
        </p:nvSpPr>
        <p:spPr>
          <a:xfrm>
            <a:off x="457200" y="396432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60"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61"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62" name="PlaceHolder 4"/>
          <p:cNvSpPr>
            <a:spLocks noGrp="1"/>
          </p:cNvSpPr>
          <p:nvPr>
            <p:ph type="body"/>
          </p:nvPr>
        </p:nvSpPr>
        <p:spPr>
          <a:xfrm>
            <a:off x="4674240" y="396432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64"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65"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66" name="PlaceHolder 4"/>
          <p:cNvSpPr>
            <a:spLocks noGrp="1"/>
          </p:cNvSpPr>
          <p:nvPr>
            <p:ph type="body"/>
          </p:nvPr>
        </p:nvSpPr>
        <p:spPr>
          <a:xfrm>
            <a:off x="457200" y="3964320"/>
            <a:ext cx="822924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68" name="PlaceHolder 2"/>
          <p:cNvSpPr>
            <a:spLocks noGrp="1"/>
          </p:cNvSpPr>
          <p:nvPr>
            <p:ph type="body"/>
          </p:nvPr>
        </p:nvSpPr>
        <p:spPr>
          <a:xfrm>
            <a:off x="457200" y="1600200"/>
            <a:ext cx="822924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69" name="PlaceHolder 3"/>
          <p:cNvSpPr>
            <a:spLocks noGrp="1"/>
          </p:cNvSpPr>
          <p:nvPr>
            <p:ph type="body"/>
          </p:nvPr>
        </p:nvSpPr>
        <p:spPr>
          <a:xfrm>
            <a:off x="457200" y="3964320"/>
            <a:ext cx="822924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71" name="PlaceHolder 2"/>
          <p:cNvSpPr>
            <a:spLocks noGrp="1"/>
          </p:cNvSpPr>
          <p:nvPr>
            <p:ph type="body"/>
          </p:nvPr>
        </p:nvSpPr>
        <p:spPr>
          <a:xfrm>
            <a:off x="45720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72" name="PlaceHolder 3"/>
          <p:cNvSpPr>
            <a:spLocks noGrp="1"/>
          </p:cNvSpPr>
          <p:nvPr>
            <p:ph type="body"/>
          </p:nvPr>
        </p:nvSpPr>
        <p:spPr>
          <a:xfrm>
            <a:off x="4674240" y="160020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73" name="PlaceHolder 4"/>
          <p:cNvSpPr>
            <a:spLocks noGrp="1"/>
          </p:cNvSpPr>
          <p:nvPr>
            <p:ph type="body"/>
          </p:nvPr>
        </p:nvSpPr>
        <p:spPr>
          <a:xfrm>
            <a:off x="457200" y="396432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
        <p:nvSpPr>
          <p:cNvPr id="74" name="PlaceHolder 5"/>
          <p:cNvSpPr>
            <a:spLocks noGrp="1"/>
          </p:cNvSpPr>
          <p:nvPr>
            <p:ph type="body"/>
          </p:nvPr>
        </p:nvSpPr>
        <p:spPr>
          <a:xfrm>
            <a:off x="4674240" y="3964320"/>
            <a:ext cx="4015800" cy="2158560"/>
          </a:xfrm>
          <a:prstGeom prst="rect">
            <a:avLst/>
          </a:prstGeom>
        </p:spPr>
        <p:txBody>
          <a:bodyPr lIns="0" tIns="0" rIns="0" bIns="0">
            <a:normAutofit/>
          </a:bodyPr>
          <a:lstStyle/>
          <a:p>
            <a:endParaRPr lang="ru-RU" sz="3200" b="0" strike="noStrike" spc="-1">
              <a:solidFill>
                <a:srgbClr val="000000"/>
              </a:solidFill>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457200" y="274680"/>
            <a:ext cx="8229240" cy="1142640"/>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76" name="PlaceHolder 2"/>
          <p:cNvSpPr>
            <a:spLocks noGrp="1"/>
          </p:cNvSpPr>
          <p:nvPr>
            <p:ph type="body"/>
          </p:nvPr>
        </p:nvSpPr>
        <p:spPr>
          <a:xfrm>
            <a:off x="457200" y="160020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77" name="PlaceHolder 3"/>
          <p:cNvSpPr>
            <a:spLocks noGrp="1"/>
          </p:cNvSpPr>
          <p:nvPr>
            <p:ph type="body"/>
          </p:nvPr>
        </p:nvSpPr>
        <p:spPr>
          <a:xfrm>
            <a:off x="3239640" y="160020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78" name="PlaceHolder 4"/>
          <p:cNvSpPr>
            <a:spLocks noGrp="1"/>
          </p:cNvSpPr>
          <p:nvPr>
            <p:ph type="body"/>
          </p:nvPr>
        </p:nvSpPr>
        <p:spPr>
          <a:xfrm>
            <a:off x="6022080" y="160020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79" name="PlaceHolder 5"/>
          <p:cNvSpPr>
            <a:spLocks noGrp="1"/>
          </p:cNvSpPr>
          <p:nvPr>
            <p:ph type="body"/>
          </p:nvPr>
        </p:nvSpPr>
        <p:spPr>
          <a:xfrm>
            <a:off x="457200" y="396432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80" name="PlaceHolder 6"/>
          <p:cNvSpPr>
            <a:spLocks noGrp="1"/>
          </p:cNvSpPr>
          <p:nvPr>
            <p:ph type="body"/>
          </p:nvPr>
        </p:nvSpPr>
        <p:spPr>
          <a:xfrm>
            <a:off x="3239640" y="396432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
        <p:nvSpPr>
          <p:cNvPr id="81" name="PlaceHolder 7"/>
          <p:cNvSpPr>
            <a:spLocks noGrp="1"/>
          </p:cNvSpPr>
          <p:nvPr>
            <p:ph type="body"/>
          </p:nvPr>
        </p:nvSpPr>
        <p:spPr>
          <a:xfrm>
            <a:off x="6022080" y="3964320"/>
            <a:ext cx="2649600" cy="2158560"/>
          </a:xfrm>
          <a:prstGeom prst="rect">
            <a:avLst/>
          </a:prstGeom>
        </p:spPr>
        <p:txBody>
          <a:bodyPr lIns="0" tIns="0" rIns="0" bIns="0">
            <a:normAutofit fontScale="91000"/>
          </a:bodyPr>
          <a:lstStyle/>
          <a:p>
            <a:endParaRPr lang="ru-RU" sz="3200" b="0" strike="noStrike" spc="-1">
              <a:solidFill>
                <a:srgbClr val="000000"/>
              </a:solidFill>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sp>
        <p:nvSpPr>
          <p:cNvPr id="5" name="PlaceHolder 1"/>
          <p:cNvSpPr>
            <a:spLocks noGrp="1"/>
          </p:cNvSpPr>
          <p:nvPr>
            <p:ph type="title"/>
          </p:nvPr>
        </p:nvSpPr>
        <p:spPr>
          <a:xfrm>
            <a:off x="685800" y="2130480"/>
            <a:ext cx="7772040" cy="1469520"/>
          </a:xfrm>
          <a:prstGeom prst="rect">
            <a:avLst/>
          </a:prstGeom>
        </p:spPr>
        <p:txBody>
          <a:bodyPr anchor="ctr">
            <a:noAutofit/>
          </a:bodyPr>
          <a:lstStyle/>
          <a:p>
            <a:pPr algn="ctr">
              <a:lnSpc>
                <a:spcPct val="100000"/>
              </a:lnSpc>
            </a:pPr>
            <a:r>
              <a:rPr lang="ru-RU" sz="4400" b="0" strike="noStrike" spc="-1">
                <a:solidFill>
                  <a:srgbClr val="000000"/>
                </a:solidFill>
                <a:latin typeface="Arial"/>
              </a:rPr>
              <a:t>Образец заголовка</a:t>
            </a:r>
          </a:p>
        </p:txBody>
      </p:sp>
      <p:sp>
        <p:nvSpPr>
          <p:cNvPr id="6" name="PlaceHolder 2"/>
          <p:cNvSpPr>
            <a:spLocks noGrp="1"/>
          </p:cNvSpPr>
          <p:nvPr>
            <p:ph type="dt"/>
          </p:nvPr>
        </p:nvSpPr>
        <p:spPr>
          <a:xfrm>
            <a:off x="457200" y="6245280"/>
            <a:ext cx="2133360" cy="475920"/>
          </a:xfrm>
          <a:prstGeom prst="rect">
            <a:avLst/>
          </a:prstGeom>
        </p:spPr>
        <p:txBody>
          <a:bodyPr>
            <a:noAutofit/>
          </a:bodyPr>
          <a:lstStyle/>
          <a:p>
            <a:pPr>
              <a:lnSpc>
                <a:spcPct val="100000"/>
              </a:lnSpc>
            </a:pPr>
            <a:fld id="{E3E89B87-FFB0-4F30-B262-8386D4449FD5}" type="datetime">
              <a:rPr lang="ru-RU" sz="1400" b="0" strike="noStrike" spc="-1">
                <a:solidFill>
                  <a:srgbClr val="000000"/>
                </a:solidFill>
                <a:latin typeface="Arial"/>
              </a:rPr>
              <a:t>23.11.2021</a:t>
            </a:fld>
            <a:endParaRPr lang="ru-RU" sz="1400" b="0" strike="noStrike" spc="-1">
              <a:latin typeface="Times New Roman"/>
            </a:endParaRPr>
          </a:p>
        </p:txBody>
      </p:sp>
      <p:sp>
        <p:nvSpPr>
          <p:cNvPr id="2" name="PlaceHolder 3"/>
          <p:cNvSpPr>
            <a:spLocks noGrp="1"/>
          </p:cNvSpPr>
          <p:nvPr>
            <p:ph type="ftr"/>
          </p:nvPr>
        </p:nvSpPr>
        <p:spPr>
          <a:xfrm>
            <a:off x="3124080" y="6245280"/>
            <a:ext cx="2895120" cy="475920"/>
          </a:xfrm>
          <a:prstGeom prst="rect">
            <a:avLst/>
          </a:prstGeom>
        </p:spPr>
        <p:txBody>
          <a:bodyPr>
            <a:noAutofit/>
          </a:bodyPr>
          <a:lstStyle/>
          <a:p>
            <a:endParaRPr lang="ru-RU" sz="2400" b="0" strike="noStrike" spc="-1">
              <a:latin typeface="Times New Roman"/>
            </a:endParaRPr>
          </a:p>
        </p:txBody>
      </p:sp>
      <p:sp>
        <p:nvSpPr>
          <p:cNvPr id="3" name="PlaceHolder 4"/>
          <p:cNvSpPr>
            <a:spLocks noGrp="1"/>
          </p:cNvSpPr>
          <p:nvPr>
            <p:ph type="sldNum"/>
          </p:nvPr>
        </p:nvSpPr>
        <p:spPr>
          <a:xfrm>
            <a:off x="6553080" y="6245280"/>
            <a:ext cx="2133360" cy="475920"/>
          </a:xfrm>
          <a:prstGeom prst="rect">
            <a:avLst/>
          </a:prstGeom>
        </p:spPr>
        <p:txBody>
          <a:bodyPr>
            <a:noAutofit/>
          </a:bodyPr>
          <a:lstStyle/>
          <a:p>
            <a:pPr algn="r">
              <a:lnSpc>
                <a:spcPct val="100000"/>
              </a:lnSpc>
            </a:pPr>
            <a:fld id="{688B0983-A469-4F33-A61E-BCD27E6B0D46}" type="slidenum">
              <a:rPr lang="ru-RU" sz="1400" b="0" strike="noStrike" spc="-1">
                <a:solidFill>
                  <a:srgbClr val="000000"/>
                </a:solidFill>
                <a:latin typeface="Arial"/>
              </a:rPr>
              <a:t>‹#›</a:t>
            </a:fld>
            <a:endParaRPr lang="ru-RU" sz="1400" b="0" strike="noStrike" spc="-1">
              <a:latin typeface="Times New Roman"/>
            </a:endParaRPr>
          </a:p>
        </p:txBody>
      </p:sp>
      <p:sp>
        <p:nvSpPr>
          <p:cNvPr id="4" name="PlaceHolder 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ru-RU" sz="3200" b="0" strike="noStrike" spc="-1">
                <a:solidFill>
                  <a:srgbClr val="000000"/>
                </a:solidFill>
                <a:latin typeface="Arial"/>
              </a:rPr>
              <a:t>Для правки структуры щёлкните мышью</a:t>
            </a:r>
          </a:p>
          <a:p>
            <a:pPr marL="864000" lvl="1" indent="-324000">
              <a:spcBef>
                <a:spcPts val="1134"/>
              </a:spcBef>
              <a:buClr>
                <a:srgbClr val="000000"/>
              </a:buClr>
              <a:buSzPct val="75000"/>
              <a:buFont typeface="Symbol" charset="2"/>
              <a:buChar char=""/>
            </a:pPr>
            <a:r>
              <a:rPr lang="ru-RU" sz="2400" b="0" strike="noStrike" spc="-1">
                <a:solidFill>
                  <a:srgbClr val="000000"/>
                </a:solidFill>
                <a:latin typeface="Arial"/>
              </a:rPr>
              <a:t>Второй уровень структуры</a:t>
            </a:r>
          </a:p>
          <a:p>
            <a:pPr marL="1296000" lvl="2" indent="-288000">
              <a:spcBef>
                <a:spcPts val="850"/>
              </a:spcBef>
              <a:buClr>
                <a:srgbClr val="000000"/>
              </a:buClr>
              <a:buSzPct val="45000"/>
              <a:buFont typeface="Wingdings" charset="2"/>
              <a:buChar char=""/>
            </a:pPr>
            <a:r>
              <a:rPr lang="ru-RU" sz="2000" b="0" strike="noStrike" spc="-1">
                <a:solidFill>
                  <a:srgbClr val="000000"/>
                </a:solidFill>
                <a:latin typeface="Arial"/>
              </a:rPr>
              <a:t>Третий уровень структуры</a:t>
            </a:r>
          </a:p>
          <a:p>
            <a:pPr marL="1728000" lvl="3" indent="-216000">
              <a:spcBef>
                <a:spcPts val="567"/>
              </a:spcBef>
              <a:buClr>
                <a:srgbClr val="000000"/>
              </a:buClr>
              <a:buSzPct val="75000"/>
              <a:buFont typeface="Symbol" charset="2"/>
              <a:buChar char=""/>
            </a:pPr>
            <a:r>
              <a:rPr lang="ru-RU" sz="2000" b="0" strike="noStrike" spc="-1">
                <a:solidFill>
                  <a:srgbClr val="000000"/>
                </a:solidFill>
                <a:latin typeface="Arial"/>
              </a:rPr>
              <a:t>Четвёртый уровень структуры</a:t>
            </a:r>
          </a:p>
          <a:p>
            <a:pPr marL="2160000" lvl="4" indent="-216000">
              <a:spcBef>
                <a:spcPts val="283"/>
              </a:spcBef>
              <a:buClr>
                <a:srgbClr val="000000"/>
              </a:buClr>
              <a:buSzPct val="45000"/>
              <a:buFont typeface="Wingdings" charset="2"/>
              <a:buChar char=""/>
            </a:pPr>
            <a:r>
              <a:rPr lang="ru-RU" sz="2000" b="0" strike="noStrike" spc="-1">
                <a:solidFill>
                  <a:srgbClr val="000000"/>
                </a:solidFill>
                <a:latin typeface="Arial"/>
              </a:rPr>
              <a:t>Пятый уровень структуры</a:t>
            </a:r>
          </a:p>
          <a:p>
            <a:pPr marL="2592000" lvl="5" indent="-216000">
              <a:spcBef>
                <a:spcPts val="283"/>
              </a:spcBef>
              <a:buClr>
                <a:srgbClr val="000000"/>
              </a:buClr>
              <a:buSzPct val="45000"/>
              <a:buFont typeface="Wingdings" charset="2"/>
              <a:buChar char=""/>
            </a:pPr>
            <a:r>
              <a:rPr lang="ru-RU" sz="2000" b="0" strike="noStrike" spc="-1">
                <a:solidFill>
                  <a:srgbClr val="000000"/>
                </a:solidFill>
                <a:latin typeface="Arial"/>
              </a:rPr>
              <a:t>Шестой уровень структуры</a:t>
            </a:r>
          </a:p>
          <a:p>
            <a:pPr marL="3024000" lvl="6" indent="-216000">
              <a:spcBef>
                <a:spcPts val="283"/>
              </a:spcBef>
              <a:buClr>
                <a:srgbClr val="000000"/>
              </a:buClr>
              <a:buSzPct val="45000"/>
              <a:buFont typeface="Wingdings" charset="2"/>
              <a:buChar char=""/>
            </a:pPr>
            <a:r>
              <a:rPr lang="ru-RU" sz="2000" b="0" strike="noStrike" spc="-1">
                <a:solidFill>
                  <a:srgbClr val="000000"/>
                </a:solidFill>
                <a:latin typeface="Arial"/>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457200" y="274680"/>
            <a:ext cx="8229240" cy="1142640"/>
          </a:xfrm>
          <a:prstGeom prst="rect">
            <a:avLst/>
          </a:prstGeom>
        </p:spPr>
        <p:txBody>
          <a:bodyPr anchor="ctr">
            <a:noAutofit/>
          </a:bodyPr>
          <a:lstStyle/>
          <a:p>
            <a:pPr algn="ctr">
              <a:lnSpc>
                <a:spcPct val="100000"/>
              </a:lnSpc>
            </a:pPr>
            <a:r>
              <a:rPr lang="ru-RU" sz="4400" b="0" strike="noStrike" spc="-1">
                <a:solidFill>
                  <a:srgbClr val="000000"/>
                </a:solidFill>
                <a:latin typeface="Arial"/>
              </a:rPr>
              <a:t>Образец заголовка</a:t>
            </a:r>
          </a:p>
        </p:txBody>
      </p:sp>
      <p:sp>
        <p:nvSpPr>
          <p:cNvPr id="42" name="PlaceHolder 2"/>
          <p:cNvSpPr>
            <a:spLocks noGrp="1"/>
          </p:cNvSpPr>
          <p:nvPr>
            <p:ph type="body"/>
          </p:nvPr>
        </p:nvSpPr>
        <p:spPr>
          <a:xfrm>
            <a:off x="457200" y="1600200"/>
            <a:ext cx="8229240" cy="4525560"/>
          </a:xfrm>
          <a:prstGeom prst="rect">
            <a:avLst/>
          </a:prstGeom>
        </p:spPr>
        <p:txBody>
          <a:bodyPr>
            <a:noAutofit/>
          </a:bodyPr>
          <a:lstStyle/>
          <a:p>
            <a:pPr marL="343080" indent="-342720">
              <a:lnSpc>
                <a:spcPct val="100000"/>
              </a:lnSpc>
              <a:spcBef>
                <a:spcPts val="641"/>
              </a:spcBef>
              <a:buClr>
                <a:srgbClr val="000000"/>
              </a:buClr>
              <a:buFont typeface="Symbol" charset="2"/>
              <a:buChar char=""/>
            </a:pPr>
            <a:r>
              <a:rPr lang="ru-RU" sz="3200" b="0" strike="noStrike" spc="-1">
                <a:solidFill>
                  <a:srgbClr val="000000"/>
                </a:solidFill>
                <a:latin typeface="Arial"/>
              </a:rPr>
              <a:t>Образец текста</a:t>
            </a:r>
          </a:p>
          <a:p>
            <a:pPr marL="743040" lvl="1" indent="-285480">
              <a:lnSpc>
                <a:spcPct val="100000"/>
              </a:lnSpc>
              <a:spcBef>
                <a:spcPts val="561"/>
              </a:spcBef>
              <a:buClr>
                <a:srgbClr val="000000"/>
              </a:buClr>
              <a:buFont typeface="Symbol" charset="2"/>
              <a:buChar char=""/>
            </a:pPr>
            <a:r>
              <a:rPr lang="ru-RU" sz="2800" b="0" strike="noStrike" spc="-1">
                <a:solidFill>
                  <a:srgbClr val="000000"/>
                </a:solidFill>
                <a:latin typeface="Arial"/>
              </a:rPr>
              <a:t>Второй уровень</a:t>
            </a:r>
          </a:p>
          <a:p>
            <a:pPr marL="1143000" lvl="2" indent="-228240">
              <a:lnSpc>
                <a:spcPct val="100000"/>
              </a:lnSpc>
              <a:spcBef>
                <a:spcPts val="479"/>
              </a:spcBef>
              <a:buClr>
                <a:srgbClr val="000000"/>
              </a:buClr>
              <a:buFont typeface="Symbol" charset="2"/>
              <a:buChar char=""/>
            </a:pPr>
            <a:r>
              <a:rPr lang="ru-RU" sz="2400" b="0" strike="noStrike" spc="-1">
                <a:solidFill>
                  <a:srgbClr val="000000"/>
                </a:solidFill>
                <a:latin typeface="Arial"/>
              </a:rPr>
              <a:t>Третий уровень</a:t>
            </a:r>
          </a:p>
          <a:p>
            <a:pPr marL="1600200" lvl="3" indent="-228240">
              <a:lnSpc>
                <a:spcPct val="100000"/>
              </a:lnSpc>
              <a:spcBef>
                <a:spcPts val="400"/>
              </a:spcBef>
              <a:buClr>
                <a:srgbClr val="000000"/>
              </a:buClr>
              <a:buFont typeface="Symbol" charset="2"/>
              <a:buChar char=""/>
            </a:pPr>
            <a:r>
              <a:rPr lang="ru-RU" sz="2000" b="0" strike="noStrike" spc="-1">
                <a:solidFill>
                  <a:srgbClr val="000000"/>
                </a:solidFill>
                <a:latin typeface="Arial"/>
              </a:rPr>
              <a:t>Четвертый уровень</a:t>
            </a:r>
          </a:p>
          <a:p>
            <a:pPr marL="2057400" lvl="4" indent="-228240">
              <a:lnSpc>
                <a:spcPct val="100000"/>
              </a:lnSpc>
              <a:spcBef>
                <a:spcPts val="400"/>
              </a:spcBef>
              <a:buClr>
                <a:srgbClr val="000000"/>
              </a:buClr>
              <a:buFont typeface="StarSymbol"/>
              <a:buChar char="»"/>
            </a:pPr>
            <a:r>
              <a:rPr lang="ru-RU" sz="2000" b="0" strike="noStrike" spc="-1">
                <a:solidFill>
                  <a:srgbClr val="000000"/>
                </a:solidFill>
                <a:latin typeface="Arial"/>
              </a:rPr>
              <a:t>Пятый уровень</a:t>
            </a:r>
          </a:p>
        </p:txBody>
      </p:sp>
      <p:sp>
        <p:nvSpPr>
          <p:cNvPr id="43" name="PlaceHolder 3"/>
          <p:cNvSpPr>
            <a:spLocks noGrp="1"/>
          </p:cNvSpPr>
          <p:nvPr>
            <p:ph type="dt"/>
          </p:nvPr>
        </p:nvSpPr>
        <p:spPr>
          <a:xfrm>
            <a:off x="457200" y="6245280"/>
            <a:ext cx="2133360" cy="475920"/>
          </a:xfrm>
          <a:prstGeom prst="rect">
            <a:avLst/>
          </a:prstGeom>
        </p:spPr>
        <p:txBody>
          <a:bodyPr>
            <a:noAutofit/>
          </a:bodyPr>
          <a:lstStyle/>
          <a:p>
            <a:pPr>
              <a:lnSpc>
                <a:spcPct val="100000"/>
              </a:lnSpc>
            </a:pPr>
            <a:fld id="{A15E41FC-9E41-4434-A13E-22382C8A8065}" type="datetime">
              <a:rPr lang="ru-RU" sz="1400" b="0" strike="noStrike" spc="-1">
                <a:solidFill>
                  <a:srgbClr val="000000"/>
                </a:solidFill>
                <a:latin typeface="Arial"/>
              </a:rPr>
              <a:t>23.11.2021</a:t>
            </a:fld>
            <a:endParaRPr lang="ru-RU" sz="1400" b="0" strike="noStrike" spc="-1">
              <a:latin typeface="Times New Roman"/>
            </a:endParaRPr>
          </a:p>
        </p:txBody>
      </p:sp>
      <p:sp>
        <p:nvSpPr>
          <p:cNvPr id="44" name="PlaceHolder 4"/>
          <p:cNvSpPr>
            <a:spLocks noGrp="1"/>
          </p:cNvSpPr>
          <p:nvPr>
            <p:ph type="ftr"/>
          </p:nvPr>
        </p:nvSpPr>
        <p:spPr>
          <a:xfrm>
            <a:off x="3124080" y="6245280"/>
            <a:ext cx="2895120" cy="475920"/>
          </a:xfrm>
          <a:prstGeom prst="rect">
            <a:avLst/>
          </a:prstGeom>
        </p:spPr>
        <p:txBody>
          <a:bodyPr>
            <a:noAutofit/>
          </a:bodyPr>
          <a:lstStyle/>
          <a:p>
            <a:endParaRPr lang="ru-RU" sz="2400" b="0" strike="noStrike" spc="-1">
              <a:latin typeface="Times New Roman"/>
            </a:endParaRPr>
          </a:p>
        </p:txBody>
      </p:sp>
      <p:sp>
        <p:nvSpPr>
          <p:cNvPr id="45" name="PlaceHolder 5"/>
          <p:cNvSpPr>
            <a:spLocks noGrp="1"/>
          </p:cNvSpPr>
          <p:nvPr>
            <p:ph type="sldNum"/>
          </p:nvPr>
        </p:nvSpPr>
        <p:spPr>
          <a:xfrm>
            <a:off x="6553080" y="6245280"/>
            <a:ext cx="2133360" cy="475920"/>
          </a:xfrm>
          <a:prstGeom prst="rect">
            <a:avLst/>
          </a:prstGeom>
        </p:spPr>
        <p:txBody>
          <a:bodyPr>
            <a:noAutofit/>
          </a:bodyPr>
          <a:lstStyle/>
          <a:p>
            <a:pPr algn="r">
              <a:lnSpc>
                <a:spcPct val="100000"/>
              </a:lnSpc>
            </a:pPr>
            <a:fld id="{641EADEF-D2F2-4BBB-A584-09D70CC2C8F8}" type="slidenum">
              <a:rPr lang="ru-RU" sz="1400" b="0" strike="noStrike" spc="-1">
                <a:solidFill>
                  <a:srgbClr val="000000"/>
                </a:solidFill>
                <a:latin typeface="Arial"/>
              </a:rPr>
              <a:t>‹#›</a:t>
            </a:fld>
            <a:endParaRPr lang="ru-RU" sz="14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TextShape 1"/>
          <p:cNvSpPr txBox="1"/>
          <p:nvPr/>
        </p:nvSpPr>
        <p:spPr>
          <a:xfrm>
            <a:off x="685800" y="1714320"/>
            <a:ext cx="7772040" cy="3071520"/>
          </a:xfrm>
          <a:prstGeom prst="rect">
            <a:avLst/>
          </a:prstGeom>
          <a:noFill/>
          <a:ln w="9360">
            <a:noFill/>
          </a:ln>
        </p:spPr>
        <p:txBody>
          <a:bodyPr anchor="ctr">
            <a:noAutofit/>
          </a:bodyPr>
          <a:lstStyle/>
          <a:p>
            <a:pPr algn="ctr">
              <a:lnSpc>
                <a:spcPct val="100000"/>
              </a:lnSpc>
            </a:pPr>
            <a:r>
              <a:rPr lang="ru-RU" sz="4400" b="1" strike="noStrike" spc="-1">
                <a:solidFill>
                  <a:srgbClr val="BCBCBC"/>
                </a:solidFill>
                <a:latin typeface="Times New Roman"/>
              </a:rPr>
              <a:t>Хоровое пение – инструмент здоровьесберегающих технологий</a:t>
            </a:r>
            <a:endParaRPr lang="ru-RU" sz="4400" b="0" strike="noStrike" spc="-1">
              <a:solidFill>
                <a:srgbClr val="000000"/>
              </a:solidFill>
              <a:latin typeface="Arial"/>
            </a:endParaRPr>
          </a:p>
        </p:txBody>
      </p:sp>
      <p:sp>
        <p:nvSpPr>
          <p:cNvPr id="89" name="TextShape 2"/>
          <p:cNvSpPr txBox="1"/>
          <p:nvPr/>
        </p:nvSpPr>
        <p:spPr>
          <a:xfrm>
            <a:off x="857160" y="214200"/>
            <a:ext cx="7786440" cy="856800"/>
          </a:xfrm>
          <a:prstGeom prst="rect">
            <a:avLst/>
          </a:prstGeom>
          <a:gradFill rotWithShape="0">
            <a:gsLst>
              <a:gs pos="0">
                <a:srgbClr val="BEBEBE"/>
              </a:gs>
              <a:gs pos="100000">
                <a:srgbClr val="F7F7F7">
                  <a:alpha val="0"/>
                </a:srgbClr>
              </a:gs>
            </a:gsLst>
            <a:lin ang="16200000"/>
          </a:gradFill>
          <a:ln w="9360">
            <a:noFill/>
          </a:ln>
          <a:effectLst>
            <a:outerShdw dist="23040" dir="5400000">
              <a:srgbClr val="000000">
                <a:alpha val="35000"/>
              </a:srgbClr>
            </a:outerShdw>
          </a:effectLst>
        </p:spPr>
        <p:txBody>
          <a:bodyPr>
            <a:noAutofit/>
          </a:bodyPr>
          <a:lstStyle/>
          <a:p>
            <a:pPr algn="ctr">
              <a:lnSpc>
                <a:spcPct val="100000"/>
              </a:lnSpc>
              <a:spcBef>
                <a:spcPts val="400"/>
              </a:spcBef>
            </a:pPr>
            <a:r>
              <a:rPr lang="ru-RU" sz="2000" b="0" strike="noStrike" spc="-1">
                <a:solidFill>
                  <a:srgbClr val="002060"/>
                </a:solidFill>
                <a:latin typeface="Times New Roman"/>
              </a:rPr>
              <a:t>Муниципальное бюджетное дошкольное образовательное учреждение детский сад комбинированного вида №53»Елочка»</a:t>
            </a:r>
            <a:endParaRPr lang="ru-RU" sz="2000" b="0" strike="noStrike" spc="-1">
              <a:latin typeface="Arial"/>
            </a:endParaRPr>
          </a:p>
        </p:txBody>
      </p:sp>
      <p:sp>
        <p:nvSpPr>
          <p:cNvPr id="90" name="CustomShape 3"/>
          <p:cNvSpPr/>
          <p:nvPr/>
        </p:nvSpPr>
        <p:spPr>
          <a:xfrm>
            <a:off x="8429760" y="6643800"/>
            <a:ext cx="713880" cy="2138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Shape 1"/>
          <p:cNvSpPr txBox="1"/>
          <p:nvPr/>
        </p:nvSpPr>
        <p:spPr>
          <a:xfrm>
            <a:off x="3857760" y="285840"/>
            <a:ext cx="4943160" cy="4428720"/>
          </a:xfrm>
          <a:prstGeom prst="rect">
            <a:avLst/>
          </a:prstGeom>
          <a:gradFill rotWithShape="0">
            <a:gsLst>
              <a:gs pos="0">
                <a:srgbClr val="BEBEBE"/>
              </a:gs>
              <a:gs pos="100000">
                <a:srgbClr val="F7F7F7">
                  <a:alpha val="0"/>
                </a:srgbClr>
              </a:gs>
            </a:gsLst>
            <a:lin ang="16200000"/>
          </a:gradFill>
          <a:ln w="9360">
            <a:noFill/>
          </a:ln>
          <a:effectLst>
            <a:outerShdw dist="23040" dir="5400000">
              <a:srgbClr val="000000">
                <a:alpha val="35000"/>
              </a:srgbClr>
            </a:outerShdw>
          </a:effectLst>
        </p:spPr>
        <p:txBody>
          <a:bodyPr anchor="ctr">
            <a:noAutofit/>
          </a:bodyPr>
          <a:lstStyle/>
          <a:p>
            <a:pPr algn="just">
              <a:lnSpc>
                <a:spcPct val="100000"/>
              </a:lnSpc>
            </a:pPr>
            <a:r>
              <a:rPr lang="ru-RU" sz="1800" b="1" strike="noStrike" spc="-1">
                <a:solidFill>
                  <a:srgbClr val="262673"/>
                </a:solidFill>
                <a:latin typeface="Times New Roman"/>
              </a:rPr>
              <a:t>«Детский хор – живой организм, удивительное существо, постоянно растущее, изменяющееся и всегда молодое, с энтузиазмом несущее энергетику юности, оптимизма и поэтического обаяния; особый исполнительский инструмент, хрупкий и нежный, гибкий и отзывчивый, которому подвластно искреннее и непосредственное выражение самых глубин человеческого чувства».</a:t>
            </a:r>
            <a:r>
              <a:t/>
            </a:r>
            <a:br/>
            <a:r>
              <a:rPr lang="ru-RU" sz="1800" b="1" strike="noStrike" spc="-1">
                <a:solidFill>
                  <a:srgbClr val="262673"/>
                </a:solidFill>
                <a:latin typeface="Times New Roman"/>
              </a:rPr>
              <a:t>          </a:t>
            </a:r>
            <a:r>
              <a:t/>
            </a:r>
            <a:br/>
            <a:r>
              <a:rPr lang="ru-RU" sz="1800" b="1" strike="noStrike" spc="-1">
                <a:solidFill>
                  <a:srgbClr val="262673"/>
                </a:solidFill>
                <a:latin typeface="Times New Roman"/>
              </a:rPr>
              <a:t>           </a:t>
            </a:r>
            <a:r>
              <a:rPr lang="ru-RU" sz="1800" b="0" i="1" strike="noStrike" spc="-1">
                <a:solidFill>
                  <a:srgbClr val="6B6BCF"/>
                </a:solidFill>
                <a:latin typeface="Times New Roman"/>
              </a:rPr>
              <a:t>Кастальский Александр Дмитриевич</a:t>
            </a:r>
            <a:endParaRPr lang="ru-RU" sz="1800" b="0" strike="noStrike" spc="-1">
              <a:solidFill>
                <a:srgbClr val="000000"/>
              </a:solidFill>
              <a:latin typeface="Arial"/>
            </a:endParaRPr>
          </a:p>
        </p:txBody>
      </p:sp>
      <p:pic>
        <p:nvPicPr>
          <p:cNvPr id="92" name="Содержимое 3"/>
          <p:cNvPicPr/>
          <p:nvPr/>
        </p:nvPicPr>
        <p:blipFill>
          <a:blip r:embed="rId2"/>
          <a:stretch/>
        </p:blipFill>
        <p:spPr>
          <a:xfrm>
            <a:off x="285840" y="1857240"/>
            <a:ext cx="3357000" cy="4768560"/>
          </a:xfrm>
          <a:prstGeom prst="rect">
            <a:avLst/>
          </a:prstGeom>
          <a:ln w="9360">
            <a:noFill/>
          </a:ln>
        </p:spPr>
      </p:pic>
      <p:sp>
        <p:nvSpPr>
          <p:cNvPr id="93" name="CustomShape 2"/>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Shape 1"/>
          <p:cNvSpPr txBox="1"/>
          <p:nvPr/>
        </p:nvSpPr>
        <p:spPr>
          <a:xfrm>
            <a:off x="214200" y="857160"/>
            <a:ext cx="8715240" cy="4000320"/>
          </a:xfrm>
          <a:prstGeom prst="rect">
            <a:avLst/>
          </a:prstGeom>
          <a:gradFill rotWithShape="0">
            <a:gsLst>
              <a:gs pos="0">
                <a:srgbClr val="FFDC97"/>
              </a:gs>
              <a:gs pos="100000">
                <a:srgbClr val="FFCC66">
                  <a:alpha val="0"/>
                </a:srgbClr>
              </a:gs>
            </a:gsLst>
            <a:lin ang="5400000"/>
          </a:gradFill>
          <a:ln w="9360">
            <a:noFill/>
          </a:ln>
          <a:effectLst>
            <a:outerShdw dist="23040" dir="5400000">
              <a:srgbClr val="000000">
                <a:alpha val="35000"/>
              </a:srgbClr>
            </a:outerShdw>
          </a:effectLst>
        </p:spPr>
        <p:txBody>
          <a:bodyPr>
            <a:noAutofit/>
          </a:bodyPr>
          <a:lstStyle/>
          <a:p>
            <a:pPr algn="just">
              <a:lnSpc>
                <a:spcPct val="100000"/>
              </a:lnSpc>
            </a:pPr>
            <a:r>
              <a:rPr lang="ru-RU" sz="2000" b="0" strike="noStrike" spc="-1">
                <a:solidFill>
                  <a:srgbClr val="002060"/>
                </a:solidFill>
                <a:latin typeface="Times New Roman"/>
              </a:rPr>
              <a:t>    Хоровое пение не только традиционная форма, образующая и формирующая музыкальные способности и  музыкальную одарённость,– но и обязательный, незаменимый фундамент всякого музыкального развития. В процессе совместного, хорового исполнения у детей развиваются не только музыкальные способности, а также способности, имеющие большое значение в общем развитии ребенка: воображение, творческая активность, целеустремленность.</a:t>
            </a:r>
            <a:endParaRPr lang="ru-RU" sz="2000" b="0" strike="noStrike" spc="-1">
              <a:solidFill>
                <a:srgbClr val="000000"/>
              </a:solidFill>
              <a:latin typeface="Arial"/>
            </a:endParaRPr>
          </a:p>
          <a:p>
            <a:pPr algn="just">
              <a:lnSpc>
                <a:spcPct val="100000"/>
              </a:lnSpc>
            </a:pPr>
            <a:r>
              <a:rPr lang="ru-RU" sz="2000" b="0" strike="noStrike" spc="-1">
                <a:solidFill>
                  <a:srgbClr val="002060"/>
                </a:solidFill>
                <a:latin typeface="Times New Roman"/>
              </a:rPr>
              <a:t>    Оно объединяет чувства и  мысли поющих   людей, воспитывая их вкус и душу. </a:t>
            </a:r>
            <a:endParaRPr lang="ru-RU" sz="2000" b="0" strike="noStrike" spc="-1">
              <a:solidFill>
                <a:srgbClr val="000000"/>
              </a:solidFill>
              <a:latin typeface="Arial"/>
            </a:endParaRPr>
          </a:p>
          <a:p>
            <a:pPr algn="just">
              <a:lnSpc>
                <a:spcPct val="100000"/>
              </a:lnSpc>
            </a:pPr>
            <a:r>
              <a:rPr lang="ru-RU" sz="2000" b="0" strike="noStrike" spc="-1">
                <a:solidFill>
                  <a:srgbClr val="002060"/>
                </a:solidFill>
                <a:latin typeface="Times New Roman"/>
              </a:rPr>
              <a:t>    Хоровое   пение – это   богатые возможности, надёжные пути    к    постижению      вершин      мира       музыки,    к эстетическому личностному совершенствованию.</a:t>
            </a:r>
            <a:endParaRPr lang="ru-RU" sz="2000" b="0" strike="noStrike" spc="-1">
              <a:solidFill>
                <a:srgbClr val="000000"/>
              </a:solidFill>
              <a:latin typeface="Arial"/>
            </a:endParaRPr>
          </a:p>
          <a:p>
            <a:pPr algn="just">
              <a:lnSpc>
                <a:spcPct val="100000"/>
              </a:lnSpc>
            </a:pPr>
            <a:endParaRPr lang="ru-RU" sz="2000" b="0" strike="noStrike" spc="-1">
              <a:solidFill>
                <a:srgbClr val="000000"/>
              </a:solidFill>
              <a:latin typeface="Arial"/>
            </a:endParaRPr>
          </a:p>
        </p:txBody>
      </p:sp>
      <p:sp>
        <p:nvSpPr>
          <p:cNvPr id="95" name="TextShape 2"/>
          <p:cNvSpPr txBox="1"/>
          <p:nvPr/>
        </p:nvSpPr>
        <p:spPr>
          <a:xfrm>
            <a:off x="214200" y="214200"/>
            <a:ext cx="4500360" cy="785520"/>
          </a:xfrm>
          <a:prstGeom prst="rect">
            <a:avLst/>
          </a:prstGeom>
          <a:gradFill rotWithShape="0">
            <a:gsLst>
              <a:gs pos="0">
                <a:srgbClr val="BEBEBE"/>
              </a:gs>
              <a:gs pos="100000">
                <a:srgbClr val="F7F7F7">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4400" b="1" strike="noStrike" spc="-1">
                <a:solidFill>
                  <a:srgbClr val="2D2DA9"/>
                </a:solidFill>
                <a:latin typeface="Times New Roman"/>
              </a:rPr>
              <a:t>Актуальность</a:t>
            </a:r>
            <a:endParaRPr lang="ru-RU" sz="4400" b="0" strike="noStrike" spc="-1">
              <a:solidFill>
                <a:srgbClr val="000000"/>
              </a:solidFill>
              <a:latin typeface="Arial"/>
            </a:endParaRPr>
          </a:p>
        </p:txBody>
      </p:sp>
      <p:sp>
        <p:nvSpPr>
          <p:cNvPr id="96" name="CustomShape 3"/>
          <p:cNvSpPr/>
          <p:nvPr/>
        </p:nvSpPr>
        <p:spPr>
          <a:xfrm>
            <a:off x="8429760" y="6643800"/>
            <a:ext cx="713880" cy="2138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pic>
        <p:nvPicPr>
          <p:cNvPr id="97" name="Picture 1" descr="C:\Users\Гусельки\Desktop\видео хор\DSC_0031.JPG"/>
          <p:cNvPicPr/>
          <p:nvPr/>
        </p:nvPicPr>
        <p:blipFill>
          <a:blip r:embed="rId2"/>
          <a:stretch/>
        </p:blipFill>
        <p:spPr>
          <a:xfrm>
            <a:off x="5607720" y="4500720"/>
            <a:ext cx="3535920" cy="2356920"/>
          </a:xfrm>
          <a:prstGeom prst="rect">
            <a:avLst/>
          </a:prstGeom>
          <a:ln>
            <a:solidFill>
              <a:schemeClr val="accent6">
                <a:lumMod val="75000"/>
              </a:schemeClr>
            </a:solidFill>
          </a:ln>
        </p:spPr>
      </p:pic>
      <p:pic>
        <p:nvPicPr>
          <p:cNvPr id="98" name="Рисунок 6" descr="E:\фото хор\IMG_1682.jpg"/>
          <p:cNvPicPr/>
          <p:nvPr/>
        </p:nvPicPr>
        <p:blipFill>
          <a:blip r:embed="rId3"/>
          <a:stretch/>
        </p:blipFill>
        <p:spPr>
          <a:xfrm>
            <a:off x="1714320" y="4858560"/>
            <a:ext cx="2666520" cy="1999080"/>
          </a:xfrm>
          <a:prstGeom prst="rect">
            <a:avLst/>
          </a:prstGeom>
          <a:ln w="9360">
            <a:solidFill>
              <a:schemeClr val="accent6">
                <a:lumMod val="75000"/>
              </a:schemeClr>
            </a:solidFill>
            <a:miter/>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1"/>
          <p:cNvGraphicFramePr/>
          <p:nvPr>
            <p:extLst>
              <p:ext uri="{D42A27DB-BD31-4B8C-83A1-F6EECF244321}">
                <p14:modId xmlns:p14="http://schemas.microsoft.com/office/powerpoint/2010/main" val="1274033835"/>
              </p:ext>
            </p:extLst>
          </p:nvPr>
        </p:nvGraphicFramePr>
        <p:xfrm>
          <a:off x="214200" y="1000080"/>
          <a:ext cx="8686440" cy="5714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9" name="TextShape 1"/>
          <p:cNvSpPr txBox="1"/>
          <p:nvPr/>
        </p:nvSpPr>
        <p:spPr>
          <a:xfrm>
            <a:off x="428760" y="285840"/>
            <a:ext cx="3971520" cy="796680"/>
          </a:xfrm>
          <a:prstGeom prst="rect">
            <a:avLst/>
          </a:prstGeom>
          <a:gradFill rotWithShape="0">
            <a:gsLst>
              <a:gs pos="0">
                <a:srgbClr val="BEBEBE"/>
              </a:gs>
              <a:gs pos="100000">
                <a:srgbClr val="F7F7F7">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4400" b="1" strike="noStrike" spc="-1">
                <a:solidFill>
                  <a:srgbClr val="2D2DA9"/>
                </a:solidFill>
                <a:latin typeface="Times New Roman"/>
              </a:rPr>
              <a:t>Противоречия</a:t>
            </a:r>
            <a:endParaRPr lang="ru-RU" sz="4400" b="0" strike="noStrike" spc="-1">
              <a:solidFill>
                <a:srgbClr val="000000"/>
              </a:solidFill>
              <a:latin typeface="Arial"/>
            </a:endParaRPr>
          </a:p>
        </p:txBody>
      </p:sp>
      <p:sp>
        <p:nvSpPr>
          <p:cNvPr id="100" name="CustomShape 2"/>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TextShape 1"/>
          <p:cNvSpPr txBox="1"/>
          <p:nvPr/>
        </p:nvSpPr>
        <p:spPr>
          <a:xfrm>
            <a:off x="142920" y="142920"/>
            <a:ext cx="8286480" cy="1153800"/>
          </a:xfrm>
          <a:prstGeom prst="rect">
            <a:avLst/>
          </a:prstGeom>
          <a:solidFill>
            <a:srgbClr val="DAEDEF"/>
          </a:solidFill>
          <a:ln w="9360">
            <a:noFill/>
          </a:ln>
          <a:effectLst>
            <a:outerShdw dist="23040" dir="5400000">
              <a:srgbClr val="000000">
                <a:alpha val="35000"/>
              </a:srgbClr>
            </a:outerShdw>
          </a:effectLst>
        </p:spPr>
        <p:txBody>
          <a:bodyPr anchor="ctr">
            <a:noAutofit/>
          </a:bodyPr>
          <a:lstStyle/>
          <a:p>
            <a:pPr algn="ctr">
              <a:lnSpc>
                <a:spcPct val="100000"/>
              </a:lnSpc>
            </a:pPr>
            <a:r>
              <a:rPr lang="ru-RU" sz="2000" b="0" strike="noStrike" spc="-1">
                <a:solidFill>
                  <a:srgbClr val="222267"/>
                </a:solidFill>
                <a:latin typeface="Times New Roman"/>
              </a:rPr>
              <a:t>Традиционно в отечественной системе музыкального воспитания певческая деятельность занимает ведущее место. Это объясняют М. С. Осеннева, Л.А. Безбородова и другие следующими причинами:</a:t>
            </a:r>
            <a:endParaRPr lang="ru-RU" sz="2000" b="0" strike="noStrike" spc="-1">
              <a:solidFill>
                <a:srgbClr val="000000"/>
              </a:solidFill>
              <a:latin typeface="Arial"/>
            </a:endParaRPr>
          </a:p>
        </p:txBody>
      </p:sp>
      <p:graphicFrame>
        <p:nvGraphicFramePr>
          <p:cNvPr id="2" name="Diagram2"/>
          <p:cNvGraphicFramePr/>
          <p:nvPr>
            <p:extLst>
              <p:ext uri="{D42A27DB-BD31-4B8C-83A1-F6EECF244321}">
                <p14:modId xmlns:p14="http://schemas.microsoft.com/office/powerpoint/2010/main" val="2512877159"/>
              </p:ext>
            </p:extLst>
          </p:nvPr>
        </p:nvGraphicFramePr>
        <p:xfrm>
          <a:off x="500040" y="1357200"/>
          <a:ext cx="8429400" cy="55004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TextShape 1"/>
          <p:cNvSpPr txBox="1"/>
          <p:nvPr/>
        </p:nvSpPr>
        <p:spPr>
          <a:xfrm>
            <a:off x="457200" y="274680"/>
            <a:ext cx="3971520" cy="796680"/>
          </a:xfrm>
          <a:prstGeom prst="rect">
            <a:avLst/>
          </a:prstGeom>
          <a:gradFill rotWithShape="0">
            <a:gsLst>
              <a:gs pos="0">
                <a:srgbClr val="BEBEBE"/>
              </a:gs>
              <a:gs pos="100000">
                <a:srgbClr val="F7F7F7">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3600" b="1" strike="noStrike" spc="-1">
                <a:solidFill>
                  <a:srgbClr val="222267"/>
                </a:solidFill>
                <a:latin typeface="Times New Roman"/>
              </a:rPr>
              <a:t>Задачи</a:t>
            </a:r>
            <a:endParaRPr lang="ru-RU" sz="3600" b="0" strike="noStrike" spc="-1">
              <a:solidFill>
                <a:srgbClr val="000000"/>
              </a:solidFill>
              <a:latin typeface="Arial"/>
            </a:endParaRPr>
          </a:p>
        </p:txBody>
      </p:sp>
      <p:graphicFrame>
        <p:nvGraphicFramePr>
          <p:cNvPr id="3" name="Diagram3"/>
          <p:cNvGraphicFramePr/>
          <p:nvPr>
            <p:extLst>
              <p:ext uri="{D42A27DB-BD31-4B8C-83A1-F6EECF244321}">
                <p14:modId xmlns:p14="http://schemas.microsoft.com/office/powerpoint/2010/main" val="1082349839"/>
              </p:ext>
            </p:extLst>
          </p:nvPr>
        </p:nvGraphicFramePr>
        <p:xfrm>
          <a:off x="285840" y="1214280"/>
          <a:ext cx="8643600" cy="5357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3" name="CustomShape 2"/>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CustomShape 1"/>
          <p:cNvSpPr/>
          <p:nvPr/>
        </p:nvSpPr>
        <p:spPr>
          <a:xfrm>
            <a:off x="357120" y="857160"/>
            <a:ext cx="8357760" cy="3785760"/>
          </a:xfrm>
          <a:prstGeom prst="roundRect">
            <a:avLst>
              <a:gd name="adj" fmla="val 16667"/>
            </a:avLst>
          </a:prstGeom>
          <a:solidFill>
            <a:srgbClr val="FFE6B3"/>
          </a:solidFill>
          <a:ln>
            <a:noFill/>
          </a:ln>
          <a:effectLst>
            <a:outerShdw blurRad="40000" dist="23040" dir="5400000" rotWithShape="0">
              <a:srgbClr val="000000">
                <a:alpha val="35000"/>
              </a:srgbClr>
            </a:outerShdw>
          </a:effectLst>
        </p:spPr>
        <p:style>
          <a:lnRef idx="0">
            <a:schemeClr val="accent3"/>
          </a:lnRef>
          <a:fillRef idx="3">
            <a:schemeClr val="accent3"/>
          </a:fillRef>
          <a:effectRef idx="3">
            <a:schemeClr val="accent3"/>
          </a:effectRef>
          <a:fontRef idx="minor"/>
        </p:style>
        <p:txBody>
          <a:bodyPr lIns="90000" tIns="45000" rIns="90000" bIns="45000" anchor="ctr">
            <a:noAutofit/>
          </a:bodyPr>
          <a:lstStyle/>
          <a:p>
            <a:pPr indent="-216000" algn="just">
              <a:lnSpc>
                <a:spcPct val="100000"/>
              </a:lnSpc>
              <a:buClr>
                <a:srgbClr val="C00000"/>
              </a:buClr>
              <a:buFont typeface="Wingdings" charset="2"/>
              <a:buChar char=""/>
            </a:pPr>
            <a:r>
              <a:rPr lang="ru-RU" sz="2200" b="0" strike="noStrike" spc="-1">
                <a:solidFill>
                  <a:srgbClr val="002060"/>
                </a:solidFill>
                <a:latin typeface="Times New Roman"/>
              </a:rPr>
              <a:t>развитие музыкальных способностей: музыкального слуха (тембрового и динамического слуха), музыкальной памяти;</a:t>
            </a:r>
            <a:endParaRPr lang="ru-RU" sz="2200" b="0" strike="noStrike" spc="-1">
              <a:latin typeface="Arial"/>
            </a:endParaRPr>
          </a:p>
          <a:p>
            <a:pPr indent="-216000" algn="just">
              <a:lnSpc>
                <a:spcPct val="100000"/>
              </a:lnSpc>
              <a:buClr>
                <a:srgbClr val="C00000"/>
              </a:buClr>
              <a:buFont typeface="Wingdings" charset="2"/>
              <a:buChar char=""/>
            </a:pPr>
            <a:r>
              <a:rPr lang="ru-RU" sz="2200" b="0" strike="noStrike" spc="-1">
                <a:solidFill>
                  <a:srgbClr val="002060"/>
                </a:solidFill>
                <a:latin typeface="Times New Roman"/>
              </a:rPr>
              <a:t>развитие звуковысотного, ладового и ритмического чувства;</a:t>
            </a:r>
            <a:endParaRPr lang="ru-RU" sz="2200" b="0" strike="noStrike" spc="-1">
              <a:latin typeface="Arial"/>
            </a:endParaRPr>
          </a:p>
          <a:p>
            <a:pPr indent="-216000" algn="just">
              <a:lnSpc>
                <a:spcPct val="100000"/>
              </a:lnSpc>
              <a:buClr>
                <a:srgbClr val="C00000"/>
              </a:buClr>
              <a:buFont typeface="Wingdings" charset="2"/>
              <a:buChar char=""/>
            </a:pPr>
            <a:r>
              <a:rPr lang="ru-RU" sz="2200" b="0" strike="noStrike" spc="-1">
                <a:solidFill>
                  <a:srgbClr val="002060"/>
                </a:solidFill>
                <a:latin typeface="Times New Roman"/>
              </a:rPr>
              <a:t>формирование естественного звучания детского голоса, расширение певческого диапазона: голос увеличивается в объёме, совершенствуется в подвижности, интонационной гибкости, тембровой красочности;</a:t>
            </a:r>
            <a:endParaRPr lang="ru-RU" sz="2200" b="0" strike="noStrike" spc="-1">
              <a:latin typeface="Arial"/>
            </a:endParaRPr>
          </a:p>
          <a:p>
            <a:pPr indent="-216000" algn="just">
              <a:lnSpc>
                <a:spcPct val="100000"/>
              </a:lnSpc>
              <a:buClr>
                <a:srgbClr val="C00000"/>
              </a:buClr>
              <a:buFont typeface="Wingdings" charset="2"/>
              <a:buChar char=""/>
            </a:pPr>
            <a:r>
              <a:rPr lang="ru-RU" sz="2200" b="0" strike="noStrike" spc="-1">
                <a:solidFill>
                  <a:srgbClr val="002060"/>
                </a:solidFill>
                <a:latin typeface="Times New Roman"/>
              </a:rPr>
              <a:t>формирование дикции – умения грамотно произносить текст в исполняемых произведениях; </a:t>
            </a:r>
            <a:endParaRPr lang="ru-RU" sz="2200" b="0" strike="noStrike" spc="-1">
              <a:latin typeface="Arial"/>
            </a:endParaRPr>
          </a:p>
          <a:p>
            <a:pPr indent="-216000" algn="just">
              <a:lnSpc>
                <a:spcPct val="100000"/>
              </a:lnSpc>
              <a:buClr>
                <a:srgbClr val="C00000"/>
              </a:buClr>
              <a:buFont typeface="Wingdings" charset="2"/>
              <a:buChar char=""/>
            </a:pPr>
            <a:r>
              <a:rPr lang="ru-RU" sz="2200" b="0" strike="noStrike" spc="-1">
                <a:solidFill>
                  <a:srgbClr val="002060"/>
                </a:solidFill>
                <a:latin typeface="Times New Roman"/>
              </a:rPr>
              <a:t>развитие  навыков  хорового пения (ансамблевого строя).</a:t>
            </a:r>
            <a:endParaRPr lang="ru-RU" sz="2200" b="0" strike="noStrike" spc="-1">
              <a:latin typeface="Arial"/>
            </a:endParaRPr>
          </a:p>
        </p:txBody>
      </p:sp>
      <p:sp>
        <p:nvSpPr>
          <p:cNvPr id="105" name="CustomShape 2"/>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06" name="TextShape 3"/>
          <p:cNvSpPr txBox="1"/>
          <p:nvPr/>
        </p:nvSpPr>
        <p:spPr>
          <a:xfrm>
            <a:off x="457200" y="274680"/>
            <a:ext cx="7686360" cy="582120"/>
          </a:xfrm>
          <a:prstGeom prst="rect">
            <a:avLst/>
          </a:prstGeom>
          <a:gradFill rotWithShape="0">
            <a:gsLst>
              <a:gs pos="0">
                <a:srgbClr val="A0B2B4"/>
              </a:gs>
              <a:gs pos="100000">
                <a:srgbClr val="D0E7EA">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222267"/>
                </a:solidFill>
                <a:latin typeface="Times New Roman"/>
              </a:rPr>
              <a:t>Формирование  вокально-хоровых навыков</a:t>
            </a:r>
            <a:endParaRPr lang="ru-RU" sz="2800" b="0" strike="noStrike" spc="-1">
              <a:solidFill>
                <a:srgbClr val="000000"/>
              </a:solidFill>
              <a:latin typeface="Arial"/>
            </a:endParaRPr>
          </a:p>
        </p:txBody>
      </p:sp>
      <p:pic>
        <p:nvPicPr>
          <p:cNvPr id="107" name="Рисунок 6" descr="E:\МЕТОДИКА\фото\День семьи 1.09.12\IMG_1421.jpg"/>
          <p:cNvPicPr/>
          <p:nvPr/>
        </p:nvPicPr>
        <p:blipFill>
          <a:blip r:embed="rId2"/>
          <a:srcRect l="14056" t="10163"/>
          <a:stretch/>
        </p:blipFill>
        <p:spPr>
          <a:xfrm>
            <a:off x="5643720" y="4500720"/>
            <a:ext cx="3285720" cy="2195640"/>
          </a:xfrm>
          <a:prstGeom prst="rect">
            <a:avLst/>
          </a:prstGeom>
          <a:ln w="9360">
            <a:solidFill>
              <a:schemeClr val="accent6">
                <a:lumMod val="75000"/>
              </a:schemeClr>
            </a:solidFill>
            <a:miter/>
          </a:ln>
        </p:spPr>
      </p:pic>
      <p:pic>
        <p:nvPicPr>
          <p:cNvPr id="108" name="Рисунок 7" descr="E:\фото хор\IMG_1686.jpg"/>
          <p:cNvPicPr/>
          <p:nvPr/>
        </p:nvPicPr>
        <p:blipFill>
          <a:blip r:embed="rId3"/>
          <a:stretch/>
        </p:blipFill>
        <p:spPr>
          <a:xfrm>
            <a:off x="714240" y="4500720"/>
            <a:ext cx="3171600" cy="2142720"/>
          </a:xfrm>
          <a:prstGeom prst="rect">
            <a:avLst/>
          </a:prstGeom>
          <a:ln w="9360">
            <a:solidFill>
              <a:schemeClr val="accent6">
                <a:lumMod val="75000"/>
              </a:schemeClr>
            </a:solidFill>
            <a:miter/>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CustomShape 1"/>
          <p:cNvSpPr/>
          <p:nvPr/>
        </p:nvSpPr>
        <p:spPr>
          <a:xfrm>
            <a:off x="1293480" y="1071720"/>
            <a:ext cx="7086240" cy="364680"/>
          </a:xfrm>
          <a:prstGeom prst="rect">
            <a:avLst/>
          </a:prstGeom>
          <a:solidFill>
            <a:srgbClr val="FFDC97"/>
          </a:solidFill>
          <a:ln>
            <a:noFill/>
          </a:ln>
          <a:scene3d>
            <a:camera prst="orthographicFront"/>
            <a:lightRig rig="threePt" dir="t"/>
          </a:scene3d>
          <a:sp3d/>
        </p:spPr>
        <p:style>
          <a:lnRef idx="0">
            <a:scrgbClr r="0" g="0" b="0"/>
          </a:lnRef>
          <a:fillRef idx="0">
            <a:scrgbClr r="0" g="0" b="0"/>
          </a:fillRef>
          <a:effectRef idx="0">
            <a:scrgbClr r="0" g="0" b="0"/>
          </a:effectRef>
          <a:fontRef idx="minor"/>
        </p:style>
        <p:txBody>
          <a:bodyPr wrap="none" lIns="90000" tIns="45000" rIns="90000" bIns="45000">
            <a:spAutoFit/>
          </a:bodyPr>
          <a:lstStyle/>
          <a:p>
            <a:pPr>
              <a:lnSpc>
                <a:spcPct val="100000"/>
              </a:lnSpc>
            </a:pPr>
            <a:r>
              <a:rPr lang="ru-RU" sz="1800" b="0" strike="noStrike" spc="-1">
                <a:solidFill>
                  <a:srgbClr val="000000"/>
                </a:solidFill>
                <a:latin typeface="Times New Roman"/>
              </a:rPr>
              <a:t>Хоровое пение имеет ярко выраженный психотерапевтический эффект</a:t>
            </a:r>
            <a:endParaRPr lang="ru-RU" sz="1800" b="0" strike="noStrike" spc="-1">
              <a:latin typeface="Arial"/>
            </a:endParaRPr>
          </a:p>
        </p:txBody>
      </p:sp>
      <p:sp>
        <p:nvSpPr>
          <p:cNvPr id="110" name="TextShape 2"/>
          <p:cNvSpPr txBox="1"/>
          <p:nvPr/>
        </p:nvSpPr>
        <p:spPr>
          <a:xfrm>
            <a:off x="457200" y="274680"/>
            <a:ext cx="7686360" cy="796680"/>
          </a:xfrm>
          <a:prstGeom prst="rect">
            <a:avLst/>
          </a:prstGeom>
          <a:gradFill rotWithShape="0">
            <a:gsLst>
              <a:gs pos="0">
                <a:srgbClr val="A0B2B4"/>
              </a:gs>
              <a:gs pos="100000">
                <a:srgbClr val="D0E7EA">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222267"/>
                </a:solidFill>
                <a:latin typeface="Times New Roman"/>
              </a:rPr>
              <a:t>Формирование  эмоционально-эстетической сферы</a:t>
            </a:r>
            <a:endParaRPr lang="ru-RU" sz="2800" b="0" strike="noStrike" spc="-1">
              <a:solidFill>
                <a:srgbClr val="000000"/>
              </a:solidFill>
              <a:latin typeface="Arial"/>
            </a:endParaRPr>
          </a:p>
        </p:txBody>
      </p:sp>
      <p:graphicFrame>
        <p:nvGraphicFramePr>
          <p:cNvPr id="4" name="Diagram4"/>
          <p:cNvGraphicFramePr/>
          <p:nvPr>
            <p:extLst>
              <p:ext uri="{D42A27DB-BD31-4B8C-83A1-F6EECF244321}">
                <p14:modId xmlns:p14="http://schemas.microsoft.com/office/powerpoint/2010/main" val="177584111"/>
              </p:ext>
            </p:extLst>
          </p:nvPr>
        </p:nvGraphicFramePr>
        <p:xfrm>
          <a:off x="285840" y="1428840"/>
          <a:ext cx="8500680" cy="521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1" name="CustomShape 3"/>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CustomShape 1"/>
          <p:cNvSpPr/>
          <p:nvPr/>
        </p:nvSpPr>
        <p:spPr>
          <a:xfrm>
            <a:off x="214200" y="1071720"/>
            <a:ext cx="8429400" cy="3714480"/>
          </a:xfrm>
          <a:prstGeom prst="roundRect">
            <a:avLst>
              <a:gd name="adj" fmla="val 16667"/>
            </a:avLst>
          </a:prstGeom>
          <a:solidFill>
            <a:srgbClr val="FFE6B3"/>
          </a:solidFill>
          <a:ln>
            <a:noFill/>
          </a:ln>
          <a:effectLst>
            <a:outerShdw blurRad="40000" dist="23040" dir="5400000" rotWithShape="0">
              <a:srgbClr val="000000">
                <a:alpha val="35000"/>
              </a:srgbClr>
            </a:outerShdw>
          </a:effectLst>
        </p:spPr>
        <p:style>
          <a:lnRef idx="0">
            <a:schemeClr val="accent3"/>
          </a:lnRef>
          <a:fillRef idx="3">
            <a:schemeClr val="accent3"/>
          </a:fillRef>
          <a:effectRef idx="3">
            <a:schemeClr val="accent3"/>
          </a:effectRef>
          <a:fontRef idx="minor"/>
        </p:style>
        <p:txBody>
          <a:bodyPr lIns="90000" tIns="45000" rIns="90000" bIns="45000" anchor="ctr">
            <a:noAutofit/>
          </a:bodyPr>
          <a:lstStyle/>
          <a:p>
            <a:pPr algn="just">
              <a:lnSpc>
                <a:spcPct val="100000"/>
              </a:lnSpc>
            </a:pPr>
            <a:r>
              <a:rPr lang="ru-RU" sz="2000" b="0" strike="noStrike" spc="-1">
                <a:solidFill>
                  <a:srgbClr val="002060"/>
                </a:solidFill>
                <a:latin typeface="Times New Roman"/>
              </a:rPr>
              <a:t>       В сравнении с инструментальной музыкой пение обладает </a:t>
            </a:r>
            <a:r>
              <a:rPr lang="ru-RU" sz="2000" b="1" strike="noStrike" spc="-1">
                <a:solidFill>
                  <a:srgbClr val="002060"/>
                </a:solidFill>
                <a:latin typeface="Times New Roman"/>
              </a:rPr>
              <a:t>большей силой эмоционального воздействия на детей.</a:t>
            </a:r>
            <a:r>
              <a:rPr lang="ru-RU" sz="2000" b="0" strike="noStrike" spc="-1">
                <a:solidFill>
                  <a:srgbClr val="002060"/>
                </a:solidFill>
                <a:latin typeface="Times New Roman"/>
              </a:rPr>
              <a:t> Выразительные интонации человеческого голоса, сопровождаемые соответствующей мимикой, привлекают внимание самых маленьких слушателей. </a:t>
            </a:r>
            <a:endParaRPr lang="ru-RU" sz="2000" b="0" strike="noStrike" spc="-1">
              <a:latin typeface="Arial"/>
            </a:endParaRPr>
          </a:p>
          <a:p>
            <a:pPr algn="just">
              <a:lnSpc>
                <a:spcPct val="100000"/>
              </a:lnSpc>
            </a:pPr>
            <a:r>
              <a:rPr lang="ru-RU" sz="1400" b="0" strike="noStrike" spc="-1">
                <a:solidFill>
                  <a:srgbClr val="002060"/>
                </a:solidFill>
                <a:latin typeface="Times New Roman"/>
              </a:rPr>
              <a:t>         </a:t>
            </a:r>
            <a:r>
              <a:rPr lang="ru-RU" sz="2000" b="0" strike="noStrike" spc="-1">
                <a:solidFill>
                  <a:srgbClr val="002060"/>
                </a:solidFill>
                <a:latin typeface="Times New Roman"/>
              </a:rPr>
              <a:t>В процессе пения у детей формируется много </a:t>
            </a:r>
            <a:r>
              <a:rPr lang="ru-RU" sz="2000" b="1" strike="noStrike" spc="-1">
                <a:solidFill>
                  <a:srgbClr val="002060"/>
                </a:solidFill>
                <a:latin typeface="Times New Roman"/>
              </a:rPr>
              <a:t>личностных качеств</a:t>
            </a:r>
            <a:r>
              <a:rPr lang="ru-RU" sz="2000" b="0" strike="noStrike" spc="-1">
                <a:solidFill>
                  <a:srgbClr val="002060"/>
                </a:solidFill>
                <a:latin typeface="Times New Roman"/>
              </a:rPr>
              <a:t>: чувства товарищества, организованности, выдержки. Раскрепощаются самые застенчивые и малоактивные дети.</a:t>
            </a:r>
            <a:endParaRPr lang="ru-RU" sz="2000" b="0" strike="noStrike" spc="-1">
              <a:latin typeface="Arial"/>
            </a:endParaRPr>
          </a:p>
          <a:p>
            <a:pPr algn="just">
              <a:lnSpc>
                <a:spcPct val="100000"/>
              </a:lnSpc>
            </a:pPr>
            <a:r>
              <a:rPr lang="ru-RU" sz="2000" b="0" strike="noStrike" spc="-1">
                <a:solidFill>
                  <a:srgbClr val="002060"/>
                </a:solidFill>
                <a:latin typeface="Times New Roman"/>
              </a:rPr>
              <a:t>     Главное –  воспитание у ребенка эмоциональной отзывчивости – без которой невозможно приобщить ребенка к миру прекрасного, невозможно и целостное развитие личности</a:t>
            </a:r>
            <a:r>
              <a:rPr lang="ru-RU" sz="1400" b="0" strike="noStrike" spc="-1">
                <a:solidFill>
                  <a:srgbClr val="002060"/>
                </a:solidFill>
                <a:latin typeface="Times New Roman"/>
              </a:rPr>
              <a:t>.</a:t>
            </a:r>
            <a:endParaRPr lang="ru-RU" sz="1400" b="0" strike="noStrike" spc="-1">
              <a:latin typeface="Arial"/>
            </a:endParaRPr>
          </a:p>
          <a:p>
            <a:pPr algn="just">
              <a:lnSpc>
                <a:spcPct val="100000"/>
              </a:lnSpc>
            </a:pPr>
            <a:endParaRPr lang="ru-RU" sz="1400" b="0" strike="noStrike" spc="-1">
              <a:latin typeface="Arial"/>
            </a:endParaRPr>
          </a:p>
        </p:txBody>
      </p:sp>
      <p:sp>
        <p:nvSpPr>
          <p:cNvPr id="113" name="CustomShape 2"/>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14" name="TextShape 3"/>
          <p:cNvSpPr txBox="1"/>
          <p:nvPr/>
        </p:nvSpPr>
        <p:spPr>
          <a:xfrm>
            <a:off x="714240" y="285840"/>
            <a:ext cx="7686360" cy="796680"/>
          </a:xfrm>
          <a:prstGeom prst="rect">
            <a:avLst/>
          </a:prstGeom>
          <a:gradFill rotWithShape="0">
            <a:gsLst>
              <a:gs pos="0">
                <a:srgbClr val="A0B2B4"/>
              </a:gs>
              <a:gs pos="100000">
                <a:srgbClr val="D0E7EA">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222267"/>
                </a:solidFill>
                <a:latin typeface="Times New Roman"/>
              </a:rPr>
              <a:t>Формирование  эмоционально-эстетической сферы</a:t>
            </a:r>
            <a:endParaRPr lang="ru-RU" sz="2800" b="0" strike="noStrike" spc="-1">
              <a:solidFill>
                <a:srgbClr val="000000"/>
              </a:solidFill>
              <a:latin typeface="Arial"/>
            </a:endParaRPr>
          </a:p>
        </p:txBody>
      </p:sp>
      <p:pic>
        <p:nvPicPr>
          <p:cNvPr id="115" name="Рисунок 8" descr="E:\МЕТОДИКА\фото\30 лет саду\P1020985.JPG"/>
          <p:cNvPicPr/>
          <p:nvPr/>
        </p:nvPicPr>
        <p:blipFill>
          <a:blip r:embed="rId2"/>
          <a:stretch/>
        </p:blipFill>
        <p:spPr>
          <a:xfrm>
            <a:off x="5724360" y="4293000"/>
            <a:ext cx="3419280" cy="2564640"/>
          </a:xfrm>
          <a:prstGeom prst="rect">
            <a:avLst/>
          </a:prstGeom>
          <a:ln w="9360">
            <a:solidFill>
              <a:schemeClr val="accent6">
                <a:lumMod val="75000"/>
              </a:schemeClr>
            </a:solidFill>
            <a:miter/>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Shape 1"/>
          <p:cNvSpPr txBox="1"/>
          <p:nvPr/>
        </p:nvSpPr>
        <p:spPr>
          <a:xfrm>
            <a:off x="457200" y="1285920"/>
            <a:ext cx="8543520" cy="2499840"/>
          </a:xfrm>
          <a:prstGeom prst="rect">
            <a:avLst/>
          </a:prstGeom>
          <a:solidFill>
            <a:srgbClr val="FFE6B3"/>
          </a:solidFill>
          <a:ln w="9360">
            <a:noFill/>
          </a:ln>
          <a:effectLst>
            <a:outerShdw dist="23040" dir="5400000">
              <a:srgbClr val="000000">
                <a:alpha val="35000"/>
              </a:srgbClr>
            </a:outerShdw>
          </a:effectLst>
        </p:spPr>
        <p:txBody>
          <a:bodyPr>
            <a:noAutofit/>
          </a:bodyPr>
          <a:lstStyle/>
          <a:p>
            <a:pPr algn="just">
              <a:lnSpc>
                <a:spcPct val="100000"/>
              </a:lnSpc>
              <a:spcBef>
                <a:spcPts val="400"/>
              </a:spcBef>
            </a:pPr>
            <a:r>
              <a:rPr lang="ru-RU" sz="2000" b="0" strike="noStrike" spc="-1">
                <a:solidFill>
                  <a:srgbClr val="002060"/>
                </a:solidFill>
                <a:latin typeface="Times New Roman"/>
              </a:rPr>
              <a:t>     Но самое важное, пожалуй, то, что пение активно вовлекает поющих в </a:t>
            </a:r>
            <a:r>
              <a:rPr lang="ru-RU" sz="2000" b="1" strike="noStrike" spc="-1">
                <a:solidFill>
                  <a:srgbClr val="002060"/>
                </a:solidFill>
                <a:latin typeface="Times New Roman"/>
              </a:rPr>
              <a:t>творческий процесс. </a:t>
            </a:r>
            <a:r>
              <a:rPr lang="ru-RU" sz="2000" b="0" strike="noStrike" spc="-1">
                <a:solidFill>
                  <a:srgbClr val="002060"/>
                </a:solidFill>
                <a:latin typeface="Times New Roman"/>
              </a:rPr>
              <a:t>Поэтому, в дошкольном учреждении оно рассматривается как самое действенное средство, способствующее воспитанию вкусов детей, формированию основ их музыкальной культуры.</a:t>
            </a:r>
            <a:endParaRPr lang="ru-RU" sz="2000" b="0" strike="noStrike" spc="-1">
              <a:solidFill>
                <a:srgbClr val="000000"/>
              </a:solidFill>
              <a:latin typeface="Arial"/>
            </a:endParaRPr>
          </a:p>
          <a:p>
            <a:pPr algn="just">
              <a:lnSpc>
                <a:spcPct val="100000"/>
              </a:lnSpc>
              <a:spcBef>
                <a:spcPts val="400"/>
              </a:spcBef>
            </a:pPr>
            <a:r>
              <a:rPr lang="ru-RU" sz="2000" b="0" strike="noStrike" spc="-1">
                <a:solidFill>
                  <a:srgbClr val="002060"/>
                </a:solidFill>
                <a:latin typeface="Times New Roman"/>
              </a:rPr>
              <a:t>     Главное – увлечь, заинтересовать детей, добиться, пусть пока минимального успеха в их творческом самовыражении. </a:t>
            </a:r>
            <a:endParaRPr lang="ru-RU" sz="2000" b="0" strike="noStrike" spc="-1">
              <a:solidFill>
                <a:srgbClr val="000000"/>
              </a:solidFill>
              <a:latin typeface="Arial"/>
            </a:endParaRPr>
          </a:p>
        </p:txBody>
      </p:sp>
      <p:sp>
        <p:nvSpPr>
          <p:cNvPr id="117" name="TextShape 2"/>
          <p:cNvSpPr txBox="1"/>
          <p:nvPr/>
        </p:nvSpPr>
        <p:spPr>
          <a:xfrm>
            <a:off x="500040" y="285840"/>
            <a:ext cx="7686360" cy="796680"/>
          </a:xfrm>
          <a:prstGeom prst="rect">
            <a:avLst/>
          </a:prstGeom>
          <a:gradFill rotWithShape="0">
            <a:gsLst>
              <a:gs pos="0">
                <a:srgbClr val="A0B2B4"/>
              </a:gs>
              <a:gs pos="100000">
                <a:srgbClr val="D0E7EA">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222267"/>
                </a:solidFill>
                <a:latin typeface="Times New Roman"/>
              </a:rPr>
              <a:t>Развитие творческих способностей</a:t>
            </a:r>
            <a:endParaRPr lang="ru-RU" sz="2800" b="0" strike="noStrike" spc="-1">
              <a:solidFill>
                <a:srgbClr val="000000"/>
              </a:solidFill>
              <a:latin typeface="Arial"/>
            </a:endParaRPr>
          </a:p>
        </p:txBody>
      </p:sp>
      <p:sp>
        <p:nvSpPr>
          <p:cNvPr id="118" name="CustomShape 3"/>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pic>
        <p:nvPicPr>
          <p:cNvPr id="119" name="Picture 1" descr="C:\Users\Гусельки\Desktop\видео хор\DSC_0061.JPG"/>
          <p:cNvPicPr/>
          <p:nvPr/>
        </p:nvPicPr>
        <p:blipFill>
          <a:blip r:embed="rId2"/>
          <a:stretch/>
        </p:blipFill>
        <p:spPr>
          <a:xfrm>
            <a:off x="4857840" y="3857760"/>
            <a:ext cx="4057200" cy="2704680"/>
          </a:xfrm>
          <a:prstGeom prst="rect">
            <a:avLst/>
          </a:prstGeom>
          <a:ln>
            <a:solidFill>
              <a:schemeClr val="accent6">
                <a:lumMod val="75000"/>
              </a:schemeClr>
            </a:solid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CustomShape 1"/>
          <p:cNvSpPr/>
          <p:nvPr/>
        </p:nvSpPr>
        <p:spPr>
          <a:xfrm>
            <a:off x="428760" y="1512360"/>
            <a:ext cx="4242600" cy="3845160"/>
          </a:xfrm>
          <a:prstGeom prst="ellipse">
            <a:avLst/>
          </a:prstGeom>
          <a:blipFill rotWithShape="0">
            <a:blip r:embed="rId2"/>
            <a:stretch>
              <a:fillRect l="11545" t="4704" r="2993" b="5768"/>
            </a:stretch>
          </a:blipFill>
          <a:ln w="9360">
            <a:solidFill>
              <a:srgbClr val="00B0F0"/>
            </a:solidFill>
            <a:miter/>
          </a:ln>
          <a:effectLst>
            <a:innerShdw blurRad="63500" dist="50800" dir="16200000">
              <a:srgbClr val="000000">
                <a:alpha val="50000"/>
              </a:srgbClr>
            </a:innerShdw>
          </a:effectLst>
        </p:spPr>
        <p:style>
          <a:lnRef idx="0">
            <a:scrgbClr r="0" g="0" b="0"/>
          </a:lnRef>
          <a:fillRef idx="0">
            <a:scrgbClr r="0" g="0" b="0"/>
          </a:fillRef>
          <a:effectRef idx="0">
            <a:scrgbClr r="0" g="0" b="0"/>
          </a:effectRef>
          <a:fontRef idx="minor"/>
        </p:style>
      </p:sp>
      <p:sp>
        <p:nvSpPr>
          <p:cNvPr id="121" name="CustomShape 2"/>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22" name="TextShape 3"/>
          <p:cNvSpPr txBox="1"/>
          <p:nvPr/>
        </p:nvSpPr>
        <p:spPr>
          <a:xfrm>
            <a:off x="457200" y="274680"/>
            <a:ext cx="7686360" cy="796680"/>
          </a:xfrm>
          <a:prstGeom prst="rect">
            <a:avLst/>
          </a:prstGeom>
          <a:gradFill rotWithShape="0">
            <a:gsLst>
              <a:gs pos="0">
                <a:srgbClr val="A0B2B4"/>
              </a:gs>
              <a:gs pos="100000">
                <a:srgbClr val="D0E7EA">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222267"/>
                </a:solidFill>
                <a:latin typeface="Times New Roman"/>
              </a:rPr>
              <a:t>Развитие физического здоровья</a:t>
            </a:r>
            <a:endParaRPr lang="ru-RU" sz="2800" b="0" strike="noStrike" spc="-1">
              <a:solidFill>
                <a:srgbClr val="000000"/>
              </a:solidFill>
              <a:latin typeface="Arial"/>
            </a:endParaRPr>
          </a:p>
        </p:txBody>
      </p:sp>
      <p:sp>
        <p:nvSpPr>
          <p:cNvPr id="123" name="CustomShape 4"/>
          <p:cNvSpPr/>
          <p:nvPr/>
        </p:nvSpPr>
        <p:spPr>
          <a:xfrm>
            <a:off x="500040" y="2214720"/>
            <a:ext cx="3928680" cy="2714400"/>
          </a:xfrm>
          <a:custGeom>
            <a:avLst/>
            <a:gdLst/>
            <a:ahLst/>
            <a:cxnLst/>
            <a:rect l="0" t="0" r="r" b="b"/>
            <a:pathLst>
              <a:path w="10915" h="7542">
                <a:moveTo>
                  <a:pt x="0" y="0"/>
                </a:moveTo>
                <a:lnTo>
                  <a:pt x="10914" y="0"/>
                </a:lnTo>
                <a:moveTo>
                  <a:pt x="0" y="5132"/>
                </a:moveTo>
                <a:cubicBezTo>
                  <a:pt x="1768" y="6641"/>
                  <a:pt x="3688" y="7541"/>
                  <a:pt x="5457" y="7541"/>
                </a:cubicBezTo>
                <a:cubicBezTo>
                  <a:pt x="7225" y="7541"/>
                  <a:pt x="9145" y="6641"/>
                  <a:pt x="10914" y="5132"/>
                </a:cubicBezTo>
              </a:path>
            </a:pathLst>
          </a:custGeom>
          <a:ln>
            <a:noFill/>
          </a:ln>
        </p:spPr>
        <p:style>
          <a:lnRef idx="0">
            <a:scrgbClr r="0" g="0" b="0"/>
          </a:lnRef>
          <a:fillRef idx="0">
            <a:scrgbClr r="0" g="0" b="0"/>
          </a:fillRef>
          <a:effectRef idx="0">
            <a:scrgbClr r="0" g="0" b="0"/>
          </a:effectRef>
          <a:fontRef idx="minor"/>
        </p:style>
        <p:txBody>
          <a:bodyPr lIns="90000" tIns="45000" rIns="90000" bIns="45000" anchorCtr="1">
            <a:prstTxWarp prst="textInflateBottom">
              <a:avLst/>
            </a:prstTxWarp>
            <a:noAutofit/>
          </a:bodyPr>
          <a:lstStyle/>
          <a:p>
            <a:pPr algn="ctr">
              <a:lnSpc>
                <a:spcPct val="100000"/>
              </a:lnSpc>
            </a:pPr>
            <a:r>
              <a:rPr lang="ru-RU" sz="1800" b="1" strike="noStrike" spc="199">
                <a:solidFill>
                  <a:srgbClr val="FFFF00"/>
                </a:solidFill>
                <a:latin typeface="Times New Roman"/>
              </a:rPr>
              <a:t>Влияние   пения   на </a:t>
            </a:r>
            <a:endParaRPr lang="ru-RU" sz="1800" b="0" strike="noStrike" spc="-1">
              <a:latin typeface="Arial"/>
            </a:endParaRPr>
          </a:p>
          <a:p>
            <a:pPr algn="ctr">
              <a:lnSpc>
                <a:spcPct val="100000"/>
              </a:lnSpc>
            </a:pPr>
            <a:r>
              <a:rPr lang="ru-RU" sz="1800" b="1" strike="noStrike" spc="199">
                <a:solidFill>
                  <a:srgbClr val="FFFF00"/>
                </a:solidFill>
                <a:latin typeface="Times New Roman"/>
              </a:rPr>
              <a:t>соматическое   здоровье</a:t>
            </a:r>
            <a:endParaRPr lang="ru-RU" sz="1800" b="0" strike="noStrike" spc="-1">
              <a:latin typeface="Arial"/>
            </a:endParaRPr>
          </a:p>
        </p:txBody>
      </p:sp>
      <p:sp>
        <p:nvSpPr>
          <p:cNvPr id="124" name="CustomShape 5"/>
          <p:cNvSpPr/>
          <p:nvPr/>
        </p:nvSpPr>
        <p:spPr>
          <a:xfrm>
            <a:off x="4429080" y="1571760"/>
            <a:ext cx="4000320" cy="3785760"/>
          </a:xfrm>
          <a:prstGeom prst="ellipse">
            <a:avLst/>
          </a:prstGeom>
          <a:blipFill rotWithShape="0">
            <a:blip r:embed="rId3"/>
            <a:stretch>
              <a:fillRect l="23407" t="16666" r="19347" b="21154"/>
            </a:stretch>
          </a:blipFill>
          <a:ln w="9360">
            <a:solidFill>
              <a:srgbClr val="00B0F0"/>
            </a:solidFill>
            <a:miter/>
          </a:ln>
          <a:effectLst>
            <a:innerShdw blurRad="63500" dist="50800" dir="18900000">
              <a:srgbClr val="000000">
                <a:alpha val="50000"/>
              </a:srgbClr>
            </a:innerShdw>
          </a:effectLst>
        </p:spPr>
        <p:style>
          <a:lnRef idx="0">
            <a:scrgbClr r="0" g="0" b="0"/>
          </a:lnRef>
          <a:fillRef idx="0">
            <a:scrgbClr r="0" g="0" b="0"/>
          </a:fillRef>
          <a:effectRef idx="0">
            <a:scrgbClr r="0" g="0" b="0"/>
          </a:effectRef>
          <a:fontRef idx="minor"/>
        </p:style>
      </p:sp>
      <p:sp>
        <p:nvSpPr>
          <p:cNvPr id="125" name="CustomShape 6"/>
          <p:cNvSpPr/>
          <p:nvPr/>
        </p:nvSpPr>
        <p:spPr>
          <a:xfrm>
            <a:off x="4786200" y="2428920"/>
            <a:ext cx="3500280" cy="2571480"/>
          </a:xfrm>
          <a:custGeom>
            <a:avLst/>
            <a:gdLst/>
            <a:ahLst/>
            <a:cxnLst/>
            <a:rect l="0" t="0" r="r" b="b"/>
            <a:pathLst>
              <a:path w="9725" h="7145">
                <a:moveTo>
                  <a:pt x="0" y="0"/>
                </a:moveTo>
                <a:lnTo>
                  <a:pt x="9724" y="0"/>
                </a:lnTo>
                <a:moveTo>
                  <a:pt x="0" y="4861"/>
                </a:moveTo>
                <a:cubicBezTo>
                  <a:pt x="1575" y="6292"/>
                  <a:pt x="3286" y="7144"/>
                  <a:pt x="4862" y="7144"/>
                </a:cubicBezTo>
                <a:cubicBezTo>
                  <a:pt x="6437" y="7144"/>
                  <a:pt x="8148" y="6292"/>
                  <a:pt x="9724" y="4861"/>
                </a:cubicBezTo>
              </a:path>
            </a:pathLst>
          </a:custGeom>
          <a:ln>
            <a:noFill/>
          </a:ln>
        </p:spPr>
        <p:style>
          <a:lnRef idx="0">
            <a:scrgbClr r="0" g="0" b="0"/>
          </a:lnRef>
          <a:fillRef idx="0">
            <a:scrgbClr r="0" g="0" b="0"/>
          </a:fillRef>
          <a:effectRef idx="0">
            <a:scrgbClr r="0" g="0" b="0"/>
          </a:effectRef>
          <a:fontRef idx="minor"/>
        </p:style>
        <p:txBody>
          <a:bodyPr lIns="90000" tIns="45000" rIns="90000" bIns="45000" anchorCtr="1">
            <a:prstTxWarp prst="textInflateBottom">
              <a:avLst/>
            </a:prstTxWarp>
            <a:noAutofit/>
          </a:bodyPr>
          <a:lstStyle/>
          <a:p>
            <a:pPr algn="ctr">
              <a:lnSpc>
                <a:spcPct val="100000"/>
              </a:lnSpc>
            </a:pPr>
            <a:r>
              <a:rPr lang="ru-RU" sz="1800" b="1" strike="noStrike" spc="199">
                <a:solidFill>
                  <a:srgbClr val="002060"/>
                </a:solidFill>
                <a:latin typeface="Times New Roman"/>
              </a:rPr>
              <a:t>Использование здоровьесберегающих технологий</a:t>
            </a:r>
            <a:endParaRPr lang="ru-RU"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presetID="20" presetClass="entr" fill="hold" nodeType="withEffect">
                                  <p:stCondLst>
                                    <p:cond delay="0"/>
                                  </p:stCondLst>
                                  <p:childTnLst>
                                    <p:set>
                                      <p:cBhvr>
                                        <p:cTn id="6" dur="1" fill="hold">
                                          <p:stCondLst>
                                            <p:cond delay="0"/>
                                          </p:stCondLst>
                                        </p:cTn>
                                        <p:tgtEl>
                                          <p:spTgt spid="120"/>
                                        </p:tgtEl>
                                        <p:attrNameLst>
                                          <p:attrName>style.visibility</p:attrName>
                                        </p:attrNameLst>
                                      </p:cBhvr>
                                      <p:to>
                                        <p:strVal val="visible"/>
                                      </p:to>
                                    </p:set>
                                    <p:animEffect transition="in" filter="wedge">
                                      <p:cBhvr additive="repl">
                                        <p:cTn id="7" dur="1000"/>
                                        <p:tgtEl>
                                          <p:spTgt spid="120"/>
                                        </p:tgtEl>
                                      </p:cBhvr>
                                    </p:animEffect>
                                  </p:childTnLst>
                                </p:cTn>
                              </p:par>
                              <p:par>
                                <p:cTn id="8" presetID="20" presetClass="entr" fill="hold" nodeType="withEffect">
                                  <p:stCondLst>
                                    <p:cond delay="0"/>
                                  </p:stCondLst>
                                  <p:childTnLst>
                                    <p:set>
                                      <p:cBhvr>
                                        <p:cTn id="9" dur="1" fill="hold">
                                          <p:stCondLst>
                                            <p:cond delay="0"/>
                                          </p:stCondLst>
                                        </p:cTn>
                                        <p:tgtEl>
                                          <p:spTgt spid="123"/>
                                        </p:tgtEl>
                                        <p:attrNameLst>
                                          <p:attrName>style.visibility</p:attrName>
                                        </p:attrNameLst>
                                      </p:cBhvr>
                                      <p:to>
                                        <p:strVal val="visible"/>
                                      </p:to>
                                    </p:set>
                                    <p:animEffect transition="in" filter="wedge">
                                      <p:cBhvr additive="repl">
                                        <p:cTn id="10" dur="1000"/>
                                        <p:tgtEl>
                                          <p:spTgt spid="123"/>
                                        </p:tgtEl>
                                      </p:cBhvr>
                                    </p:animEffect>
                                  </p:childTnLst>
                                </p:cTn>
                              </p:par>
                            </p:childTnLst>
                          </p:cTn>
                        </p:par>
                        <p:par>
                          <p:cTn id="11" fill="hold">
                            <p:stCondLst>
                              <p:cond delay="1000"/>
                            </p:stCondLst>
                            <p:childTnLst>
                              <p:par>
                                <p:cTn id="12" presetID="20" presetClass="entr" fill="hold" nodeType="afterEffect">
                                  <p:stCondLst>
                                    <p:cond delay="0"/>
                                  </p:stCondLst>
                                  <p:childTnLst>
                                    <p:set>
                                      <p:cBhvr>
                                        <p:cTn id="13" dur="1" fill="hold">
                                          <p:stCondLst>
                                            <p:cond delay="0"/>
                                          </p:stCondLst>
                                        </p:cTn>
                                        <p:tgtEl>
                                          <p:spTgt spid="125"/>
                                        </p:tgtEl>
                                        <p:attrNameLst>
                                          <p:attrName>style.visibility</p:attrName>
                                        </p:attrNameLst>
                                      </p:cBhvr>
                                      <p:to>
                                        <p:strVal val="visible"/>
                                      </p:to>
                                    </p:set>
                                    <p:animEffect transition="in" filter="wedge">
                                      <p:cBhvr additive="repl">
                                        <p:cTn id="14" dur="1000"/>
                                        <p:tgtEl>
                                          <p:spTgt spid="125"/>
                                        </p:tgtEl>
                                      </p:cBhvr>
                                    </p:animEffect>
                                  </p:childTnLst>
                                </p:cTn>
                              </p:par>
                              <p:par>
                                <p:cTn id="15" presetID="20" presetClass="entr" fill="hold" nodeType="withEffect">
                                  <p:stCondLst>
                                    <p:cond delay="0"/>
                                  </p:stCondLst>
                                  <p:childTnLst>
                                    <p:set>
                                      <p:cBhvr>
                                        <p:cTn id="16" dur="1" fill="hold">
                                          <p:stCondLst>
                                            <p:cond delay="0"/>
                                          </p:stCondLst>
                                        </p:cTn>
                                        <p:tgtEl>
                                          <p:spTgt spid="124"/>
                                        </p:tgtEl>
                                        <p:attrNameLst>
                                          <p:attrName>style.visibility</p:attrName>
                                        </p:attrNameLst>
                                      </p:cBhvr>
                                      <p:to>
                                        <p:strVal val="visible"/>
                                      </p:to>
                                    </p:set>
                                    <p:animEffect transition="in" filter="wedge">
                                      <p:cBhvr additive="repl">
                                        <p:cTn id="17" dur="1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CustomShape 1"/>
          <p:cNvSpPr/>
          <p:nvPr/>
        </p:nvSpPr>
        <p:spPr>
          <a:xfrm>
            <a:off x="357120" y="1571760"/>
            <a:ext cx="8643600" cy="507168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just">
              <a:lnSpc>
                <a:spcPct val="100000"/>
              </a:lnSpc>
            </a:pPr>
            <a:r>
              <a:rPr lang="ru-RU" sz="1800" b="0" strike="noStrike" spc="-1">
                <a:solidFill>
                  <a:srgbClr val="222267"/>
                </a:solidFill>
                <a:latin typeface="Times New Roman"/>
              </a:rPr>
              <a:t>     </a:t>
            </a:r>
            <a:r>
              <a:rPr lang="ru-RU" sz="1900" b="0" strike="noStrike" spc="-1">
                <a:solidFill>
                  <a:srgbClr val="222267"/>
                </a:solidFill>
                <a:latin typeface="Times New Roman"/>
              </a:rPr>
              <a:t>Голос, данный человеку с самого рождения, является уникальнейшим музыкальным инструментом. Голос человека всегда вибрирует во время звучания, даже если человек кричит или разговаривает шепотом. Вибрация голоса весьма положительно влияет на человеческий организм. Когда звучит наш голос, то каждый звук сопровождается колебаниями более высоких частот – обертонов. Резонируя с костями черепа и с головным мозгом, отвечающим за иммунную систему, звук человеческого голоса стимулируется иммунитет, и поющий ребенок значительно меньше простужается, чем ребенок, лишенный этого занятия. </a:t>
            </a:r>
            <a:endParaRPr lang="ru-RU" sz="1900" b="0" strike="noStrike" spc="-1">
              <a:latin typeface="Arial"/>
            </a:endParaRPr>
          </a:p>
          <a:p>
            <a:pPr algn="just">
              <a:lnSpc>
                <a:spcPct val="100000"/>
              </a:lnSpc>
            </a:pPr>
            <a:r>
              <a:rPr lang="ru-RU" sz="1900" b="0" strike="noStrike" spc="-1">
                <a:solidFill>
                  <a:srgbClr val="222267"/>
                </a:solidFill>
                <a:latin typeface="Times New Roman"/>
              </a:rPr>
              <a:t>     Тренированный детский голос охватывает диапазон частот примерно от 70 до 3000 колебаний в секунду. Эти вибрации пронизывают весь организм поющего ребенка, улучшают кровообращение, способствуют очищению клеток. Широкий диапазон частот колебаний человеческого голоса улучшает кровообращение сосудов любого диаметра. Высокие частоты способствуют микроциркуляции крови в капиллярах, а низкие – кровотоку в венах и артериях.</a:t>
            </a:r>
            <a:endParaRPr lang="ru-RU" sz="1900" b="0" strike="noStrike" spc="-1">
              <a:latin typeface="Arial"/>
            </a:endParaRPr>
          </a:p>
        </p:txBody>
      </p:sp>
      <p:sp>
        <p:nvSpPr>
          <p:cNvPr id="127" name="CustomShape 2"/>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28" name="CustomShape 3"/>
          <p:cNvSpPr/>
          <p:nvPr/>
        </p:nvSpPr>
        <p:spPr>
          <a:xfrm>
            <a:off x="285840" y="214200"/>
            <a:ext cx="7686360" cy="796680"/>
          </a:xfrm>
          <a:prstGeom prst="roundRect">
            <a:avLst>
              <a:gd name="adj" fmla="val 16667"/>
            </a:avLst>
          </a:prstGeom>
          <a:gradFill rotWithShape="0">
            <a:gsLst>
              <a:gs pos="0">
                <a:srgbClr val="FFE8C2"/>
              </a:gs>
              <a:gs pos="100000">
                <a:srgbClr val="FFF0D8">
                  <a:alpha val="0"/>
                </a:srgbClr>
              </a:gs>
            </a:gsLst>
            <a:lin ang="16200000"/>
          </a:gradFill>
          <a:ln w="9360">
            <a:noFill/>
          </a:ln>
          <a:effectLst>
            <a:outerShdw blurRad="40000" dist="23040" dir="5400000" rotWithShape="0">
              <a:srgbClr val="000000">
                <a:alpha val="35000"/>
              </a:srgbClr>
            </a:outerShdw>
          </a:effectLst>
        </p:spPr>
        <p:style>
          <a:lnRef idx="0">
            <a:schemeClr val="accent5"/>
          </a:lnRef>
          <a:fillRef idx="3">
            <a:schemeClr val="accent5"/>
          </a:fillRef>
          <a:effectRef idx="3">
            <a:schemeClr val="accent5"/>
          </a:effectRef>
          <a:fontRef idx="minor"/>
        </p:style>
        <p:txBody>
          <a:bodyPr anchor="ctr">
            <a:noAutofit/>
          </a:bodyPr>
          <a:lstStyle/>
          <a:p>
            <a:pPr algn="ctr">
              <a:lnSpc>
                <a:spcPct val="100000"/>
              </a:lnSpc>
            </a:pPr>
            <a:r>
              <a:rPr lang="ru-RU" sz="2800" b="1" strike="noStrike" spc="-1">
                <a:solidFill>
                  <a:srgbClr val="222267"/>
                </a:solidFill>
                <a:latin typeface="Times New Roman"/>
              </a:rPr>
              <a:t>Влияние пения на соматическое здоровье</a:t>
            </a:r>
            <a:endParaRPr lang="ru-RU" sz="2800" b="0" strike="noStrike" spc="-1">
              <a:latin typeface="Arial"/>
            </a:endParaRPr>
          </a:p>
        </p:txBody>
      </p:sp>
      <p:sp>
        <p:nvSpPr>
          <p:cNvPr id="129" name="TextShape 4"/>
          <p:cNvSpPr txBox="1"/>
          <p:nvPr/>
        </p:nvSpPr>
        <p:spPr>
          <a:xfrm>
            <a:off x="357120" y="857160"/>
            <a:ext cx="4328640" cy="796680"/>
          </a:xfrm>
          <a:prstGeom prst="rect">
            <a:avLst/>
          </a:prstGeom>
          <a:gradFill rotWithShape="0">
            <a:gsLst>
              <a:gs pos="0">
                <a:srgbClr val="BDF297"/>
              </a:gs>
              <a:gs pos="100000">
                <a:srgbClr val="D5F5C0">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C00000"/>
                </a:solidFill>
                <a:latin typeface="Times New Roman"/>
              </a:rPr>
              <a:t>Вибрация и обертоны</a:t>
            </a:r>
            <a:endParaRPr lang="ru-RU" sz="28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CustomShape 1"/>
          <p:cNvSpPr/>
          <p:nvPr/>
        </p:nvSpPr>
        <p:spPr>
          <a:xfrm>
            <a:off x="357120" y="857160"/>
            <a:ext cx="8572320" cy="428580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just">
              <a:lnSpc>
                <a:spcPct val="100000"/>
              </a:lnSpc>
            </a:pPr>
            <a:r>
              <a:rPr lang="ru-RU" sz="1800" b="0" strike="noStrike" spc="-1">
                <a:solidFill>
                  <a:srgbClr val="222267"/>
                </a:solidFill>
                <a:latin typeface="Times New Roman"/>
              </a:rPr>
              <a:t>     </a:t>
            </a:r>
            <a:r>
              <a:rPr lang="ru-RU" sz="1900" b="0" strike="noStrike" spc="-1">
                <a:solidFill>
                  <a:srgbClr val="222267"/>
                </a:solidFill>
                <a:latin typeface="Times New Roman"/>
              </a:rPr>
              <a:t>Вокал – это уникальное средство самомассажа внутренних органов, который способствует их функционированию и оздоровлению. Дело в том, что когда человек поет, только 20% звука направляется во внешнее пространство, а 80% внутрь, в наш организм, заставляя более интенсивно работать наши органы. </a:t>
            </a:r>
            <a:endParaRPr lang="ru-RU" sz="1900" b="0" strike="noStrike" spc="-1">
              <a:latin typeface="Arial"/>
            </a:endParaRPr>
          </a:p>
          <a:p>
            <a:pPr algn="just">
              <a:lnSpc>
                <a:spcPct val="100000"/>
              </a:lnSpc>
            </a:pPr>
            <a:r>
              <a:rPr lang="ru-RU" sz="1900" b="0" strike="noStrike" spc="-1">
                <a:solidFill>
                  <a:srgbClr val="222267"/>
                </a:solidFill>
                <a:latin typeface="Times New Roman"/>
              </a:rPr>
              <a:t>     Во время пения активно работает диафрагма, тем самым массируя печень и предотвращая застой желчи. В то же время улучшается работа органов брюшной полости и кишечника. Воспроизведение некоторых гласных заставляет вибрировать гланды, железы и помогает очищать организм от шлаков. Есть звуки, которые могут полностью восстановить кровообращение и устранить застойные явления. Такую звукотерапевтическую практику давно знали, и до сих пор используют в Индии и Китае. </a:t>
            </a:r>
            <a:endParaRPr lang="ru-RU" sz="1900" b="0" strike="noStrike" spc="-1">
              <a:latin typeface="Arial"/>
            </a:endParaRPr>
          </a:p>
        </p:txBody>
      </p:sp>
      <p:pic>
        <p:nvPicPr>
          <p:cNvPr id="131" name="Рисунок 5" descr="E:\фото\ДОМИ\IMG_1027.jpg"/>
          <p:cNvPicPr/>
          <p:nvPr/>
        </p:nvPicPr>
        <p:blipFill>
          <a:blip r:embed="rId2"/>
          <a:srcRect l="1924" t="16885" r="5073"/>
          <a:stretch/>
        </p:blipFill>
        <p:spPr>
          <a:xfrm>
            <a:off x="5786280" y="4529160"/>
            <a:ext cx="3357360" cy="2328480"/>
          </a:xfrm>
          <a:prstGeom prst="rect">
            <a:avLst/>
          </a:prstGeom>
          <a:ln w="9360">
            <a:solidFill>
              <a:schemeClr val="accent6">
                <a:lumMod val="60000"/>
                <a:lumOff val="40000"/>
              </a:schemeClr>
            </a:solidFill>
            <a:miter/>
          </a:ln>
        </p:spPr>
      </p:pic>
      <p:sp>
        <p:nvSpPr>
          <p:cNvPr id="132" name="TextShape 2"/>
          <p:cNvSpPr txBox="1"/>
          <p:nvPr/>
        </p:nvSpPr>
        <p:spPr>
          <a:xfrm>
            <a:off x="285840" y="214200"/>
            <a:ext cx="5357520" cy="713880"/>
          </a:xfrm>
          <a:prstGeom prst="rect">
            <a:avLst/>
          </a:prstGeom>
          <a:gradFill rotWithShape="0">
            <a:gsLst>
              <a:gs pos="0">
                <a:srgbClr val="BDF297"/>
              </a:gs>
              <a:gs pos="100000">
                <a:srgbClr val="D5F5C0">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C00000"/>
                </a:solidFill>
                <a:latin typeface="Times New Roman"/>
              </a:rPr>
              <a:t>Пение и внутренние органы</a:t>
            </a:r>
            <a:endParaRPr lang="ru-RU" sz="28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TextShape 1"/>
          <p:cNvSpPr txBox="1"/>
          <p:nvPr/>
        </p:nvSpPr>
        <p:spPr>
          <a:xfrm>
            <a:off x="285840" y="214200"/>
            <a:ext cx="5357520" cy="713880"/>
          </a:xfrm>
          <a:prstGeom prst="rect">
            <a:avLst/>
          </a:prstGeom>
          <a:gradFill rotWithShape="0">
            <a:gsLst>
              <a:gs pos="0">
                <a:srgbClr val="BDF297"/>
              </a:gs>
              <a:gs pos="100000">
                <a:srgbClr val="D5F5C0">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C00000"/>
                </a:solidFill>
                <a:latin typeface="Times New Roman"/>
              </a:rPr>
              <a:t>Пение и органы дыхания</a:t>
            </a:r>
            <a:endParaRPr lang="ru-RU" sz="2800" b="0" strike="noStrike" spc="-1">
              <a:solidFill>
                <a:srgbClr val="000000"/>
              </a:solidFill>
              <a:latin typeface="Arial"/>
            </a:endParaRPr>
          </a:p>
        </p:txBody>
      </p:sp>
      <p:sp>
        <p:nvSpPr>
          <p:cNvPr id="134" name="CustomShape 2"/>
          <p:cNvSpPr/>
          <p:nvPr/>
        </p:nvSpPr>
        <p:spPr>
          <a:xfrm>
            <a:off x="357120" y="928800"/>
            <a:ext cx="8572320" cy="307152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just">
              <a:lnSpc>
                <a:spcPct val="100000"/>
              </a:lnSpc>
            </a:pPr>
            <a:r>
              <a:rPr lang="ru-RU" sz="1800" b="0" strike="noStrike" spc="-1">
                <a:solidFill>
                  <a:srgbClr val="222267"/>
                </a:solidFill>
                <a:latin typeface="Times New Roman"/>
              </a:rPr>
              <a:t>     </a:t>
            </a:r>
            <a:r>
              <a:rPr lang="ru-RU" sz="1900" b="0" strike="noStrike" spc="-1">
                <a:solidFill>
                  <a:srgbClr val="222267"/>
                </a:solidFill>
                <a:latin typeface="Times New Roman"/>
              </a:rPr>
              <a:t>Искусство пения – это, прежде всего искусство правильного дыхания, которое является важнейшим фактором нашего здоровья. Тренируется диафрагмальное дыхание, дыхательная мускулатура, улучшается дренаж легких. </a:t>
            </a:r>
            <a:endParaRPr lang="ru-RU" sz="1900" b="0" strike="noStrike" spc="-1">
              <a:latin typeface="Arial"/>
            </a:endParaRPr>
          </a:p>
          <a:p>
            <a:pPr algn="just">
              <a:lnSpc>
                <a:spcPct val="100000"/>
              </a:lnSpc>
            </a:pPr>
            <a:r>
              <a:rPr lang="ru-RU" sz="1900" b="0" strike="noStrike" spc="-1">
                <a:solidFill>
                  <a:srgbClr val="222267"/>
                </a:solidFill>
                <a:latin typeface="Times New Roman"/>
              </a:rPr>
              <a:t>     Вокальные занятия являются профилактикой в первую очередь простудных заболеваний. Пение – отличная тренировка и вентиляция легких. Это очень важно для растущего организма ребенка. </a:t>
            </a:r>
            <a:endParaRPr lang="ru-RU" sz="1900" b="0" strike="noStrike" spc="-1">
              <a:latin typeface="Arial"/>
            </a:endParaRPr>
          </a:p>
          <a:p>
            <a:pPr algn="just">
              <a:lnSpc>
                <a:spcPct val="100000"/>
              </a:lnSpc>
            </a:pPr>
            <a:r>
              <a:rPr lang="ru-RU" sz="1900" b="0" strike="noStrike" spc="-1">
                <a:solidFill>
                  <a:srgbClr val="222267"/>
                </a:solidFill>
                <a:latin typeface="Times New Roman"/>
              </a:rPr>
              <a:t>     Оказалось, что пение не только хорошо развивает легкие, но и укрепляет сердечную мышцу. </a:t>
            </a:r>
            <a:endParaRPr lang="ru-RU" sz="1900" b="0" strike="noStrike" spc="-1">
              <a:latin typeface="Arial"/>
            </a:endParaRPr>
          </a:p>
        </p:txBody>
      </p:sp>
      <p:pic>
        <p:nvPicPr>
          <p:cNvPr id="135" name="Рисунок 5" descr="E:\фото хор\IMG_1763.jpg"/>
          <p:cNvPicPr/>
          <p:nvPr/>
        </p:nvPicPr>
        <p:blipFill>
          <a:blip r:embed="rId2"/>
          <a:stretch/>
        </p:blipFill>
        <p:spPr>
          <a:xfrm>
            <a:off x="5143680" y="3786120"/>
            <a:ext cx="3999960" cy="307152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TextShape 1"/>
          <p:cNvSpPr txBox="1"/>
          <p:nvPr/>
        </p:nvSpPr>
        <p:spPr>
          <a:xfrm>
            <a:off x="285840" y="214200"/>
            <a:ext cx="5357520" cy="713880"/>
          </a:xfrm>
          <a:prstGeom prst="rect">
            <a:avLst/>
          </a:prstGeom>
          <a:gradFill rotWithShape="0">
            <a:gsLst>
              <a:gs pos="0">
                <a:srgbClr val="BDF297"/>
              </a:gs>
              <a:gs pos="100000">
                <a:srgbClr val="D5F5C0">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C00000"/>
                </a:solidFill>
                <a:latin typeface="Times New Roman"/>
              </a:rPr>
              <a:t>Пение и заикание</a:t>
            </a:r>
            <a:endParaRPr lang="ru-RU" sz="2800" b="0" strike="noStrike" spc="-1">
              <a:solidFill>
                <a:srgbClr val="000000"/>
              </a:solidFill>
              <a:latin typeface="Arial"/>
            </a:endParaRPr>
          </a:p>
        </p:txBody>
      </p:sp>
      <p:sp>
        <p:nvSpPr>
          <p:cNvPr id="137" name="CustomShape 2"/>
          <p:cNvSpPr/>
          <p:nvPr/>
        </p:nvSpPr>
        <p:spPr>
          <a:xfrm>
            <a:off x="357120" y="928800"/>
            <a:ext cx="8572320" cy="321444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just">
              <a:lnSpc>
                <a:spcPct val="100000"/>
              </a:lnSpc>
            </a:pPr>
            <a:r>
              <a:rPr lang="ru-RU" sz="1900" b="0" strike="noStrike" spc="-1">
                <a:solidFill>
                  <a:srgbClr val="222267"/>
                </a:solidFill>
                <a:latin typeface="Times New Roman"/>
              </a:rPr>
              <a:t>     Занятия вокалом совершенствуют речевую функцию организма. Детям, которые страдают заиканием, очень полезно заниматься пением. Чем раньше заикающийся ребенок начнет заниматься пением, тем больше у него есть шансов избавиться от этого недостатка. Одно из препятствий, которое стоит перед заикающимся, это произношение первого звука в слове. В пении одно слово перетекает в другое и как бы льется вместе с музыкой. Ребенок слушает, как поют другие, и старается попадать в такт. При этом происходит сглаживание акцента. Уже доказано, что легкая степень заикания может устраниться полностью, если человек занимается пением регулярно. </a:t>
            </a:r>
            <a:endParaRPr lang="ru-RU" sz="1900" b="0" strike="noStrike" spc="-1">
              <a:latin typeface="Arial"/>
            </a:endParaRPr>
          </a:p>
        </p:txBody>
      </p:sp>
      <p:pic>
        <p:nvPicPr>
          <p:cNvPr id="138" name="Рисунок 5" descr="C:\Users\Admin\Desktop\ХОР\motivator-7813.jpg"/>
          <p:cNvPicPr/>
          <p:nvPr/>
        </p:nvPicPr>
        <p:blipFill>
          <a:blip r:embed="rId2"/>
          <a:srcRect l="7054" t="21127" r="16785" b="14287"/>
          <a:stretch/>
        </p:blipFill>
        <p:spPr>
          <a:xfrm>
            <a:off x="6535440" y="3952800"/>
            <a:ext cx="2608200" cy="2904840"/>
          </a:xfrm>
          <a:prstGeom prst="rect">
            <a:avLst/>
          </a:prstGeom>
          <a:ln w="9360">
            <a:solidFill>
              <a:schemeClr val="accent6">
                <a:lumMod val="60000"/>
                <a:lumOff val="40000"/>
              </a:schemeClr>
            </a:solidFill>
            <a:miter/>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CustomShape 1"/>
          <p:cNvSpPr/>
          <p:nvPr/>
        </p:nvSpPr>
        <p:spPr>
          <a:xfrm>
            <a:off x="357120" y="857160"/>
            <a:ext cx="8572320" cy="385740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just">
              <a:lnSpc>
                <a:spcPct val="100000"/>
              </a:lnSpc>
            </a:pPr>
            <a:r>
              <a:rPr lang="ru-RU" sz="1800" b="0" strike="noStrike" spc="-1">
                <a:solidFill>
                  <a:srgbClr val="222267"/>
                </a:solidFill>
                <a:latin typeface="Times New Roman"/>
              </a:rPr>
              <a:t>     </a:t>
            </a:r>
            <a:r>
              <a:rPr lang="ru-RU" sz="1900" b="0" strike="noStrike" spc="-1">
                <a:solidFill>
                  <a:srgbClr val="222267"/>
                </a:solidFill>
                <a:latin typeface="Times New Roman"/>
              </a:rPr>
              <a:t>Положительное действие пения на человека использовалось нашими предками для излечения самых разнообразных  заболеваний. Известно давно, что пение – как сольное, так и хоровое – испокон веков использовалось для лечения душевных недугов. Аристотель и Пифагор рекомендовали пение при лечении душевных расстройств. На Тибете монахи до сих пор лечат нервные болезни пением. </a:t>
            </a:r>
            <a:endParaRPr lang="ru-RU" sz="1900" b="0" strike="noStrike" spc="-1">
              <a:latin typeface="Arial"/>
            </a:endParaRPr>
          </a:p>
          <a:p>
            <a:pPr algn="just">
              <a:lnSpc>
                <a:spcPct val="100000"/>
              </a:lnSpc>
            </a:pPr>
            <a:r>
              <a:rPr lang="ru-RU" sz="1900" b="0" strike="noStrike" spc="-1">
                <a:solidFill>
                  <a:srgbClr val="222267"/>
                </a:solidFill>
                <a:latin typeface="Times New Roman"/>
              </a:rPr>
              <a:t>     Петь в любом случае полезно, даже если человек считает, что у него нет ни голоса, ни слуха. Научившись выражать свои эмоции голосом, человек получает эффективное средство для снятия стрессов, внутреннего напряжения. Занятия пением способствуют психическому развитию и укреплению нервной системы. </a:t>
            </a:r>
            <a:endParaRPr lang="ru-RU" sz="1900" b="0" strike="noStrike" spc="-1">
              <a:latin typeface="Arial"/>
            </a:endParaRPr>
          </a:p>
          <a:p>
            <a:pPr algn="just">
              <a:lnSpc>
                <a:spcPct val="100000"/>
              </a:lnSpc>
            </a:pPr>
            <a:r>
              <a:rPr lang="ru-RU" sz="1900" b="0" strike="noStrike" spc="-1">
                <a:solidFill>
                  <a:srgbClr val="222267"/>
                </a:solidFill>
                <a:latin typeface="Times New Roman"/>
              </a:rPr>
              <a:t>     Пение – отличный способ снятия стрессов, эмоциональной стабильности. </a:t>
            </a:r>
            <a:endParaRPr lang="ru-RU" sz="1900" b="0" strike="noStrike" spc="-1">
              <a:latin typeface="Arial"/>
            </a:endParaRPr>
          </a:p>
        </p:txBody>
      </p:sp>
      <p:sp>
        <p:nvSpPr>
          <p:cNvPr id="140" name="CustomShape 2"/>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41" name="TextShape 3"/>
          <p:cNvSpPr txBox="1"/>
          <p:nvPr/>
        </p:nvSpPr>
        <p:spPr>
          <a:xfrm>
            <a:off x="285840" y="214200"/>
            <a:ext cx="5357520" cy="713880"/>
          </a:xfrm>
          <a:prstGeom prst="rect">
            <a:avLst/>
          </a:prstGeom>
          <a:gradFill rotWithShape="0">
            <a:gsLst>
              <a:gs pos="0">
                <a:srgbClr val="BDF297"/>
              </a:gs>
              <a:gs pos="100000">
                <a:srgbClr val="D5F5C0">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C00000"/>
                </a:solidFill>
                <a:latin typeface="Times New Roman"/>
              </a:rPr>
              <a:t>Пение и депрессия</a:t>
            </a:r>
            <a:endParaRPr lang="ru-RU" sz="28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TextShape 1"/>
          <p:cNvSpPr txBox="1"/>
          <p:nvPr/>
        </p:nvSpPr>
        <p:spPr>
          <a:xfrm>
            <a:off x="357120" y="857160"/>
            <a:ext cx="8615160" cy="4785840"/>
          </a:xfrm>
          <a:prstGeom prst="rect">
            <a:avLst/>
          </a:prstGeom>
          <a:solidFill>
            <a:srgbClr val="FFE6B3"/>
          </a:solidFill>
          <a:ln w="9360">
            <a:noFill/>
          </a:ln>
          <a:effectLst>
            <a:outerShdw dist="23040" dir="5400000">
              <a:srgbClr val="000000">
                <a:alpha val="35000"/>
              </a:srgbClr>
            </a:outerShdw>
          </a:effectLst>
        </p:spPr>
        <p:txBody>
          <a:bodyPr>
            <a:noAutofit/>
          </a:bodyPr>
          <a:lstStyle/>
          <a:p>
            <a:pPr marL="343080" algn="just">
              <a:lnSpc>
                <a:spcPct val="100000"/>
              </a:lnSpc>
              <a:spcBef>
                <a:spcPts val="420"/>
              </a:spcBef>
            </a:pPr>
            <a:r>
              <a:rPr lang="ru-RU" sz="1800" b="0" strike="noStrike" spc="-1">
                <a:solidFill>
                  <a:srgbClr val="002060"/>
                </a:solidFill>
                <a:latin typeface="Times New Roman"/>
              </a:rPr>
              <a:t>      </a:t>
            </a:r>
            <a:r>
              <a:rPr lang="ru-RU" sz="2100" b="0" strike="noStrike" spc="-1">
                <a:solidFill>
                  <a:srgbClr val="002060"/>
                </a:solidFill>
                <a:latin typeface="Times New Roman"/>
              </a:rPr>
              <a:t>Основная форма музыкальной деятельности в ДОУ - музыкальные занятия, в ходе которых осуществляется систематическое, целенаправленное и всестороннее воспитание и формирование музыкальных и творческих способностей каждого ребенка.</a:t>
            </a:r>
            <a:endParaRPr lang="ru-RU" sz="2100" b="0" strike="noStrike" spc="-1">
              <a:solidFill>
                <a:srgbClr val="000000"/>
              </a:solidFill>
              <a:latin typeface="Arial"/>
            </a:endParaRPr>
          </a:p>
          <a:p>
            <a:pPr marL="343080" algn="just">
              <a:lnSpc>
                <a:spcPct val="100000"/>
              </a:lnSpc>
              <a:spcBef>
                <a:spcPts val="420"/>
              </a:spcBef>
            </a:pPr>
            <a:r>
              <a:rPr lang="ru-RU" sz="2100" b="0" strike="noStrike" spc="-1">
                <a:solidFill>
                  <a:srgbClr val="002060"/>
                </a:solidFill>
                <a:latin typeface="Times New Roman"/>
              </a:rPr>
              <a:t>      Система музыкально-оздоровительной работы предполагает использование  элементов здоровьесберегающей технологии:</a:t>
            </a:r>
            <a:endParaRPr lang="ru-RU" sz="2100" b="0" strike="noStrike" spc="-1">
              <a:solidFill>
                <a:srgbClr val="000000"/>
              </a:solidFill>
              <a:latin typeface="Arial"/>
            </a:endParaRPr>
          </a:p>
          <a:p>
            <a:pPr marL="343080" algn="just">
              <a:lnSpc>
                <a:spcPct val="100000"/>
              </a:lnSpc>
              <a:spcBef>
                <a:spcPts val="420"/>
              </a:spcBef>
              <a:buClr>
                <a:srgbClr val="C00000"/>
              </a:buClr>
              <a:buFont typeface="Wingdings" charset="2"/>
              <a:buChar char=""/>
            </a:pPr>
            <a:r>
              <a:rPr lang="ru-RU" sz="2100" b="0" strike="noStrike" spc="-1">
                <a:solidFill>
                  <a:srgbClr val="002060"/>
                </a:solidFill>
                <a:latin typeface="Times New Roman"/>
              </a:rPr>
              <a:t>Психогимнастика;</a:t>
            </a:r>
            <a:endParaRPr lang="ru-RU" sz="2100" b="0" strike="noStrike" spc="-1">
              <a:solidFill>
                <a:srgbClr val="000000"/>
              </a:solidFill>
              <a:latin typeface="Arial"/>
            </a:endParaRPr>
          </a:p>
          <a:p>
            <a:pPr marL="343080" algn="just">
              <a:lnSpc>
                <a:spcPct val="100000"/>
              </a:lnSpc>
              <a:spcBef>
                <a:spcPts val="420"/>
              </a:spcBef>
              <a:buClr>
                <a:srgbClr val="C00000"/>
              </a:buClr>
              <a:buFont typeface="Wingdings" charset="2"/>
              <a:buChar char=""/>
            </a:pPr>
            <a:r>
              <a:rPr lang="ru-RU" sz="2100" b="0" strike="noStrike" spc="-1">
                <a:solidFill>
                  <a:srgbClr val="002060"/>
                </a:solidFill>
                <a:latin typeface="Times New Roman"/>
              </a:rPr>
              <a:t>Логоритмика и пальчиковая гимнастика;</a:t>
            </a:r>
            <a:endParaRPr lang="ru-RU" sz="2100" b="0" strike="noStrike" spc="-1">
              <a:solidFill>
                <a:srgbClr val="000000"/>
              </a:solidFill>
              <a:latin typeface="Arial"/>
            </a:endParaRPr>
          </a:p>
          <a:p>
            <a:pPr marL="343080" algn="just">
              <a:lnSpc>
                <a:spcPct val="100000"/>
              </a:lnSpc>
              <a:spcBef>
                <a:spcPts val="420"/>
              </a:spcBef>
              <a:buClr>
                <a:srgbClr val="C00000"/>
              </a:buClr>
              <a:buFont typeface="Wingdings" charset="2"/>
              <a:buChar char=""/>
            </a:pPr>
            <a:r>
              <a:rPr lang="ru-RU" sz="2100" b="0" strike="noStrike" spc="-1">
                <a:solidFill>
                  <a:srgbClr val="002060"/>
                </a:solidFill>
                <a:latin typeface="Times New Roman"/>
              </a:rPr>
              <a:t>Дыхательная и артикуляционная гимнастика;</a:t>
            </a:r>
            <a:endParaRPr lang="ru-RU" sz="2100" b="0" strike="noStrike" spc="-1">
              <a:solidFill>
                <a:srgbClr val="000000"/>
              </a:solidFill>
              <a:latin typeface="Arial"/>
            </a:endParaRPr>
          </a:p>
          <a:p>
            <a:pPr marL="343080" algn="just">
              <a:lnSpc>
                <a:spcPct val="100000"/>
              </a:lnSpc>
              <a:spcBef>
                <a:spcPts val="420"/>
              </a:spcBef>
              <a:buClr>
                <a:srgbClr val="C00000"/>
              </a:buClr>
              <a:buFont typeface="Wingdings" charset="2"/>
              <a:buChar char=""/>
            </a:pPr>
            <a:r>
              <a:rPr lang="ru-RU" sz="2100" b="0" strike="noStrike" spc="-1">
                <a:solidFill>
                  <a:srgbClr val="002060"/>
                </a:solidFill>
                <a:latin typeface="Times New Roman"/>
              </a:rPr>
              <a:t>Ритмопластика.</a:t>
            </a:r>
            <a:endParaRPr lang="ru-RU" sz="2100" b="0" strike="noStrike" spc="-1">
              <a:solidFill>
                <a:srgbClr val="000000"/>
              </a:solidFill>
              <a:latin typeface="Arial"/>
            </a:endParaRPr>
          </a:p>
        </p:txBody>
      </p:sp>
      <p:sp>
        <p:nvSpPr>
          <p:cNvPr id="143" name="TextShape 2"/>
          <p:cNvSpPr txBox="1"/>
          <p:nvPr/>
        </p:nvSpPr>
        <p:spPr>
          <a:xfrm>
            <a:off x="457200" y="274680"/>
            <a:ext cx="7686360" cy="796680"/>
          </a:xfrm>
          <a:prstGeom prst="rect">
            <a:avLst/>
          </a:prstGeom>
          <a:gradFill rotWithShape="0">
            <a:gsLst>
              <a:gs pos="0">
                <a:srgbClr val="A0B2B4"/>
              </a:gs>
              <a:gs pos="100000">
                <a:srgbClr val="D0E7EA">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222267"/>
                </a:solidFill>
                <a:latin typeface="Times New Roman"/>
              </a:rPr>
              <a:t>Использование здоровьесберегающих технологий</a:t>
            </a:r>
            <a:endParaRPr lang="ru-RU" sz="2800" b="0" strike="noStrike" spc="-1">
              <a:solidFill>
                <a:srgbClr val="000000"/>
              </a:solidFill>
              <a:latin typeface="Arial"/>
            </a:endParaRPr>
          </a:p>
        </p:txBody>
      </p:sp>
      <p:sp>
        <p:nvSpPr>
          <p:cNvPr id="144" name="CustomShape 3"/>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pic>
        <p:nvPicPr>
          <p:cNvPr id="145" name="Рисунок 4" descr="C:\Users\Гусельки\Desktop\видео хор\DSC_0037.JPG"/>
          <p:cNvPicPr/>
          <p:nvPr/>
        </p:nvPicPr>
        <p:blipFill>
          <a:blip r:embed="rId2"/>
          <a:stretch/>
        </p:blipFill>
        <p:spPr>
          <a:xfrm>
            <a:off x="5929200" y="4714920"/>
            <a:ext cx="3214440" cy="2142720"/>
          </a:xfrm>
          <a:prstGeom prst="rect">
            <a:avLst/>
          </a:prstGeom>
          <a:ln w="9360">
            <a:solidFill>
              <a:schemeClr val="accent6">
                <a:lumMod val="75000"/>
              </a:schemeClr>
            </a:solidFill>
            <a:miter/>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CustomShape 1"/>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47" name="TextShape 2"/>
          <p:cNvSpPr txBox="1"/>
          <p:nvPr/>
        </p:nvSpPr>
        <p:spPr>
          <a:xfrm>
            <a:off x="285840" y="214200"/>
            <a:ext cx="5357520" cy="713880"/>
          </a:xfrm>
          <a:prstGeom prst="rect">
            <a:avLst/>
          </a:prstGeom>
          <a:gradFill rotWithShape="0">
            <a:gsLst>
              <a:gs pos="0">
                <a:srgbClr val="BDF297"/>
              </a:gs>
              <a:gs pos="100000">
                <a:srgbClr val="D5F5C0">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C00000"/>
                </a:solidFill>
                <a:latin typeface="Times New Roman"/>
              </a:rPr>
              <a:t>Психогимнастика</a:t>
            </a:r>
            <a:endParaRPr lang="ru-RU" sz="2800" b="0" strike="noStrike" spc="-1">
              <a:solidFill>
                <a:srgbClr val="000000"/>
              </a:solidFill>
              <a:latin typeface="Arial"/>
            </a:endParaRPr>
          </a:p>
        </p:txBody>
      </p:sp>
      <p:sp>
        <p:nvSpPr>
          <p:cNvPr id="148" name="CustomShape 3"/>
          <p:cNvSpPr/>
          <p:nvPr/>
        </p:nvSpPr>
        <p:spPr>
          <a:xfrm>
            <a:off x="428760" y="928800"/>
            <a:ext cx="8572320" cy="242856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just">
              <a:lnSpc>
                <a:spcPct val="100000"/>
              </a:lnSpc>
            </a:pPr>
            <a:r>
              <a:rPr lang="ru-RU" sz="2000" b="0" strike="noStrike" spc="-1">
                <a:solidFill>
                  <a:srgbClr val="222267"/>
                </a:solidFill>
                <a:latin typeface="Times New Roman"/>
              </a:rPr>
              <a:t>     Использование элементов психогимнастики позволяет снять эмоциональное напряжение. </a:t>
            </a:r>
            <a:endParaRPr lang="ru-RU" sz="2000" b="0" strike="noStrike" spc="-1">
              <a:latin typeface="Arial"/>
            </a:endParaRPr>
          </a:p>
          <a:p>
            <a:pPr algn="just">
              <a:lnSpc>
                <a:spcPct val="100000"/>
              </a:lnSpc>
            </a:pPr>
            <a:r>
              <a:rPr lang="ru-RU" sz="2000" b="0" strike="noStrike" spc="-1">
                <a:solidFill>
                  <a:srgbClr val="222267"/>
                </a:solidFill>
                <a:latin typeface="Times New Roman"/>
              </a:rPr>
              <a:t>     Психогимнастика, прежде всего, направлена на обучение элементам техники выразительных движений.  Дети овладевают азбукой выражения эмоций. Психогимнастика помогает детям преодолевать барьеры в общении, лучше понять себя и других, снимать психическое напряжение, дает возможность самовыражения.</a:t>
            </a:r>
            <a:endParaRPr lang="ru-RU" sz="2000" b="0" strike="noStrike" spc="-1">
              <a:latin typeface="Arial"/>
            </a:endParaRPr>
          </a:p>
        </p:txBody>
      </p:sp>
      <p:sp>
        <p:nvSpPr>
          <p:cNvPr id="149" name="CustomShape 4"/>
          <p:cNvSpPr/>
          <p:nvPr/>
        </p:nvSpPr>
        <p:spPr>
          <a:xfrm>
            <a:off x="285840" y="4071960"/>
            <a:ext cx="8715240" cy="257148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just">
              <a:lnSpc>
                <a:spcPct val="100000"/>
              </a:lnSpc>
            </a:pPr>
            <a:r>
              <a:rPr lang="ru-RU" sz="2000" b="0" strike="noStrike" spc="-1">
                <a:solidFill>
                  <a:srgbClr val="222267"/>
                </a:solidFill>
                <a:latin typeface="Times New Roman"/>
              </a:rPr>
              <a:t>     Логоритмическа  направлена на коррекцию общих и мелких движений, развитие координации «речь — движение». </a:t>
            </a:r>
            <a:endParaRPr lang="ru-RU" sz="2000" b="0" strike="noStrike" spc="-1">
              <a:latin typeface="Arial"/>
            </a:endParaRPr>
          </a:p>
          <a:p>
            <a:pPr algn="just">
              <a:lnSpc>
                <a:spcPct val="100000"/>
              </a:lnSpc>
            </a:pPr>
            <a:r>
              <a:rPr lang="ru-RU" sz="2000" b="0" strike="noStrike" spc="-1">
                <a:solidFill>
                  <a:srgbClr val="222267"/>
                </a:solidFill>
                <a:latin typeface="Times New Roman"/>
              </a:rPr>
              <a:t>     Логоритмическа основана на тесной связи слова, движения и музыки и включает пальчиковые, речевые, музыкально-двигательные и коммуникативные игры, упражнения для развития крупной и мелкой моторики.</a:t>
            </a:r>
            <a:endParaRPr lang="ru-RU" sz="2000" b="0" strike="noStrike" spc="-1">
              <a:latin typeface="Arial"/>
            </a:endParaRPr>
          </a:p>
        </p:txBody>
      </p:sp>
      <p:sp>
        <p:nvSpPr>
          <p:cNvPr id="150" name="CustomShape 5"/>
          <p:cNvSpPr/>
          <p:nvPr/>
        </p:nvSpPr>
        <p:spPr>
          <a:xfrm>
            <a:off x="428760" y="3500280"/>
            <a:ext cx="7286400" cy="713880"/>
          </a:xfrm>
          <a:prstGeom prst="roundRect">
            <a:avLst>
              <a:gd name="adj" fmla="val 16667"/>
            </a:avLst>
          </a:prstGeom>
          <a:gradFill rotWithShape="0">
            <a:gsLst>
              <a:gs pos="0">
                <a:srgbClr val="BDF297"/>
              </a:gs>
              <a:gs pos="100000">
                <a:srgbClr val="D5F5C0">
                  <a:alpha val="0"/>
                </a:srgbClr>
              </a:gs>
            </a:gsLst>
            <a:lin ang="16200000"/>
          </a:gradFill>
          <a:ln w="9360">
            <a:noFill/>
          </a:ln>
          <a:effectLst>
            <a:outerShdw blurRad="40000" dist="23040" dir="5400000" rotWithShape="0">
              <a:srgbClr val="000000">
                <a:alpha val="35000"/>
              </a:srgbClr>
            </a:outerShdw>
          </a:effectLst>
        </p:spPr>
        <p:style>
          <a:lnRef idx="0">
            <a:schemeClr val="accent5"/>
          </a:lnRef>
          <a:fillRef idx="3">
            <a:schemeClr val="accent5"/>
          </a:fillRef>
          <a:effectRef idx="3">
            <a:schemeClr val="accent5"/>
          </a:effectRef>
          <a:fontRef idx="minor"/>
        </p:style>
        <p:txBody>
          <a:bodyPr anchor="ctr">
            <a:noAutofit/>
          </a:bodyPr>
          <a:lstStyle/>
          <a:p>
            <a:pPr algn="ctr">
              <a:lnSpc>
                <a:spcPct val="100000"/>
              </a:lnSpc>
            </a:pPr>
            <a:r>
              <a:rPr lang="ru-RU" sz="2800" b="1" strike="noStrike" spc="-1">
                <a:solidFill>
                  <a:srgbClr val="C00000"/>
                </a:solidFill>
                <a:latin typeface="Times New Roman"/>
              </a:rPr>
              <a:t>Логоритмика и пальчиковая гимнастика</a:t>
            </a:r>
            <a:endParaRPr lang="ru-RU" sz="2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CustomShape 1"/>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52" name="TextShape 2"/>
          <p:cNvSpPr txBox="1"/>
          <p:nvPr/>
        </p:nvSpPr>
        <p:spPr>
          <a:xfrm>
            <a:off x="1928880" y="2357280"/>
            <a:ext cx="7000560" cy="4357440"/>
          </a:xfrm>
          <a:prstGeom prst="rect">
            <a:avLst/>
          </a:prstGeom>
          <a:solidFill>
            <a:srgbClr val="FFE6B3"/>
          </a:solidFill>
          <a:ln w="9360">
            <a:noFill/>
          </a:ln>
          <a:effectLst>
            <a:outerShdw dist="23040" dir="5400000">
              <a:srgbClr val="000000">
                <a:alpha val="35000"/>
              </a:srgbClr>
            </a:outerShdw>
          </a:effectLst>
        </p:spPr>
        <p:txBody>
          <a:bodyPr>
            <a:noAutofit/>
          </a:bodyPr>
          <a:lstStyle/>
          <a:p>
            <a:pPr algn="just">
              <a:lnSpc>
                <a:spcPct val="100000"/>
              </a:lnSpc>
            </a:pPr>
            <a:r>
              <a:rPr lang="ru-RU" sz="1800" b="0" strike="noStrike" spc="-1">
                <a:solidFill>
                  <a:srgbClr val="222267"/>
                </a:solidFill>
                <a:latin typeface="Times New Roman"/>
              </a:rPr>
              <a:t>      </a:t>
            </a:r>
            <a:r>
              <a:rPr lang="ru-RU" sz="2000" b="0" strike="noStrike" spc="-1">
                <a:solidFill>
                  <a:srgbClr val="222267"/>
                </a:solidFill>
                <a:latin typeface="Times New Roman"/>
              </a:rPr>
              <a:t>Автором «Фонопедического метода развития голоса» является </a:t>
            </a:r>
            <a:r>
              <a:rPr lang="ru-RU" sz="2000" b="1" strike="noStrike" spc="-1">
                <a:solidFill>
                  <a:srgbClr val="222267"/>
                </a:solidFill>
                <a:latin typeface="Times New Roman"/>
              </a:rPr>
              <a:t>Емельянов  Виктор Вадимович</a:t>
            </a:r>
            <a:r>
              <a:rPr lang="ru-RU" sz="2000" b="0" strike="noStrike" spc="-1">
                <a:solidFill>
                  <a:srgbClr val="222267"/>
                </a:solidFill>
                <a:latin typeface="Times New Roman"/>
              </a:rPr>
              <a:t> – завкафедрой музыкального образования института психологии, педагогики, доцент Тюменского Государственного Университета. Ведет практические дисциплины: «Класс сольного пения», «Развитие голоса». (Фонопедия – изучение способов восстановления голоса).</a:t>
            </a:r>
            <a:endParaRPr lang="ru-RU" sz="2000" b="0" strike="noStrike" spc="-1">
              <a:solidFill>
                <a:srgbClr val="000000"/>
              </a:solidFill>
              <a:latin typeface="Arial"/>
            </a:endParaRPr>
          </a:p>
          <a:p>
            <a:pPr algn="just">
              <a:lnSpc>
                <a:spcPct val="100000"/>
              </a:lnSpc>
            </a:pPr>
            <a:r>
              <a:rPr lang="ru-RU" sz="2000" b="0" strike="noStrike" spc="-1">
                <a:solidFill>
                  <a:srgbClr val="222267"/>
                </a:solidFill>
                <a:latin typeface="Times New Roman"/>
              </a:rPr>
              <a:t>    Система взглядов, метод и школа, созданные В.В.Емельяновым работают на протяжении 30 лет  на всех уровнях - от детского сада до консерваторий и оперных театров.</a:t>
            </a:r>
            <a:endParaRPr lang="ru-RU" sz="2000" b="0" strike="noStrike" spc="-1">
              <a:solidFill>
                <a:srgbClr val="000000"/>
              </a:solidFill>
              <a:latin typeface="Arial"/>
            </a:endParaRPr>
          </a:p>
          <a:p>
            <a:pPr algn="just">
              <a:lnSpc>
                <a:spcPct val="100000"/>
              </a:lnSpc>
            </a:pPr>
            <a:r>
              <a:rPr lang="ru-RU" sz="2000" b="0" strike="noStrike" spc="-1">
                <a:solidFill>
                  <a:srgbClr val="222267"/>
                </a:solidFill>
                <a:latin typeface="Times New Roman"/>
              </a:rPr>
              <a:t>  «Фонопедический метод развития голоса» направлен на оздоровление голосового аппарата. </a:t>
            </a:r>
            <a:endParaRPr lang="ru-RU" sz="2000" b="0" strike="noStrike" spc="-1">
              <a:solidFill>
                <a:srgbClr val="000000"/>
              </a:solidFill>
              <a:latin typeface="Arial"/>
            </a:endParaRPr>
          </a:p>
        </p:txBody>
      </p:sp>
      <p:sp>
        <p:nvSpPr>
          <p:cNvPr id="153" name="TextShape 3"/>
          <p:cNvSpPr txBox="1"/>
          <p:nvPr/>
        </p:nvSpPr>
        <p:spPr>
          <a:xfrm>
            <a:off x="2357280" y="642960"/>
            <a:ext cx="6614640" cy="928440"/>
          </a:xfrm>
          <a:prstGeom prst="rect">
            <a:avLst/>
          </a:prstGeom>
          <a:gradFill rotWithShape="0">
            <a:gsLst>
              <a:gs pos="0">
                <a:srgbClr val="A0B2B4"/>
              </a:gs>
              <a:gs pos="100000">
                <a:srgbClr val="D0E7EA">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222267"/>
                </a:solidFill>
                <a:latin typeface="Times New Roman"/>
              </a:rPr>
              <a:t>Методологическая основа построения хоровых занятий</a:t>
            </a:r>
            <a:endParaRPr lang="ru-RU" sz="2800" b="0" strike="noStrike" spc="-1">
              <a:solidFill>
                <a:srgbClr val="000000"/>
              </a:solidFill>
              <a:latin typeface="Arial"/>
            </a:endParaRPr>
          </a:p>
        </p:txBody>
      </p:sp>
      <p:pic>
        <p:nvPicPr>
          <p:cNvPr id="154" name="Picture 2" descr="&amp;IEcy;&amp;mcy;&amp;iecy;&amp;lcy;&amp;softcy;&amp;yacy;&amp;ncy;&amp;ocy;&amp;vcy; &amp;Vcy;.&amp;Vcy;."/>
          <p:cNvPicPr/>
          <p:nvPr/>
        </p:nvPicPr>
        <p:blipFill>
          <a:blip r:embed="rId2"/>
          <a:stretch/>
        </p:blipFill>
        <p:spPr>
          <a:xfrm>
            <a:off x="142920" y="142920"/>
            <a:ext cx="2074320" cy="2857320"/>
          </a:xfrm>
          <a:prstGeom prst="rect">
            <a:avLst/>
          </a:prstGeom>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CustomShape 1"/>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56" name="TextShape 2"/>
          <p:cNvSpPr txBox="1"/>
          <p:nvPr/>
        </p:nvSpPr>
        <p:spPr>
          <a:xfrm>
            <a:off x="285840" y="285840"/>
            <a:ext cx="8572320" cy="6357600"/>
          </a:xfrm>
          <a:prstGeom prst="rect">
            <a:avLst/>
          </a:prstGeom>
          <a:solidFill>
            <a:srgbClr val="FFE6B3"/>
          </a:solidFill>
          <a:ln w="9360">
            <a:noFill/>
          </a:ln>
          <a:effectLst>
            <a:outerShdw dist="23040" dir="5400000">
              <a:srgbClr val="000000">
                <a:alpha val="35000"/>
              </a:srgbClr>
            </a:outerShdw>
          </a:effectLst>
        </p:spPr>
        <p:txBody>
          <a:bodyPr>
            <a:noAutofit/>
          </a:bodyPr>
          <a:lstStyle/>
          <a:p>
            <a:pPr algn="just">
              <a:lnSpc>
                <a:spcPct val="100000"/>
              </a:lnSpc>
            </a:pPr>
            <a:r>
              <a:rPr lang="ru-RU" sz="1800" b="0" strike="noStrike" spc="-1">
                <a:solidFill>
                  <a:srgbClr val="222267"/>
                </a:solidFill>
                <a:latin typeface="Times New Roman"/>
              </a:rPr>
              <a:t>     </a:t>
            </a:r>
            <a:r>
              <a:rPr lang="ru-RU" sz="2000" b="0" strike="noStrike" spc="-1">
                <a:solidFill>
                  <a:srgbClr val="222267"/>
                </a:solidFill>
                <a:latin typeface="Times New Roman"/>
              </a:rPr>
              <a:t> Термин </a:t>
            </a:r>
            <a:r>
              <a:rPr lang="ru-RU" sz="2000" b="1" strike="noStrike" spc="-1">
                <a:solidFill>
                  <a:srgbClr val="222267"/>
                </a:solidFill>
                <a:latin typeface="Times New Roman"/>
              </a:rPr>
              <a:t>«фонопедический» </a:t>
            </a:r>
            <a:r>
              <a:rPr lang="ru-RU" sz="2000" b="0" strike="noStrike" spc="-1">
                <a:solidFill>
                  <a:srgbClr val="222267"/>
                </a:solidFill>
                <a:latin typeface="Times New Roman"/>
              </a:rPr>
              <a:t>подчеркивает оздоровительную и  профилактическую функции метода. Доказано, что дети, занимающиеся с использованием данной методики, намного реже болеют простудными заболеваниями.</a:t>
            </a:r>
            <a:endParaRPr lang="ru-RU" sz="2000" b="0" strike="noStrike" spc="-1">
              <a:solidFill>
                <a:srgbClr val="000000"/>
              </a:solidFill>
              <a:latin typeface="Arial"/>
            </a:endParaRPr>
          </a:p>
          <a:p>
            <a:pPr algn="just">
              <a:lnSpc>
                <a:spcPct val="100000"/>
              </a:lnSpc>
            </a:pPr>
            <a:r>
              <a:rPr lang="ru-RU" sz="2000" b="0" strike="noStrike" spc="-1">
                <a:solidFill>
                  <a:srgbClr val="222267"/>
                </a:solidFill>
                <a:latin typeface="Times New Roman"/>
              </a:rPr>
              <a:t>        Ход упражнений характеризуется эмоциональной насыщенностью и стремлением достичь продуктивного результата через коллективное творчество. Упражнения проводятся в занимательной, интересной детям форме.</a:t>
            </a:r>
            <a:endParaRPr lang="ru-RU" sz="2000" b="0" strike="noStrike" spc="-1">
              <a:solidFill>
                <a:srgbClr val="000000"/>
              </a:solidFill>
              <a:latin typeface="Arial"/>
            </a:endParaRPr>
          </a:p>
          <a:p>
            <a:pPr algn="just">
              <a:lnSpc>
                <a:spcPct val="100000"/>
              </a:lnSpc>
            </a:pPr>
            <a:r>
              <a:rPr lang="ru-RU" sz="2000" b="0" strike="noStrike" spc="-1">
                <a:solidFill>
                  <a:srgbClr val="222267"/>
                </a:solidFill>
                <a:latin typeface="Times New Roman"/>
              </a:rPr>
              <a:t>    Ребенок может быть с какими-то проблемами: абсолютно не интонирующий, гнусавый, говорящий шепотом, без слуха, зажатый, а в итоге – </a:t>
            </a:r>
            <a:r>
              <a:rPr lang="ru-RU" sz="2000" b="1" strike="noStrike" spc="-1">
                <a:solidFill>
                  <a:srgbClr val="222267"/>
                </a:solidFill>
                <a:latin typeface="Times New Roman"/>
              </a:rPr>
              <a:t>ДЕТИ ВСЕ В ВОСТОРГЕ! ОНИ ВСЕ ПОЮТ! </a:t>
            </a:r>
            <a:r>
              <a:rPr lang="ru-RU" sz="2000" b="0" strike="noStrike" spc="-1">
                <a:solidFill>
                  <a:srgbClr val="222267"/>
                </a:solidFill>
                <a:latin typeface="Times New Roman"/>
              </a:rPr>
              <a:t> Это интересно, но для педагога главное, что это не вредит здоровью, это наоборот, помогает детям не болеть!</a:t>
            </a:r>
            <a:endParaRPr lang="ru-RU" sz="2000" b="0" strike="noStrike" spc="-1">
              <a:solidFill>
                <a:srgbClr val="000000"/>
              </a:solidFill>
              <a:latin typeface="Arial"/>
            </a:endParaRPr>
          </a:p>
          <a:p>
            <a:pPr algn="just">
              <a:lnSpc>
                <a:spcPct val="100000"/>
              </a:lnSpc>
            </a:pPr>
            <a:r>
              <a:rPr lang="ru-RU" sz="2000" b="0" strike="noStrike" spc="-1">
                <a:solidFill>
                  <a:srgbClr val="222267"/>
                </a:solidFill>
                <a:latin typeface="Times New Roman"/>
              </a:rPr>
              <a:t>        При использовании упражнений основное внимание уделяется специальному развитию способности естественного, радостного существования в процессе музыкальной деятельности, снятию внутренних зажимов, постановки дыхания, двигательному раскрепощению ребенка. </a:t>
            </a:r>
            <a:endParaRPr lang="ru-RU" sz="20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 name="CustomShape 1"/>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58" name="TextShape 2"/>
          <p:cNvSpPr txBox="1"/>
          <p:nvPr/>
        </p:nvSpPr>
        <p:spPr>
          <a:xfrm>
            <a:off x="214200" y="285840"/>
            <a:ext cx="8715240" cy="4928760"/>
          </a:xfrm>
          <a:prstGeom prst="rect">
            <a:avLst/>
          </a:prstGeom>
          <a:solidFill>
            <a:srgbClr val="FFE6B3"/>
          </a:solidFill>
          <a:ln w="9360">
            <a:noFill/>
          </a:ln>
          <a:effectLst>
            <a:outerShdw dist="23040" dir="5400000">
              <a:srgbClr val="000000">
                <a:alpha val="35000"/>
              </a:srgbClr>
            </a:outerShdw>
          </a:effectLst>
        </p:spPr>
        <p:txBody>
          <a:bodyPr>
            <a:noAutofit/>
          </a:bodyPr>
          <a:lstStyle/>
          <a:p>
            <a:pPr marL="343080" algn="ctr">
              <a:lnSpc>
                <a:spcPct val="100000"/>
              </a:lnSpc>
              <a:spcBef>
                <a:spcPts val="479"/>
              </a:spcBef>
            </a:pPr>
            <a:r>
              <a:rPr lang="ru-RU" sz="2000" b="0" strike="noStrike" spc="-1">
                <a:solidFill>
                  <a:srgbClr val="222267"/>
                </a:solidFill>
                <a:latin typeface="Times New Roman"/>
              </a:rPr>
              <a:t>      </a:t>
            </a:r>
            <a:r>
              <a:rPr lang="ru-RU" sz="2400" b="1" strike="noStrike" spc="-1">
                <a:solidFill>
                  <a:srgbClr val="222267"/>
                </a:solidFill>
                <a:latin typeface="Times New Roman"/>
              </a:rPr>
              <a:t>Основные приемы фонопедического метода для малышей:</a:t>
            </a:r>
            <a:endParaRPr lang="ru-RU" sz="2400" b="0" strike="noStrike" spc="-1">
              <a:solidFill>
                <a:srgbClr val="000000"/>
              </a:solidFill>
              <a:latin typeface="Arial"/>
            </a:endParaRPr>
          </a:p>
          <a:p>
            <a:pPr marL="343080" algn="just">
              <a:lnSpc>
                <a:spcPct val="100000"/>
              </a:lnSpc>
              <a:spcBef>
                <a:spcPts val="400"/>
              </a:spcBef>
              <a:buClr>
                <a:srgbClr val="C00000"/>
              </a:buClr>
              <a:buFont typeface="Wingdings" charset="2"/>
              <a:buChar char=""/>
            </a:pPr>
            <a:r>
              <a:rPr lang="ru-RU" sz="2000" b="0" strike="noStrike" spc="-1">
                <a:solidFill>
                  <a:srgbClr val="222267"/>
                </a:solidFill>
                <a:latin typeface="Times New Roman"/>
              </a:rPr>
              <a:t>Артикуляционная гимнастика.</a:t>
            </a:r>
            <a:endParaRPr lang="ru-RU" sz="2000" b="0" strike="noStrike" spc="-1">
              <a:solidFill>
                <a:srgbClr val="000000"/>
              </a:solidFill>
              <a:latin typeface="Arial"/>
            </a:endParaRPr>
          </a:p>
          <a:p>
            <a:pPr marL="343080" algn="just">
              <a:lnSpc>
                <a:spcPct val="100000"/>
              </a:lnSpc>
              <a:spcBef>
                <a:spcPts val="400"/>
              </a:spcBef>
              <a:buClr>
                <a:srgbClr val="C00000"/>
              </a:buClr>
              <a:buFont typeface="Wingdings" charset="2"/>
              <a:buChar char=""/>
            </a:pPr>
            <a:r>
              <a:rPr lang="ru-RU" sz="2000" b="0" strike="noStrike" spc="-1">
                <a:solidFill>
                  <a:srgbClr val="222267"/>
                </a:solidFill>
                <a:latin typeface="Times New Roman"/>
              </a:rPr>
              <a:t>Шумовые звуки артикуляционного аппарата (глухие и звонкие согласные).</a:t>
            </a:r>
            <a:endParaRPr lang="ru-RU" sz="2000" b="0" strike="noStrike" spc="-1">
              <a:solidFill>
                <a:srgbClr val="000000"/>
              </a:solidFill>
              <a:latin typeface="Arial"/>
            </a:endParaRPr>
          </a:p>
          <a:p>
            <a:pPr marL="343080" algn="just">
              <a:lnSpc>
                <a:spcPct val="100000"/>
              </a:lnSpc>
              <a:spcBef>
                <a:spcPts val="400"/>
              </a:spcBef>
              <a:buClr>
                <a:srgbClr val="C00000"/>
              </a:buClr>
              <a:buFont typeface="Wingdings" charset="2"/>
              <a:buChar char=""/>
            </a:pPr>
            <a:r>
              <a:rPr lang="ru-RU" sz="2000" b="0" strike="noStrike" spc="-1">
                <a:solidFill>
                  <a:srgbClr val="222267"/>
                </a:solidFill>
                <a:latin typeface="Times New Roman"/>
              </a:rPr>
              <a:t>Осознание озвученности  вдоха и выдоха.</a:t>
            </a:r>
            <a:endParaRPr lang="ru-RU" sz="2000" b="0" strike="noStrike" spc="-1">
              <a:solidFill>
                <a:srgbClr val="000000"/>
              </a:solidFill>
              <a:latin typeface="Arial"/>
            </a:endParaRPr>
          </a:p>
          <a:p>
            <a:pPr marL="343080" algn="just">
              <a:lnSpc>
                <a:spcPct val="100000"/>
              </a:lnSpc>
              <a:spcBef>
                <a:spcPts val="400"/>
              </a:spcBef>
              <a:buClr>
                <a:srgbClr val="C00000"/>
              </a:buClr>
              <a:buFont typeface="Wingdings" charset="2"/>
              <a:buChar char=""/>
            </a:pPr>
            <a:r>
              <a:rPr lang="ru-RU" sz="2000" b="0" strike="noStrike" spc="-1">
                <a:solidFill>
                  <a:srgbClr val="222267"/>
                </a:solidFill>
                <a:latin typeface="Times New Roman"/>
              </a:rPr>
              <a:t>Сигналы доречевой коммуникации – в основе голосовой активности человека лежат так называемые голосовые сигналы, заложенные в человеке генетически, эволюционно.</a:t>
            </a:r>
            <a:endParaRPr lang="ru-RU" sz="2000" b="0" strike="noStrike" spc="-1">
              <a:solidFill>
                <a:srgbClr val="000000"/>
              </a:solidFill>
              <a:latin typeface="Arial"/>
            </a:endParaRPr>
          </a:p>
          <a:p>
            <a:pPr marL="343080" algn="just">
              <a:lnSpc>
                <a:spcPct val="100000"/>
              </a:lnSpc>
              <a:spcBef>
                <a:spcPts val="400"/>
              </a:spcBef>
              <a:buClr>
                <a:srgbClr val="C00000"/>
              </a:buClr>
              <a:buFont typeface="Wingdings" charset="2"/>
              <a:buChar char=""/>
            </a:pPr>
            <a:r>
              <a:rPr lang="ru-RU" sz="2000" b="0" strike="noStrike" spc="-1">
                <a:solidFill>
                  <a:srgbClr val="222267"/>
                </a:solidFill>
                <a:latin typeface="Times New Roman"/>
              </a:rPr>
              <a:t>Развивающие голосовые игры, в которых дети непринужденно восстанавливают естественные проявления голосовой функции: выражают эмоции вне и независимо от какой-либо эстетики и традиций.</a:t>
            </a:r>
            <a:endParaRPr lang="ru-RU" sz="2000" b="0" strike="noStrike" spc="-1">
              <a:solidFill>
                <a:srgbClr val="000000"/>
              </a:solidFill>
              <a:latin typeface="Arial"/>
            </a:endParaRPr>
          </a:p>
        </p:txBody>
      </p:sp>
      <p:pic>
        <p:nvPicPr>
          <p:cNvPr id="159" name="Рисунок 4" descr="C:\Users\Гусельки\Desktop\видео хор\DSC_0047.JPG"/>
          <p:cNvPicPr/>
          <p:nvPr/>
        </p:nvPicPr>
        <p:blipFill>
          <a:blip r:embed="rId2"/>
          <a:stretch/>
        </p:blipFill>
        <p:spPr>
          <a:xfrm>
            <a:off x="5786280" y="4714920"/>
            <a:ext cx="3357360" cy="2142720"/>
          </a:xfrm>
          <a:prstGeom prst="rect">
            <a:avLst/>
          </a:prstGeom>
          <a:ln w="9360">
            <a:solidFill>
              <a:schemeClr val="accent6">
                <a:lumMod val="75000"/>
              </a:schemeClr>
            </a:solidFill>
            <a:miter/>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CustomShape 1"/>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61" name="TextShape 2"/>
          <p:cNvSpPr txBox="1"/>
          <p:nvPr/>
        </p:nvSpPr>
        <p:spPr>
          <a:xfrm>
            <a:off x="214200" y="285840"/>
            <a:ext cx="8715240" cy="1356840"/>
          </a:xfrm>
          <a:prstGeom prst="rect">
            <a:avLst/>
          </a:prstGeom>
          <a:solidFill>
            <a:srgbClr val="FFE6B3"/>
          </a:solidFill>
          <a:ln w="9360">
            <a:noFill/>
          </a:ln>
          <a:effectLst>
            <a:outerShdw dist="23040" dir="5400000">
              <a:srgbClr val="000000">
                <a:alpha val="35000"/>
              </a:srgbClr>
            </a:outerShdw>
          </a:effectLst>
        </p:spPr>
        <p:txBody>
          <a:bodyPr>
            <a:noAutofit/>
          </a:bodyPr>
          <a:lstStyle/>
          <a:p>
            <a:pPr marL="343080" algn="just">
              <a:lnSpc>
                <a:spcPct val="100000"/>
              </a:lnSpc>
              <a:spcBef>
                <a:spcPts val="479"/>
              </a:spcBef>
            </a:pPr>
            <a:r>
              <a:rPr lang="ru-RU" sz="2400" b="0" strike="noStrike" spc="-1">
                <a:solidFill>
                  <a:srgbClr val="222267"/>
                </a:solidFill>
                <a:latin typeface="Times New Roman"/>
              </a:rPr>
              <a:t>     Особое внимание следует обратить на то, что эта методика ни в коей мере </a:t>
            </a:r>
            <a:r>
              <a:rPr lang="ru-RU" sz="2400" b="1" strike="noStrike" spc="-1">
                <a:solidFill>
                  <a:srgbClr val="C00000"/>
                </a:solidFill>
                <a:latin typeface="Times New Roman"/>
              </a:rPr>
              <a:t>не является способом обучения пению, как средству музыкального исполнительства</a:t>
            </a:r>
            <a:r>
              <a:rPr lang="ru-RU" sz="2400" b="0" strike="noStrike" spc="-1">
                <a:solidFill>
                  <a:srgbClr val="C00000"/>
                </a:solidFill>
                <a:latin typeface="Times New Roman"/>
              </a:rPr>
              <a:t>. </a:t>
            </a:r>
            <a:endParaRPr lang="ru-RU" sz="2400" b="0" strike="noStrike" spc="-1">
              <a:solidFill>
                <a:srgbClr val="000000"/>
              </a:solidFill>
              <a:latin typeface="Arial"/>
            </a:endParaRPr>
          </a:p>
        </p:txBody>
      </p:sp>
      <p:sp>
        <p:nvSpPr>
          <p:cNvPr id="162" name="CustomShape 3"/>
          <p:cNvSpPr/>
          <p:nvPr/>
        </p:nvSpPr>
        <p:spPr>
          <a:xfrm>
            <a:off x="214200" y="1714320"/>
            <a:ext cx="8786520" cy="492876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ru-RU" sz="1800" b="0" strike="noStrike" spc="-1">
                <a:solidFill>
                  <a:srgbClr val="222267"/>
                </a:solidFill>
                <a:latin typeface="Times New Roman"/>
              </a:rPr>
              <a:t> </a:t>
            </a:r>
            <a:r>
              <a:rPr lang="ru-RU" sz="2400" b="1" strike="noStrike" spc="-1">
                <a:solidFill>
                  <a:srgbClr val="C00000"/>
                </a:solidFill>
                <a:latin typeface="Times New Roman"/>
              </a:rPr>
              <a:t>Певческая деятельность в ДОУ представлена следующими видами:</a:t>
            </a:r>
            <a:endParaRPr lang="ru-RU" sz="2400" b="0" strike="noStrike" spc="-1">
              <a:latin typeface="Arial"/>
            </a:endParaRPr>
          </a:p>
          <a:p>
            <a:pPr algn="ctr">
              <a:lnSpc>
                <a:spcPct val="100000"/>
              </a:lnSpc>
            </a:pPr>
            <a:endParaRPr lang="ru-RU" sz="2400" b="0" strike="noStrike" spc="-1">
              <a:latin typeface="Arial"/>
            </a:endParaRPr>
          </a:p>
          <a:p>
            <a:pPr indent="-216000" algn="just">
              <a:lnSpc>
                <a:spcPct val="100000"/>
              </a:lnSpc>
              <a:buClr>
                <a:srgbClr val="C00000"/>
              </a:buClr>
              <a:buFont typeface="Wingdings" charset="2"/>
              <a:buChar char=""/>
            </a:pPr>
            <a:r>
              <a:rPr lang="ru-RU" sz="2400" b="0" strike="noStrike" spc="-1">
                <a:solidFill>
                  <a:srgbClr val="222267"/>
                </a:solidFill>
                <a:latin typeface="Times New Roman"/>
              </a:rPr>
              <a:t>Пение для развития музыкального восприятия (</a:t>
            </a:r>
            <a:r>
              <a:rPr lang="ru-RU" sz="2200" b="0" i="1" strike="noStrike" spc="-1">
                <a:solidFill>
                  <a:srgbClr val="222267"/>
                </a:solidFill>
                <a:latin typeface="Times New Roman"/>
              </a:rPr>
              <a:t>слушание песенного репертуара</a:t>
            </a:r>
            <a:r>
              <a:rPr lang="ru-RU" sz="2400" b="0" strike="noStrike" spc="-1">
                <a:solidFill>
                  <a:srgbClr val="222267"/>
                </a:solidFill>
                <a:latin typeface="Times New Roman"/>
              </a:rPr>
              <a:t>): </a:t>
            </a:r>
            <a:endParaRPr lang="ru-RU" sz="2400" b="0" strike="noStrike" spc="-1">
              <a:latin typeface="Arial"/>
            </a:endParaRPr>
          </a:p>
          <a:p>
            <a:pPr indent="-216000" algn="just">
              <a:lnSpc>
                <a:spcPct val="100000"/>
              </a:lnSpc>
              <a:buClr>
                <a:srgbClr val="C00000"/>
              </a:buClr>
              <a:buFont typeface="Wingdings" charset="2"/>
              <a:buChar char=""/>
            </a:pPr>
            <a:r>
              <a:rPr lang="ru-RU" sz="2400" b="0" strike="noStrike" spc="-1">
                <a:solidFill>
                  <a:srgbClr val="222267"/>
                </a:solidFill>
                <a:latin typeface="Times New Roman"/>
              </a:rPr>
              <a:t>Исполнение песен (</a:t>
            </a:r>
            <a:r>
              <a:rPr lang="ru-RU" sz="2200" b="0" i="1" strike="noStrike" spc="-1">
                <a:solidFill>
                  <a:srgbClr val="222267"/>
                </a:solidFill>
                <a:latin typeface="Times New Roman"/>
              </a:rPr>
              <a:t>пение с сопровождением и без него , пение для сопровождения движений и т.д. </a:t>
            </a:r>
            <a:r>
              <a:rPr lang="ru-RU" sz="2400" b="0" strike="noStrike" spc="-1">
                <a:solidFill>
                  <a:srgbClr val="222267"/>
                </a:solidFill>
                <a:latin typeface="Times New Roman"/>
              </a:rPr>
              <a:t>); </a:t>
            </a:r>
            <a:endParaRPr lang="ru-RU" sz="2400" b="0" strike="noStrike" spc="-1">
              <a:latin typeface="Arial"/>
            </a:endParaRPr>
          </a:p>
          <a:p>
            <a:pPr indent="-216000" algn="just">
              <a:lnSpc>
                <a:spcPct val="100000"/>
              </a:lnSpc>
              <a:buClr>
                <a:srgbClr val="C00000"/>
              </a:buClr>
              <a:buFont typeface="Wingdings" charset="2"/>
              <a:buChar char=""/>
            </a:pPr>
            <a:r>
              <a:rPr lang="ru-RU" sz="2400" b="0" strike="noStrike" spc="-1">
                <a:solidFill>
                  <a:srgbClr val="222267"/>
                </a:solidFill>
                <a:latin typeface="Times New Roman"/>
              </a:rPr>
              <a:t>Пение в музыкально-образовательной деятельности (</a:t>
            </a:r>
            <a:r>
              <a:rPr lang="ru-RU" sz="2200" b="0" i="1" strike="noStrike" spc="-1">
                <a:solidFill>
                  <a:srgbClr val="222267"/>
                </a:solidFill>
                <a:latin typeface="Times New Roman"/>
              </a:rPr>
              <a:t>пение упражнений , педагогический анализ песен </a:t>
            </a:r>
            <a:r>
              <a:rPr lang="ru-RU" sz="2400" b="0" strike="noStrike" spc="-1">
                <a:solidFill>
                  <a:srgbClr val="222267"/>
                </a:solidFill>
                <a:latin typeface="Times New Roman"/>
              </a:rPr>
              <a:t>); </a:t>
            </a:r>
            <a:endParaRPr lang="ru-RU" sz="2400" b="0" strike="noStrike" spc="-1">
              <a:latin typeface="Arial"/>
            </a:endParaRPr>
          </a:p>
          <a:p>
            <a:pPr indent="-216000" algn="just">
              <a:lnSpc>
                <a:spcPct val="100000"/>
              </a:lnSpc>
              <a:buClr>
                <a:srgbClr val="C00000"/>
              </a:buClr>
              <a:buFont typeface="Wingdings" charset="2"/>
              <a:buChar char=""/>
            </a:pPr>
            <a:r>
              <a:rPr lang="ru-RU" sz="2400" b="0" strike="noStrike" spc="-1">
                <a:solidFill>
                  <a:srgbClr val="222267"/>
                </a:solidFill>
                <a:latin typeface="Times New Roman"/>
              </a:rPr>
              <a:t>Песенное творчество (</a:t>
            </a:r>
            <a:r>
              <a:rPr lang="ru-RU" sz="2200" b="0" i="1" strike="noStrike" spc="-1">
                <a:solidFill>
                  <a:srgbClr val="222267"/>
                </a:solidFill>
                <a:latin typeface="Times New Roman"/>
              </a:rPr>
              <a:t>импровизация, сочинение мелодий к заданным текстам и т.д</a:t>
            </a:r>
            <a:r>
              <a:rPr lang="ru-RU" sz="2400" b="0" i="1" strike="noStrike" spc="-1">
                <a:solidFill>
                  <a:srgbClr val="222267"/>
                </a:solidFill>
                <a:latin typeface="Times New Roman"/>
              </a:rPr>
              <a:t>.). </a:t>
            </a:r>
            <a:endParaRPr lang="ru-RU" sz="2400" b="0" strike="noStrike" spc="-1">
              <a:latin typeface="Arial"/>
            </a:endParaRPr>
          </a:p>
          <a:p>
            <a:pPr>
              <a:lnSpc>
                <a:spcPct val="100000"/>
              </a:lnSpc>
            </a:pPr>
            <a:endParaRPr lang="ru-RU"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CustomShape 1"/>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
        <p:nvSpPr>
          <p:cNvPr id="164" name="CustomShape 2"/>
          <p:cNvSpPr/>
          <p:nvPr/>
        </p:nvSpPr>
        <p:spPr>
          <a:xfrm>
            <a:off x="357120" y="714240"/>
            <a:ext cx="8572320" cy="328572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just">
              <a:lnSpc>
                <a:spcPct val="100000"/>
              </a:lnSpc>
            </a:pPr>
            <a:r>
              <a:rPr lang="ru-RU" sz="1800" b="0" strike="noStrike" spc="-1">
                <a:solidFill>
                  <a:srgbClr val="222267"/>
                </a:solidFill>
                <a:latin typeface="Times New Roman"/>
              </a:rPr>
              <a:t>       </a:t>
            </a:r>
            <a:r>
              <a:rPr lang="ru-RU" sz="2000" b="0" strike="noStrike" spc="-1">
                <a:solidFill>
                  <a:srgbClr val="222267"/>
                </a:solidFill>
                <a:latin typeface="Times New Roman"/>
              </a:rPr>
              <a:t>Музыкально-ритмические движения являются синтетическим видом деятельности. Основанные на движениях под музыку,  развивают и музыкальный слух, и двигательные способности, а также те психические процессы, которые лежат в их основе. Занимаясь одним и тем же видом деятельности, можно преследовать различные цели; акцентировать внимание на развитии чувства ритма у детей, либо двигательных навыков, артистичности и т.д.</a:t>
            </a:r>
            <a:endParaRPr lang="ru-RU" sz="2000" b="0" strike="noStrike" spc="-1">
              <a:latin typeface="Arial"/>
            </a:endParaRPr>
          </a:p>
          <a:p>
            <a:pPr algn="just">
              <a:lnSpc>
                <a:spcPct val="100000"/>
              </a:lnSpc>
            </a:pPr>
            <a:r>
              <a:rPr lang="ru-RU" sz="2000" b="0" strike="noStrike" spc="-1">
                <a:solidFill>
                  <a:srgbClr val="222267"/>
                </a:solidFill>
                <a:latin typeface="Times New Roman"/>
              </a:rPr>
              <a:t>     Основная направленность элементов ритмопластики — психологическое раскрепощение ребенка через освоение своего собственного тела как выразительного  инструмента.</a:t>
            </a:r>
            <a:endParaRPr lang="ru-RU" sz="2000" b="0" strike="noStrike" spc="-1">
              <a:latin typeface="Arial"/>
            </a:endParaRPr>
          </a:p>
        </p:txBody>
      </p:sp>
      <p:sp>
        <p:nvSpPr>
          <p:cNvPr id="165" name="CustomShape 3"/>
          <p:cNvSpPr/>
          <p:nvPr/>
        </p:nvSpPr>
        <p:spPr>
          <a:xfrm>
            <a:off x="285840" y="4429080"/>
            <a:ext cx="8715240" cy="2214360"/>
          </a:xfrm>
          <a:prstGeom prst="round2DiagRect">
            <a:avLst>
              <a:gd name="adj1" fmla="val 16667"/>
              <a:gd name="adj2" fmla="val 208"/>
            </a:avLst>
          </a:prstGeom>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just">
              <a:lnSpc>
                <a:spcPct val="100000"/>
              </a:lnSpc>
            </a:pPr>
            <a:r>
              <a:rPr lang="ru-RU" sz="2000" b="0" strike="noStrike" spc="-1">
                <a:solidFill>
                  <a:srgbClr val="222267"/>
                </a:solidFill>
                <a:latin typeface="Times New Roman"/>
              </a:rPr>
              <a:t>      Дыхательная гимнастика корректирует нарушения речевого дыхания, помогает выработать диафрагмальное дыхание, а также продолжительность, силу и правильное распределение выдоха.</a:t>
            </a:r>
            <a:r>
              <a:rPr lang="ru-RU" sz="2000" b="0" strike="noStrike" spc="-1">
                <a:solidFill>
                  <a:srgbClr val="FFFFFF"/>
                </a:solidFill>
                <a:latin typeface="Arial"/>
              </a:rPr>
              <a:t>  </a:t>
            </a:r>
            <a:r>
              <a:rPr lang="ru-RU" sz="2000" b="0" strike="noStrike" spc="-1">
                <a:solidFill>
                  <a:srgbClr val="222267"/>
                </a:solidFill>
                <a:latin typeface="Times New Roman"/>
              </a:rPr>
              <a:t>Гимнастика хорошо запоминается и после тренировки выполняется легко и свободно. </a:t>
            </a:r>
            <a:endParaRPr lang="ru-RU" sz="2000" b="0" strike="noStrike" spc="-1">
              <a:latin typeface="Arial"/>
            </a:endParaRPr>
          </a:p>
        </p:txBody>
      </p:sp>
      <p:sp>
        <p:nvSpPr>
          <p:cNvPr id="166" name="TextShape 4"/>
          <p:cNvSpPr txBox="1"/>
          <p:nvPr/>
        </p:nvSpPr>
        <p:spPr>
          <a:xfrm>
            <a:off x="285840" y="214200"/>
            <a:ext cx="5357520" cy="571320"/>
          </a:xfrm>
          <a:prstGeom prst="rect">
            <a:avLst/>
          </a:prstGeom>
          <a:gradFill rotWithShape="0">
            <a:gsLst>
              <a:gs pos="0">
                <a:srgbClr val="BDF297"/>
              </a:gs>
              <a:gs pos="100000">
                <a:srgbClr val="D5F5C0">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C00000"/>
                </a:solidFill>
                <a:latin typeface="Times New Roman"/>
              </a:rPr>
              <a:t>Ритмопластика</a:t>
            </a:r>
            <a:endParaRPr lang="ru-RU" sz="2800" b="0" strike="noStrike" spc="-1">
              <a:solidFill>
                <a:srgbClr val="000000"/>
              </a:solidFill>
              <a:latin typeface="Arial"/>
            </a:endParaRPr>
          </a:p>
        </p:txBody>
      </p:sp>
      <p:sp>
        <p:nvSpPr>
          <p:cNvPr id="167" name="CustomShape 5"/>
          <p:cNvSpPr/>
          <p:nvPr/>
        </p:nvSpPr>
        <p:spPr>
          <a:xfrm>
            <a:off x="357120" y="4071960"/>
            <a:ext cx="7929360" cy="713880"/>
          </a:xfrm>
          <a:prstGeom prst="roundRect">
            <a:avLst>
              <a:gd name="adj" fmla="val 16667"/>
            </a:avLst>
          </a:prstGeom>
          <a:gradFill rotWithShape="0">
            <a:gsLst>
              <a:gs pos="0">
                <a:srgbClr val="BDF297"/>
              </a:gs>
              <a:gs pos="100000">
                <a:srgbClr val="D5F5C0">
                  <a:alpha val="0"/>
                </a:srgbClr>
              </a:gs>
            </a:gsLst>
            <a:lin ang="16200000"/>
          </a:gradFill>
          <a:ln w="9360">
            <a:noFill/>
          </a:ln>
          <a:effectLst>
            <a:outerShdw blurRad="40000" dist="23040" dir="5400000" rotWithShape="0">
              <a:srgbClr val="000000">
                <a:alpha val="35000"/>
              </a:srgbClr>
            </a:outerShdw>
          </a:effectLst>
        </p:spPr>
        <p:style>
          <a:lnRef idx="0">
            <a:schemeClr val="accent5"/>
          </a:lnRef>
          <a:fillRef idx="3">
            <a:schemeClr val="accent5"/>
          </a:fillRef>
          <a:effectRef idx="3">
            <a:schemeClr val="accent5"/>
          </a:effectRef>
          <a:fontRef idx="minor"/>
        </p:style>
        <p:txBody>
          <a:bodyPr anchor="ctr">
            <a:noAutofit/>
          </a:bodyPr>
          <a:lstStyle/>
          <a:p>
            <a:pPr>
              <a:lnSpc>
                <a:spcPct val="100000"/>
              </a:lnSpc>
            </a:pPr>
            <a:r>
              <a:rPr lang="ru-RU" sz="2800" b="1" strike="noStrike" spc="-1">
                <a:solidFill>
                  <a:srgbClr val="C00000"/>
                </a:solidFill>
                <a:latin typeface="Times New Roman"/>
              </a:rPr>
              <a:t>Дыхательная и артикуляционная гимнастика</a:t>
            </a:r>
            <a:endParaRPr lang="ru-RU" sz="2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TextShape 1"/>
          <p:cNvSpPr txBox="1"/>
          <p:nvPr/>
        </p:nvSpPr>
        <p:spPr>
          <a:xfrm>
            <a:off x="714240" y="285840"/>
            <a:ext cx="7686360" cy="796680"/>
          </a:xfrm>
          <a:prstGeom prst="rect">
            <a:avLst/>
          </a:prstGeom>
          <a:gradFill rotWithShape="0">
            <a:gsLst>
              <a:gs pos="0">
                <a:srgbClr val="A0B2B4"/>
              </a:gs>
              <a:gs pos="100000">
                <a:srgbClr val="D0E7EA">
                  <a:alpha val="0"/>
                </a:srgbClr>
              </a:gs>
            </a:gsLst>
            <a:lin ang="16200000"/>
          </a:gradFill>
          <a:ln w="9360">
            <a:noFill/>
          </a:ln>
          <a:effectLst>
            <a:outerShdw dist="23040" dir="5400000">
              <a:srgbClr val="000000">
                <a:alpha val="35000"/>
              </a:srgbClr>
            </a:outerShdw>
          </a:effectLst>
        </p:spPr>
        <p:txBody>
          <a:bodyPr anchor="ctr">
            <a:noAutofit/>
          </a:bodyPr>
          <a:lstStyle/>
          <a:p>
            <a:pPr algn="ctr">
              <a:lnSpc>
                <a:spcPct val="100000"/>
              </a:lnSpc>
            </a:pPr>
            <a:r>
              <a:rPr lang="ru-RU" sz="2800" b="1" strike="noStrike" spc="-1">
                <a:solidFill>
                  <a:srgbClr val="222267"/>
                </a:solidFill>
                <a:latin typeface="Times New Roman"/>
              </a:rPr>
              <a:t>Организация работы по решению задач  образовательной области «Музыка»</a:t>
            </a:r>
            <a:endParaRPr lang="ru-RU" sz="2800" b="0" strike="noStrike" spc="-1">
              <a:solidFill>
                <a:srgbClr val="000000"/>
              </a:solidFill>
              <a:latin typeface="Arial"/>
            </a:endParaRPr>
          </a:p>
        </p:txBody>
      </p:sp>
      <p:sp>
        <p:nvSpPr>
          <p:cNvPr id="169" name="CustomShape 2"/>
          <p:cNvSpPr/>
          <p:nvPr/>
        </p:nvSpPr>
        <p:spPr>
          <a:xfrm>
            <a:off x="714240" y="1285920"/>
            <a:ext cx="8000640" cy="785520"/>
          </a:xfrm>
          <a:prstGeom prst="roundRect">
            <a:avLst>
              <a:gd name="adj" fmla="val 16667"/>
            </a:avLst>
          </a:prstGeom>
          <a:solidFill>
            <a:srgbClr val="C0E399"/>
          </a:solidFill>
          <a:ln>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ru-RU" sz="3200" b="0" strike="noStrike" spc="-1">
                <a:solidFill>
                  <a:srgbClr val="C00000"/>
                </a:solidFill>
                <a:latin typeface="Times New Roman"/>
              </a:rPr>
              <a:t>Образовательная программа МБДОУ</a:t>
            </a:r>
            <a:endParaRPr lang="ru-RU" sz="3200" b="0" strike="noStrike" spc="-1">
              <a:latin typeface="Arial"/>
            </a:endParaRPr>
          </a:p>
        </p:txBody>
      </p:sp>
      <p:sp>
        <p:nvSpPr>
          <p:cNvPr id="170" name="CustomShape 3"/>
          <p:cNvSpPr/>
          <p:nvPr/>
        </p:nvSpPr>
        <p:spPr>
          <a:xfrm>
            <a:off x="571320" y="2357280"/>
            <a:ext cx="8072280" cy="1285560"/>
          </a:xfrm>
          <a:prstGeom prst="roundRect">
            <a:avLst>
              <a:gd name="adj" fmla="val 16667"/>
            </a:avLst>
          </a:prstGeom>
          <a:solidFill>
            <a:srgbClr val="FFE6B3"/>
          </a:solidFill>
          <a:ln>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ru-RU" sz="2200" b="0" strike="noStrike" spc="-1">
                <a:solidFill>
                  <a:srgbClr val="002060"/>
                </a:solidFill>
                <a:latin typeface="Times New Roman"/>
              </a:rPr>
              <a:t>Содержание психолого-педагогической работы по освоению образовательной области «Музыка»</a:t>
            </a:r>
            <a:endParaRPr lang="ru-RU" sz="2200" b="0" strike="noStrike" spc="-1">
              <a:latin typeface="Arial"/>
            </a:endParaRPr>
          </a:p>
          <a:p>
            <a:pPr algn="ctr">
              <a:lnSpc>
                <a:spcPct val="100000"/>
              </a:lnSpc>
            </a:pPr>
            <a:r>
              <a:rPr lang="ru-RU" sz="2200" b="0" strike="noStrike" spc="-1">
                <a:solidFill>
                  <a:srgbClr val="002060"/>
                </a:solidFill>
                <a:latin typeface="Times New Roman"/>
              </a:rPr>
              <a:t>(</a:t>
            </a:r>
            <a:r>
              <a:rPr lang="ru-RU" sz="2000" b="0" i="1" strike="noStrike" spc="-1">
                <a:solidFill>
                  <a:srgbClr val="002060"/>
                </a:solidFill>
                <a:latin typeface="Times New Roman"/>
              </a:rPr>
              <a:t>цель, задачи, методическое обеспечение, формы организации детей и формы работы</a:t>
            </a:r>
            <a:r>
              <a:rPr lang="ru-RU" sz="2200" b="0" strike="noStrike" spc="-1">
                <a:solidFill>
                  <a:srgbClr val="002060"/>
                </a:solidFill>
                <a:latin typeface="Times New Roman"/>
              </a:rPr>
              <a:t>)</a:t>
            </a:r>
            <a:endParaRPr lang="ru-RU" sz="2200" b="0" strike="noStrike" spc="-1">
              <a:latin typeface="Arial"/>
            </a:endParaRPr>
          </a:p>
        </p:txBody>
      </p:sp>
      <p:sp>
        <p:nvSpPr>
          <p:cNvPr id="171" name="CustomShape 4"/>
          <p:cNvSpPr/>
          <p:nvPr/>
        </p:nvSpPr>
        <p:spPr>
          <a:xfrm>
            <a:off x="642960" y="3929040"/>
            <a:ext cx="8072280" cy="1213920"/>
          </a:xfrm>
          <a:prstGeom prst="roundRect">
            <a:avLst>
              <a:gd name="adj" fmla="val 16667"/>
            </a:avLst>
          </a:prstGeom>
          <a:solidFill>
            <a:srgbClr val="FFE6B3"/>
          </a:solidFill>
          <a:ln>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ru-RU" sz="2200" b="0" strike="noStrike" spc="-1">
                <a:solidFill>
                  <a:srgbClr val="002060"/>
                </a:solidFill>
                <a:latin typeface="Times New Roman"/>
              </a:rPr>
              <a:t>Распределение образовательной нагрузки по возрастам (</a:t>
            </a:r>
            <a:r>
              <a:rPr lang="ru-RU" sz="2000" b="0" i="1" strike="noStrike" spc="-1">
                <a:solidFill>
                  <a:srgbClr val="002060"/>
                </a:solidFill>
                <a:latin typeface="Times New Roman"/>
              </a:rPr>
              <a:t>художественно-эстетическое развитие – не менее 50% от общего времени объема образовательной нагрузки</a:t>
            </a:r>
            <a:r>
              <a:rPr lang="ru-RU" sz="2200" b="0" strike="noStrike" spc="-1">
                <a:solidFill>
                  <a:srgbClr val="002060"/>
                </a:solidFill>
                <a:latin typeface="Times New Roman"/>
              </a:rPr>
              <a:t>)</a:t>
            </a:r>
            <a:endParaRPr lang="ru-RU" sz="2200" b="0" strike="noStrike" spc="-1">
              <a:latin typeface="Arial"/>
            </a:endParaRPr>
          </a:p>
        </p:txBody>
      </p:sp>
      <p:sp>
        <p:nvSpPr>
          <p:cNvPr id="172" name="CustomShape 5"/>
          <p:cNvSpPr/>
          <p:nvPr/>
        </p:nvSpPr>
        <p:spPr>
          <a:xfrm>
            <a:off x="642960" y="5357880"/>
            <a:ext cx="8072280" cy="1213920"/>
          </a:xfrm>
          <a:prstGeom prst="roundRect">
            <a:avLst>
              <a:gd name="adj" fmla="val 16667"/>
            </a:avLst>
          </a:prstGeom>
          <a:solidFill>
            <a:srgbClr val="FFE6B3"/>
          </a:solidFill>
          <a:ln>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ru-RU" sz="2200" b="0" strike="noStrike" spc="-1">
                <a:solidFill>
                  <a:srgbClr val="002060"/>
                </a:solidFill>
                <a:latin typeface="Times New Roman"/>
              </a:rPr>
              <a:t>Планируемые результаты освоения детьми основной общеобразовательной программы (</a:t>
            </a:r>
            <a:r>
              <a:rPr lang="ru-RU" sz="2000" b="0" i="1" strike="noStrike" spc="-1">
                <a:solidFill>
                  <a:srgbClr val="002060"/>
                </a:solidFill>
                <a:latin typeface="Times New Roman"/>
              </a:rPr>
              <a:t>образовательной области «Музыка»)</a:t>
            </a:r>
            <a:endParaRPr lang="ru-RU" sz="2000" b="0" strike="noStrike" spc="-1">
              <a:latin typeface="Arial"/>
            </a:endParaRPr>
          </a:p>
        </p:txBody>
      </p:sp>
      <p:sp>
        <p:nvSpPr>
          <p:cNvPr id="173" name="CustomShape 6"/>
          <p:cNvSpPr/>
          <p:nvPr/>
        </p:nvSpPr>
        <p:spPr>
          <a:xfrm>
            <a:off x="4000320" y="2071800"/>
            <a:ext cx="928440" cy="356760"/>
          </a:xfrm>
          <a:prstGeom prst="downArrow">
            <a:avLst>
              <a:gd name="adj1" fmla="val 50000"/>
              <a:gd name="adj2" fmla="val 50000"/>
            </a:avLst>
          </a:prstGeom>
          <a:solidFill>
            <a:srgbClr val="C00000"/>
          </a:solidFill>
          <a:ln>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sp>
      <p:sp>
        <p:nvSpPr>
          <p:cNvPr id="174" name="CustomShape 7"/>
          <p:cNvSpPr/>
          <p:nvPr/>
        </p:nvSpPr>
        <p:spPr>
          <a:xfrm>
            <a:off x="4071960" y="3643200"/>
            <a:ext cx="928440" cy="356760"/>
          </a:xfrm>
          <a:prstGeom prst="downArrow">
            <a:avLst>
              <a:gd name="adj1" fmla="val 50000"/>
              <a:gd name="adj2" fmla="val 50000"/>
            </a:avLst>
          </a:prstGeom>
          <a:solidFill>
            <a:srgbClr val="C00000"/>
          </a:solidFill>
          <a:ln>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sp>
      <p:sp>
        <p:nvSpPr>
          <p:cNvPr id="175" name="CustomShape 8"/>
          <p:cNvSpPr/>
          <p:nvPr/>
        </p:nvSpPr>
        <p:spPr>
          <a:xfrm>
            <a:off x="4143240" y="5072040"/>
            <a:ext cx="928440" cy="356760"/>
          </a:xfrm>
          <a:prstGeom prst="downArrow">
            <a:avLst>
              <a:gd name="adj1" fmla="val 50000"/>
              <a:gd name="adj2" fmla="val 50000"/>
            </a:avLst>
          </a:prstGeom>
          <a:solidFill>
            <a:srgbClr val="C00000"/>
          </a:solidFill>
          <a:ln>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sp>
      <p:sp>
        <p:nvSpPr>
          <p:cNvPr id="176" name="CustomShape 9"/>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 name="CustomShape 1"/>
          <p:cNvSpPr/>
          <p:nvPr/>
        </p:nvSpPr>
        <p:spPr>
          <a:xfrm>
            <a:off x="214200" y="214200"/>
            <a:ext cx="4071600" cy="785520"/>
          </a:xfrm>
          <a:prstGeom prst="roundRect">
            <a:avLst>
              <a:gd name="adj" fmla="val 16667"/>
            </a:avLst>
          </a:prstGeom>
          <a:solidFill>
            <a:srgbClr val="C0E399"/>
          </a:solidFill>
          <a:ln>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ru-RU" sz="3200" b="0" strike="noStrike" spc="-1">
                <a:solidFill>
                  <a:srgbClr val="C00000"/>
                </a:solidFill>
                <a:latin typeface="Times New Roman"/>
              </a:rPr>
              <a:t>Рабочая программа</a:t>
            </a:r>
            <a:endParaRPr lang="ru-RU" sz="3200" b="0" strike="noStrike" spc="-1">
              <a:latin typeface="Arial"/>
            </a:endParaRPr>
          </a:p>
        </p:txBody>
      </p:sp>
      <p:sp>
        <p:nvSpPr>
          <p:cNvPr id="178" name="CustomShape 2"/>
          <p:cNvSpPr/>
          <p:nvPr/>
        </p:nvSpPr>
        <p:spPr>
          <a:xfrm>
            <a:off x="3571920" y="1143000"/>
            <a:ext cx="5285880" cy="785520"/>
          </a:xfrm>
          <a:prstGeom prst="roundRect">
            <a:avLst>
              <a:gd name="adj" fmla="val 16667"/>
            </a:avLst>
          </a:prstGeom>
          <a:solidFill>
            <a:srgbClr val="C0E399"/>
          </a:solidFill>
          <a:ln>
            <a:round/>
          </a:ln>
          <a:scene3d>
            <a:camera prst="orthographicFront"/>
            <a:lightRig rig="threePt" dir="t"/>
          </a:scene3d>
          <a:sp3d/>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r>
              <a:rPr lang="ru-RU" sz="3200" b="0" strike="noStrike" spc="-1">
                <a:solidFill>
                  <a:srgbClr val="C00000"/>
                </a:solidFill>
                <a:latin typeface="Times New Roman"/>
              </a:rPr>
              <a:t>Циклограмма деятельности</a:t>
            </a:r>
            <a:endParaRPr lang="ru-RU" sz="3200" b="0" strike="noStrike" spc="-1">
              <a:latin typeface="Arial"/>
            </a:endParaRPr>
          </a:p>
        </p:txBody>
      </p:sp>
      <p:graphicFrame>
        <p:nvGraphicFramePr>
          <p:cNvPr id="179" name="Table 3"/>
          <p:cNvGraphicFramePr/>
          <p:nvPr/>
        </p:nvGraphicFramePr>
        <p:xfrm>
          <a:off x="500040" y="2071800"/>
          <a:ext cx="8429400" cy="4624080"/>
        </p:xfrm>
        <a:graphic>
          <a:graphicData uri="http://schemas.openxmlformats.org/drawingml/2006/table">
            <a:tbl>
              <a:tblPr/>
              <a:tblGrid>
                <a:gridCol w="1045080">
                  <a:extLst>
                    <a:ext uri="{9D8B030D-6E8A-4147-A177-3AD203B41FA5}">
                      <a16:colId xmlns:a16="http://schemas.microsoft.com/office/drawing/2014/main" val="20000"/>
                    </a:ext>
                  </a:extLst>
                </a:gridCol>
                <a:gridCol w="2322000">
                  <a:extLst>
                    <a:ext uri="{9D8B030D-6E8A-4147-A177-3AD203B41FA5}">
                      <a16:colId xmlns:a16="http://schemas.microsoft.com/office/drawing/2014/main" val="20001"/>
                    </a:ext>
                  </a:extLst>
                </a:gridCol>
                <a:gridCol w="1045080">
                  <a:extLst>
                    <a:ext uri="{9D8B030D-6E8A-4147-A177-3AD203B41FA5}">
                      <a16:colId xmlns:a16="http://schemas.microsoft.com/office/drawing/2014/main" val="20002"/>
                    </a:ext>
                  </a:extLst>
                </a:gridCol>
                <a:gridCol w="1004040">
                  <a:extLst>
                    <a:ext uri="{9D8B030D-6E8A-4147-A177-3AD203B41FA5}">
                      <a16:colId xmlns:a16="http://schemas.microsoft.com/office/drawing/2014/main" val="20003"/>
                    </a:ext>
                  </a:extLst>
                </a:gridCol>
                <a:gridCol w="1004040">
                  <a:extLst>
                    <a:ext uri="{9D8B030D-6E8A-4147-A177-3AD203B41FA5}">
                      <a16:colId xmlns:a16="http://schemas.microsoft.com/office/drawing/2014/main" val="20004"/>
                    </a:ext>
                  </a:extLst>
                </a:gridCol>
                <a:gridCol w="1004040">
                  <a:extLst>
                    <a:ext uri="{9D8B030D-6E8A-4147-A177-3AD203B41FA5}">
                      <a16:colId xmlns:a16="http://schemas.microsoft.com/office/drawing/2014/main" val="20005"/>
                    </a:ext>
                  </a:extLst>
                </a:gridCol>
                <a:gridCol w="1005120">
                  <a:extLst>
                    <a:ext uri="{9D8B030D-6E8A-4147-A177-3AD203B41FA5}">
                      <a16:colId xmlns:a16="http://schemas.microsoft.com/office/drawing/2014/main" val="20006"/>
                    </a:ext>
                  </a:extLst>
                </a:gridCol>
              </a:tblGrid>
              <a:tr h="267840">
                <a:tc rowSpan="2">
                  <a:txBody>
                    <a:bodyPr/>
                    <a:lstStyle/>
                    <a:p>
                      <a:pPr algn="ctr">
                        <a:lnSpc>
                          <a:spcPct val="100000"/>
                        </a:lnSpc>
                      </a:pPr>
                      <a:r>
                        <a:rPr lang="ru-RU" sz="1200" b="1" strike="noStrike" spc="-1">
                          <a:solidFill>
                            <a:srgbClr val="000000"/>
                          </a:solidFill>
                          <a:latin typeface="Times New Roman"/>
                          <a:ea typeface="Times New Roman"/>
                        </a:rPr>
                        <a:t>№ п/п</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rowSpan="2">
                  <a:txBody>
                    <a:bodyPr/>
                    <a:lstStyle/>
                    <a:p>
                      <a:pPr algn="ctr">
                        <a:lnSpc>
                          <a:spcPct val="100000"/>
                        </a:lnSpc>
                      </a:pPr>
                      <a:r>
                        <a:rPr lang="ru-RU" sz="1200" b="1" strike="noStrike" spc="-1">
                          <a:solidFill>
                            <a:srgbClr val="000000"/>
                          </a:solidFill>
                          <a:latin typeface="Times New Roman"/>
                          <a:ea typeface="Times New Roman"/>
                        </a:rPr>
                        <a:t>Время работы</a:t>
                      </a:r>
                      <a:endParaRPr lang="ru-RU" sz="1200" b="0" strike="noStrike" spc="-1">
                        <a:latin typeface="Arial"/>
                      </a:endParaRPr>
                    </a:p>
                    <a:p>
                      <a:pPr algn="ctr">
                        <a:lnSpc>
                          <a:spcPct val="100000"/>
                        </a:lnSpc>
                      </a:pPr>
                      <a:r>
                        <a:rPr lang="ru-RU" sz="1200" b="1" strike="noStrike" spc="-1">
                          <a:solidFill>
                            <a:srgbClr val="000000"/>
                          </a:solidFill>
                          <a:latin typeface="Times New Roman"/>
                          <a:ea typeface="Times New Roman"/>
                        </a:rPr>
                        <a:t>Формы работы</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1" strike="noStrike" spc="-1">
                          <a:solidFill>
                            <a:srgbClr val="000000"/>
                          </a:solidFill>
                          <a:latin typeface="Times New Roman"/>
                          <a:ea typeface="Times New Roman"/>
                        </a:rPr>
                        <a:t>Пн</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1" strike="noStrike" spc="-1">
                          <a:solidFill>
                            <a:srgbClr val="000000"/>
                          </a:solidFill>
                          <a:latin typeface="Times New Roman"/>
                          <a:ea typeface="Times New Roman"/>
                        </a:rPr>
                        <a:t>Вт</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1" strike="noStrike" spc="-1">
                          <a:solidFill>
                            <a:srgbClr val="000000"/>
                          </a:solidFill>
                          <a:latin typeface="Times New Roman"/>
                          <a:ea typeface="Times New Roman"/>
                        </a:rPr>
                        <a:t>Ср</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1" strike="noStrike" spc="-1">
                          <a:solidFill>
                            <a:srgbClr val="000000"/>
                          </a:solidFill>
                          <a:latin typeface="Times New Roman"/>
                          <a:ea typeface="Times New Roman"/>
                        </a:rPr>
                        <a:t>Чт</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1" strike="noStrike" spc="-1">
                          <a:solidFill>
                            <a:srgbClr val="000000"/>
                          </a:solidFill>
                          <a:latin typeface="Times New Roman"/>
                          <a:ea typeface="Times New Roman"/>
                        </a:rPr>
                        <a:t>Пт</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extLst>
                  <a:ext uri="{0D108BD9-81ED-4DB2-BD59-A6C34878D82A}">
                    <a16:rowId xmlns:a16="http://schemas.microsoft.com/office/drawing/2014/main" val="10000"/>
                  </a:ext>
                </a:extLst>
              </a:tr>
              <a:tr h="627120">
                <a:tc vMerge="1">
                  <a:txBody>
                    <a:bodyPr/>
                    <a:lstStyle/>
                    <a:p>
                      <a:endParaRPr lang="ru-RU"/>
                    </a:p>
                  </a:txBody>
                  <a:tcPr marL="90000" marR="90000">
                    <a:solidFill>
                      <a:srgbClr val="729FCF"/>
                    </a:solidFill>
                  </a:tcPr>
                </a:tc>
                <a:tc vMerge="1">
                  <a:txBody>
                    <a:bodyPr/>
                    <a:lstStyle/>
                    <a:p>
                      <a:endParaRPr lang="ru-RU"/>
                    </a:p>
                  </a:txBody>
                  <a:tcPr marL="90000" marR="90000">
                    <a:solidFill>
                      <a:srgbClr val="729FCF"/>
                    </a:solidFill>
                  </a:tcPr>
                </a:tc>
                <a:tc>
                  <a:txBody>
                    <a:bodyPr/>
                    <a:lstStyle/>
                    <a:p>
                      <a:pPr algn="ctr">
                        <a:lnSpc>
                          <a:spcPct val="100000"/>
                        </a:lnSpc>
                      </a:pPr>
                      <a:r>
                        <a:rPr lang="ru-RU" sz="1200" b="1" strike="noStrike" spc="-1">
                          <a:solidFill>
                            <a:srgbClr val="000000"/>
                          </a:solidFill>
                          <a:latin typeface="Times New Roman"/>
                          <a:ea typeface="Times New Roman"/>
                        </a:rPr>
                        <a:t>8.00-13.00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1" strike="noStrike" spc="-1">
                          <a:solidFill>
                            <a:srgbClr val="000000"/>
                          </a:solidFill>
                          <a:latin typeface="Times New Roman"/>
                          <a:ea typeface="Times New Roman"/>
                        </a:rPr>
                        <a:t>14.30-19.00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1" strike="noStrike" spc="-1">
                          <a:solidFill>
                            <a:srgbClr val="000000"/>
                          </a:solidFill>
                          <a:latin typeface="Times New Roman"/>
                          <a:ea typeface="Times New Roman"/>
                        </a:rPr>
                        <a:t>8.00-13.00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1" strike="noStrike" spc="-1">
                          <a:solidFill>
                            <a:srgbClr val="000000"/>
                          </a:solidFill>
                          <a:latin typeface="Times New Roman"/>
                          <a:ea typeface="Times New Roman"/>
                        </a:rPr>
                        <a:t>8.00-13.00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1" strike="noStrike" spc="-1">
                          <a:solidFill>
                            <a:srgbClr val="000000"/>
                          </a:solidFill>
                          <a:latin typeface="Times New Roman"/>
                          <a:ea typeface="Times New Roman"/>
                        </a:rPr>
                        <a:t>14.30-19.00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extLst>
                  <a:ext uri="{0D108BD9-81ED-4DB2-BD59-A6C34878D82A}">
                    <a16:rowId xmlns:a16="http://schemas.microsoft.com/office/drawing/2014/main" val="10001"/>
                  </a:ext>
                </a:extLst>
              </a:tr>
              <a:tr h="483840">
                <a:tc>
                  <a:txBody>
                    <a:bodyPr/>
                    <a:lstStyle/>
                    <a:p>
                      <a:pPr algn="ctr">
                        <a:lnSpc>
                          <a:spcPct val="100000"/>
                        </a:lnSpc>
                      </a:pPr>
                      <a:r>
                        <a:rPr lang="ru-RU" sz="1200" b="0" strike="noStrike" spc="-1">
                          <a:solidFill>
                            <a:srgbClr val="000000"/>
                          </a:solidFill>
                          <a:latin typeface="Times New Roman"/>
                          <a:ea typeface="Times New Roman"/>
                        </a:rPr>
                        <a:t>1</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300" b="0" strike="noStrike" spc="-1">
                          <a:solidFill>
                            <a:srgbClr val="000000"/>
                          </a:solidFill>
                          <a:latin typeface="Times New Roman"/>
                          <a:ea typeface="Times New Roman"/>
                        </a:rPr>
                        <a:t>Утренняя гимнастика</a:t>
                      </a:r>
                      <a:endParaRPr lang="ru-RU" sz="1300" b="0" strike="noStrike" spc="-1">
                        <a:latin typeface="Arial"/>
                      </a:endParaRPr>
                    </a:p>
                    <a:p>
                      <a:pPr algn="ctr">
                        <a:lnSpc>
                          <a:spcPct val="100000"/>
                        </a:lnSpc>
                      </a:pPr>
                      <a:r>
                        <a:rPr lang="ru-RU" sz="1300" b="0" strike="noStrike" spc="-1">
                          <a:solidFill>
                            <a:srgbClr val="000000"/>
                          </a:solidFill>
                          <a:latin typeface="Times New Roman"/>
                          <a:ea typeface="Times New Roman"/>
                        </a:rPr>
                        <a:t>(аккомпанемент)</a:t>
                      </a:r>
                      <a:endParaRPr lang="ru-RU" sz="13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8.00-8.45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8.00-8.45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8.00-8.45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extLst>
                  <a:ext uri="{0D108BD9-81ED-4DB2-BD59-A6C34878D82A}">
                    <a16:rowId xmlns:a16="http://schemas.microsoft.com/office/drawing/2014/main" val="10002"/>
                  </a:ext>
                </a:extLst>
              </a:tr>
              <a:tr h="507960">
                <a:tc>
                  <a:txBody>
                    <a:bodyPr/>
                    <a:lstStyle/>
                    <a:p>
                      <a:pPr algn="ctr">
                        <a:lnSpc>
                          <a:spcPct val="100000"/>
                        </a:lnSpc>
                      </a:pPr>
                      <a:r>
                        <a:rPr lang="ru-RU" sz="1200" b="0" strike="noStrike" spc="-1">
                          <a:solidFill>
                            <a:srgbClr val="000000"/>
                          </a:solidFill>
                          <a:latin typeface="Times New Roman"/>
                          <a:ea typeface="Times New Roman"/>
                        </a:rPr>
                        <a:t>2</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300" b="0" strike="noStrike" spc="-1">
                          <a:solidFill>
                            <a:srgbClr val="000000"/>
                          </a:solidFill>
                          <a:latin typeface="Times New Roman"/>
                          <a:ea typeface="Times New Roman"/>
                        </a:rPr>
                        <a:t>Непосредственная образовательная деятельность</a:t>
                      </a:r>
                      <a:endParaRPr lang="ru-RU" sz="13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9.00-9.25</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10.10-10.35</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11.15-12.20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15.30-16.05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9.00-10.35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9.00-9.10</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10.20-10.50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15.30-16.15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extLst>
                  <a:ext uri="{0D108BD9-81ED-4DB2-BD59-A6C34878D82A}">
                    <a16:rowId xmlns:a16="http://schemas.microsoft.com/office/drawing/2014/main" val="10003"/>
                  </a:ext>
                </a:extLst>
              </a:tr>
              <a:tr h="504720">
                <a:tc>
                  <a:txBody>
                    <a:bodyPr/>
                    <a:lstStyle/>
                    <a:p>
                      <a:pPr algn="ctr">
                        <a:lnSpc>
                          <a:spcPct val="100000"/>
                        </a:lnSpc>
                      </a:pPr>
                      <a:r>
                        <a:rPr lang="ru-RU" sz="1200" b="0" strike="noStrike" spc="-1">
                          <a:solidFill>
                            <a:srgbClr val="000000"/>
                          </a:solidFill>
                          <a:latin typeface="Times New Roman"/>
                          <a:ea typeface="Times New Roman"/>
                        </a:rPr>
                        <a:t>3</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300" b="0" strike="noStrike" spc="-1">
                          <a:solidFill>
                            <a:srgbClr val="000000"/>
                          </a:solidFill>
                          <a:latin typeface="Times New Roman"/>
                          <a:ea typeface="Times New Roman"/>
                        </a:rPr>
                        <a:t>Организация деятельности на прогулке</a:t>
                      </a:r>
                      <a:endParaRPr lang="ru-RU" sz="13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10.35-11.15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17.10-18.00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nSpc>
                          <a:spcPct val="100000"/>
                        </a:lnSpc>
                      </a:pPr>
                      <a:r>
                        <a:rPr lang="ru-RU" sz="1200" b="0" strike="noStrike" spc="-1">
                          <a:solidFill>
                            <a:srgbClr val="000000"/>
                          </a:solidFill>
                          <a:latin typeface="Times New Roman"/>
                          <a:ea typeface="Times New Roman"/>
                        </a:rPr>
                        <a:t>11.00-11.45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10.50-11.35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17.00-17.45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extLst>
                  <a:ext uri="{0D108BD9-81ED-4DB2-BD59-A6C34878D82A}">
                    <a16:rowId xmlns:a16="http://schemas.microsoft.com/office/drawing/2014/main" val="10004"/>
                  </a:ext>
                </a:extLst>
              </a:tr>
              <a:tr h="507960">
                <a:tc>
                  <a:txBody>
                    <a:bodyPr/>
                    <a:lstStyle/>
                    <a:p>
                      <a:pPr algn="ctr">
                        <a:lnSpc>
                          <a:spcPct val="100000"/>
                        </a:lnSpc>
                      </a:pPr>
                      <a:r>
                        <a:rPr lang="ru-RU" sz="1200" b="0" strike="noStrike" spc="-1">
                          <a:solidFill>
                            <a:srgbClr val="000000"/>
                          </a:solidFill>
                          <a:latin typeface="Times New Roman"/>
                          <a:ea typeface="Times New Roman"/>
                        </a:rPr>
                        <a:t>4</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300" b="0" strike="noStrike" spc="-1">
                          <a:solidFill>
                            <a:srgbClr val="000000"/>
                          </a:solidFill>
                          <a:latin typeface="Times New Roman"/>
                          <a:ea typeface="Times New Roman"/>
                        </a:rPr>
                        <a:t>Индивидуальная работа</a:t>
                      </a:r>
                      <a:endParaRPr lang="ru-RU" sz="13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9.25-10.10</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12.20-13.00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15.00-15.30</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16.05-16.30</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18.00-18.45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10.35-11.00</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11.45-12.30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9.10-10.20</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11.35-13.00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15.00-15.30</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16.15-17.00</a:t>
                      </a:r>
                      <a:endParaRPr lang="ru-RU" sz="1200" b="0" strike="noStrike" spc="-1">
                        <a:latin typeface="Arial"/>
                      </a:endParaRPr>
                    </a:p>
                    <a:p>
                      <a:pPr algn="ctr">
                        <a:lnSpc>
                          <a:spcPct val="100000"/>
                        </a:lnSpc>
                      </a:pPr>
                      <a:r>
                        <a:rPr lang="ru-RU" sz="1200" b="0" strike="noStrike" spc="-1">
                          <a:solidFill>
                            <a:srgbClr val="000000"/>
                          </a:solidFill>
                          <a:latin typeface="Times New Roman"/>
                          <a:ea typeface="Times New Roman"/>
                        </a:rPr>
                        <a:t>17.45-18.45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extLst>
                  <a:ext uri="{0D108BD9-81ED-4DB2-BD59-A6C34878D82A}">
                    <a16:rowId xmlns:a16="http://schemas.microsoft.com/office/drawing/2014/main" val="10005"/>
                  </a:ext>
                </a:extLst>
              </a:tr>
              <a:tr h="483840">
                <a:tc>
                  <a:txBody>
                    <a:bodyPr/>
                    <a:lstStyle/>
                    <a:p>
                      <a:pPr algn="ctr">
                        <a:lnSpc>
                          <a:spcPct val="100000"/>
                        </a:lnSpc>
                      </a:pPr>
                      <a:r>
                        <a:rPr lang="ru-RU" sz="1200" b="0" strike="noStrike" spc="-1">
                          <a:solidFill>
                            <a:srgbClr val="000000"/>
                          </a:solidFill>
                          <a:latin typeface="Times New Roman"/>
                          <a:ea typeface="Times New Roman"/>
                        </a:rPr>
                        <a:t>5</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300" b="0" strike="noStrike" spc="-1">
                          <a:solidFill>
                            <a:srgbClr val="000000"/>
                          </a:solidFill>
                          <a:latin typeface="Times New Roman"/>
                          <a:ea typeface="Times New Roman"/>
                        </a:rPr>
                        <a:t>Досуговая деятельность</a:t>
                      </a:r>
                      <a:endParaRPr lang="ru-RU" sz="13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16.30-17.10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extLst>
                  <a:ext uri="{0D108BD9-81ED-4DB2-BD59-A6C34878D82A}">
                    <a16:rowId xmlns:a16="http://schemas.microsoft.com/office/drawing/2014/main" val="10006"/>
                  </a:ext>
                </a:extLst>
              </a:tr>
              <a:tr h="483840">
                <a:tc>
                  <a:txBody>
                    <a:bodyPr/>
                    <a:lstStyle/>
                    <a:p>
                      <a:pPr algn="ctr">
                        <a:lnSpc>
                          <a:spcPct val="100000"/>
                        </a:lnSpc>
                      </a:pPr>
                      <a:r>
                        <a:rPr lang="ru-RU" sz="1200" b="0" strike="noStrike" spc="-1">
                          <a:solidFill>
                            <a:srgbClr val="000000"/>
                          </a:solidFill>
                          <a:latin typeface="Times New Roman"/>
                          <a:ea typeface="Times New Roman"/>
                        </a:rPr>
                        <a:t>6</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300" b="0" strike="noStrike" spc="-1">
                          <a:solidFill>
                            <a:srgbClr val="000000"/>
                          </a:solidFill>
                          <a:latin typeface="Times New Roman"/>
                          <a:ea typeface="Times New Roman"/>
                        </a:rPr>
                        <a:t>Работа с педагогами</a:t>
                      </a:r>
                      <a:endParaRPr lang="ru-RU" sz="13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14.30-15.00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12.30-13.00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14.30-15.00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extLst>
                  <a:ext uri="{0D108BD9-81ED-4DB2-BD59-A6C34878D82A}">
                    <a16:rowId xmlns:a16="http://schemas.microsoft.com/office/drawing/2014/main" val="10007"/>
                  </a:ext>
                </a:extLst>
              </a:tr>
              <a:tr h="482400">
                <a:tc>
                  <a:txBody>
                    <a:bodyPr/>
                    <a:lstStyle/>
                    <a:p>
                      <a:pPr algn="ctr">
                        <a:lnSpc>
                          <a:spcPct val="100000"/>
                        </a:lnSpc>
                      </a:pPr>
                      <a:r>
                        <a:rPr lang="ru-RU" sz="1200" b="0" strike="noStrike" spc="-1">
                          <a:solidFill>
                            <a:srgbClr val="000000"/>
                          </a:solidFill>
                          <a:latin typeface="Times New Roman"/>
                          <a:ea typeface="Times New Roman"/>
                        </a:rPr>
                        <a:t>7</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300" b="0" strike="noStrike" spc="-1">
                          <a:solidFill>
                            <a:srgbClr val="000000"/>
                          </a:solidFill>
                          <a:latin typeface="Times New Roman"/>
                          <a:ea typeface="Times New Roman"/>
                        </a:rPr>
                        <a:t>Работа с родителями</a:t>
                      </a:r>
                      <a:endParaRPr lang="ru-RU" sz="13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18.45-19.00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endParaRPr lang="ru-RU"/>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tc>
                  <a:txBody>
                    <a:bodyPr/>
                    <a:lstStyle/>
                    <a:p>
                      <a:pPr algn="ctr">
                        <a:lnSpc>
                          <a:spcPct val="100000"/>
                        </a:lnSpc>
                      </a:pPr>
                      <a:r>
                        <a:rPr lang="ru-RU" sz="1200" b="0" strike="noStrike" spc="-1">
                          <a:solidFill>
                            <a:srgbClr val="000000"/>
                          </a:solidFill>
                          <a:latin typeface="Times New Roman"/>
                          <a:ea typeface="Times New Roman"/>
                        </a:rPr>
                        <a:t>18.45-19.00</a:t>
                      </a:r>
                      <a:endParaRPr lang="ru-RU" sz="1200" b="0" strike="noStrike" spc="-1">
                        <a:latin typeface="Arial"/>
                      </a:endParaRPr>
                    </a:p>
                  </a:txBody>
                  <a:tcPr marL="50760" marR="50760">
                    <a:lnL w="12240">
                      <a:solidFill>
                        <a:srgbClr val="000000"/>
                      </a:solidFill>
                    </a:lnL>
                    <a:lnR w="12240">
                      <a:solidFill>
                        <a:srgbClr val="000000"/>
                      </a:solidFill>
                    </a:lnR>
                    <a:lnT w="12240">
                      <a:solidFill>
                        <a:srgbClr val="000000"/>
                      </a:solidFill>
                    </a:lnT>
                    <a:lnB w="12240">
                      <a:solidFill>
                        <a:srgbClr val="000000"/>
                      </a:solidFill>
                    </a:lnB>
                    <a:solidFill>
                      <a:srgbClr val="FFE6B3"/>
                    </a:solidFill>
                  </a:tcPr>
                </a:tc>
                <a:extLst>
                  <a:ext uri="{0D108BD9-81ED-4DB2-BD59-A6C34878D82A}">
                    <a16:rowId xmlns:a16="http://schemas.microsoft.com/office/drawing/2014/main" val="10008"/>
                  </a:ext>
                </a:extLst>
              </a:tr>
            </a:tbl>
          </a:graphicData>
        </a:graphic>
      </p:graphicFrame>
      <p:sp>
        <p:nvSpPr>
          <p:cNvPr id="180" name="CustomShape 4"/>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TextShape 1"/>
          <p:cNvSpPr txBox="1"/>
          <p:nvPr/>
        </p:nvSpPr>
        <p:spPr>
          <a:xfrm>
            <a:off x="428760" y="357120"/>
            <a:ext cx="8357760" cy="4785840"/>
          </a:xfrm>
          <a:prstGeom prst="rect">
            <a:avLst/>
          </a:prstGeom>
          <a:solidFill>
            <a:srgbClr val="FFE6B3"/>
          </a:solidFill>
          <a:ln w="28440">
            <a:solidFill>
              <a:srgbClr val="222267"/>
            </a:solidFill>
            <a:miter/>
          </a:ln>
        </p:spPr>
        <p:txBody>
          <a:bodyPr>
            <a:noAutofit/>
          </a:bodyPr>
          <a:lstStyle/>
          <a:p>
            <a:pPr marL="343080" algn="ctr">
              <a:lnSpc>
                <a:spcPct val="100000"/>
              </a:lnSpc>
              <a:spcBef>
                <a:spcPts val="601"/>
              </a:spcBef>
            </a:pPr>
            <a:r>
              <a:rPr lang="ru-RU" sz="3000" b="1" strike="noStrike" spc="-1">
                <a:solidFill>
                  <a:srgbClr val="C00000"/>
                </a:solidFill>
                <a:latin typeface="Times New Roman"/>
              </a:rPr>
              <a:t>На Руси люди считали, что поет в человеке сама душа и пение – это ее естественное состояние. Если у вас плохое настроение, вы часто болеете, испытываете усталость и напряженность – совет один – </a:t>
            </a:r>
            <a:endParaRPr lang="ru-RU" sz="3000" b="0" strike="noStrike" spc="-1">
              <a:solidFill>
                <a:srgbClr val="000000"/>
              </a:solidFill>
              <a:latin typeface="Arial"/>
            </a:endParaRPr>
          </a:p>
          <a:p>
            <a:pPr marL="343080" algn="ctr">
              <a:lnSpc>
                <a:spcPct val="100000"/>
              </a:lnSpc>
              <a:spcBef>
                <a:spcPts val="601"/>
              </a:spcBef>
            </a:pPr>
            <a:r>
              <a:rPr lang="ru-RU" sz="3000" b="1" strike="noStrike" spc="-1">
                <a:solidFill>
                  <a:srgbClr val="C00000"/>
                </a:solidFill>
                <a:latin typeface="Times New Roman"/>
              </a:rPr>
              <a:t>ПОЙТЕ! </a:t>
            </a:r>
            <a:endParaRPr lang="ru-RU" sz="3000" b="0" strike="noStrike" spc="-1">
              <a:solidFill>
                <a:srgbClr val="000000"/>
              </a:solidFill>
              <a:latin typeface="Arial"/>
            </a:endParaRPr>
          </a:p>
        </p:txBody>
      </p:sp>
      <p:sp>
        <p:nvSpPr>
          <p:cNvPr id="182" name="CustomShape 2"/>
          <p:cNvSpPr/>
          <p:nvPr/>
        </p:nvSpPr>
        <p:spPr>
          <a:xfrm>
            <a:off x="8358120" y="6643800"/>
            <a:ext cx="785520" cy="213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p:nvPr>
        </p:nvSpPr>
        <p:spPr>
          <a:xfrm>
            <a:off x="457200" y="1876140"/>
            <a:ext cx="8229240" cy="609398"/>
          </a:xfrm>
        </p:spPr>
        <p:txBody>
          <a:bodyPr/>
          <a:lstStyle/>
          <a:p>
            <a:pPr marL="0" indent="0" algn="ctr">
              <a:buNone/>
            </a:pPr>
            <a:r>
              <a:rPr lang="ru-RU" sz="4400" dirty="0" smtClean="0"/>
              <a:t>СПАСИБО ЗА ВНИМАНИЕ!</a:t>
            </a:r>
            <a:endParaRPr lang="ru-RU" sz="4400" dirty="0"/>
          </a:p>
        </p:txBody>
      </p:sp>
    </p:spTree>
    <p:extLst>
      <p:ext uri="{BB962C8B-B14F-4D97-AF65-F5344CB8AC3E}">
        <p14:creationId xmlns:p14="http://schemas.microsoft.com/office/powerpoint/2010/main" val="2741939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ноты1</Template>
  <TotalTime>1533</TotalTime>
  <Words>1577</Words>
  <Application>Microsoft Office PowerPoint</Application>
  <PresentationFormat>Экран (4:3)</PresentationFormat>
  <Paragraphs>181</Paragraphs>
  <Slides>27</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2</vt:i4>
      </vt:variant>
      <vt:variant>
        <vt:lpstr>Заголовки слайдов</vt:lpstr>
      </vt:variant>
      <vt:variant>
        <vt:i4>27</vt:i4>
      </vt:variant>
    </vt:vector>
  </HeadingPairs>
  <TitlesOfParts>
    <vt:vector size="35" baseType="lpstr">
      <vt:lpstr>Arial</vt:lpstr>
      <vt:lpstr>DejaVu Sans</vt:lpstr>
      <vt:lpstr>StarSymbol</vt:lpstr>
      <vt:lpstr>Symbol</vt:lpstr>
      <vt:lpstr>Times New Roman</vt:lpstr>
      <vt:lpstr>Wingdings</vt:lpstr>
      <vt:lpstr>Office Theme</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subject/>
  <dc:creator>Admin</dc:creator>
  <dc:description/>
  <cp:lastModifiedBy>ESZO</cp:lastModifiedBy>
  <cp:revision>154</cp:revision>
  <dcterms:created xsi:type="dcterms:W3CDTF">2013-01-31T07:25:28Z</dcterms:created>
  <dcterms:modified xsi:type="dcterms:W3CDTF">2021-11-23T12:44:17Z</dcterms:modified>
  <dc:language>ru-RU</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12.0000</vt:lpwstr>
  </property>
  <property fmtid="{D5CDD505-2E9C-101B-9397-08002B2CF9AE}" pid="3" name="Company">
    <vt:lpwstr>Microsoft</vt:lpwstr>
  </property>
  <property fmtid="{D5CDD505-2E9C-101B-9397-08002B2CF9AE}" pid="4" name="HiddenSlides">
    <vt:i4>0</vt:i4>
  </property>
  <property fmtid="{D5CDD505-2E9C-101B-9397-08002B2CF9AE}" pid="5" name="HyperlinksChanged">
    <vt:bool>false</vt:bool>
  </property>
  <property fmtid="{D5CDD505-2E9C-101B-9397-08002B2CF9AE}" pid="6" name="LinksUpToDate">
    <vt:bool>false</vt:bool>
  </property>
  <property fmtid="{D5CDD505-2E9C-101B-9397-08002B2CF9AE}" pid="7" name="MMClips">
    <vt:i4>0</vt:i4>
  </property>
  <property fmtid="{D5CDD505-2E9C-101B-9397-08002B2CF9AE}" pid="8" name="Notes">
    <vt:i4>1</vt:i4>
  </property>
  <property fmtid="{D5CDD505-2E9C-101B-9397-08002B2CF9AE}" pid="9" name="PresentationFormat">
    <vt:lpwstr>Экран (4:3)</vt:lpwstr>
  </property>
  <property fmtid="{D5CDD505-2E9C-101B-9397-08002B2CF9AE}" pid="10" name="ScaleCrop">
    <vt:bool>false</vt:bool>
  </property>
  <property fmtid="{D5CDD505-2E9C-101B-9397-08002B2CF9AE}" pid="11" name="ShareDoc">
    <vt:bool>false</vt:bool>
  </property>
  <property fmtid="{D5CDD505-2E9C-101B-9397-08002B2CF9AE}" pid="12" name="Slides">
    <vt:i4>26</vt:i4>
  </property>
</Properties>
</file>